
<file path=[Content_Types].xml><?xml version="1.0" encoding="utf-8"?>
<Types xmlns="http://schemas.openxmlformats.org/package/2006/content-types">
  <Default Extension="vml" ContentType="application/vnd.openxmlformats-officedocument.vmlDrawing"/>
  <Default Extension="xls" ContentType="application/vnd.ms-excel"/>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9" r:id="rId4"/>
    <p:sldId id="261" r:id="rId5"/>
    <p:sldId id="260" r:id="rId6"/>
    <p:sldId id="286" r:id="rId7"/>
    <p:sldId id="287" r:id="rId8"/>
    <p:sldId id="267" r:id="rId9"/>
    <p:sldId id="268" r:id="rId10"/>
    <p:sldId id="269" r:id="rId11"/>
    <p:sldId id="270" r:id="rId12"/>
    <p:sldId id="264" r:id="rId13"/>
    <p:sldId id="271" r:id="rId14"/>
    <p:sldId id="272" r:id="rId15"/>
    <p:sldId id="273" r:id="rId16"/>
    <p:sldId id="265" r:id="rId17"/>
    <p:sldId id="274" r:id="rId18"/>
    <p:sldId id="275" r:id="rId19"/>
    <p:sldId id="266" r:id="rId20"/>
    <p:sldId id="276" r:id="rId21"/>
    <p:sldId id="277" r:id="rId22"/>
    <p:sldId id="279" r:id="rId23"/>
    <p:sldId id="280" r:id="rId24"/>
    <p:sldId id="281" r:id="rId25"/>
  </p:sldIdLst>
  <p:sldSz cx="12192000"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微软雅黑" panose="020B0503020204020204" pitchFamily="34" charset="-122"/>
        <a:cs typeface="+mn-cs"/>
      </a:defRPr>
    </a:lvl5pPr>
    <a:lvl6pPr marL="22860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6pPr>
    <a:lvl7pPr marL="27432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7pPr>
    <a:lvl8pPr marL="32004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8pPr>
    <a:lvl9pPr marL="3657600" algn="l" defTabSz="914400" rtl="0" eaLnBrk="1" latinLnBrk="0" hangingPunct="1">
      <a:defRPr kern="1200">
        <a:solidFill>
          <a:schemeClr val="tx1"/>
        </a:solidFill>
        <a:latin typeface="Arial" panose="020B0604020202020204" pitchFamily="34" charset="0"/>
        <a:ea typeface="微软雅黑" panose="020B0503020204020204" pitchFamily="34"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B649F"/>
    <a:srgbClr val="5E80B0"/>
    <a:srgbClr val="7DB1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深色样式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275" autoAdjust="0"/>
    <p:restoredTop sz="94660" autoAdjust="0"/>
  </p:normalViewPr>
  <p:slideViewPr>
    <p:cSldViewPr snapToGrid="0">
      <p:cViewPr varScale="1">
        <p:scale>
          <a:sx n="75" d="100"/>
          <a:sy n="75" d="100"/>
        </p:scale>
        <p:origin x="72" y="504"/>
      </p:cViewPr>
      <p:guideLst>
        <p:guide orient="horz" pos="2116"/>
        <p:guide pos="2948"/>
      </p:guideLst>
    </p:cSldViewPr>
  </p:slideViewPr>
  <p:notesTextViewPr>
    <p:cViewPr>
      <p:scale>
        <a:sx n="1" d="1"/>
        <a:sy n="1" d="1"/>
      </p:scale>
      <p:origin x="0" y="0"/>
    </p:cViewPr>
  </p:notesTextViewPr>
  <p:sorterViewPr showFormatting="0">
    <p:cViewPr>
      <p:scale>
        <a:sx n="100" d="100"/>
        <a:sy n="100" d="100"/>
      </p:scale>
      <p:origin x="0" y="0"/>
    </p:cViewPr>
  </p:sorterViewPr>
  <p:gridSpacing cx="72006" cy="72006"/>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bleStyles" Target="tableStyles.xml"/><Relationship Id="rId27" Type="http://schemas.openxmlformats.org/officeDocument/2006/relationships/viewProps" Target="viewProps.xml"/><Relationship Id="rId26" Type="http://schemas.openxmlformats.org/officeDocument/2006/relationships/presProps" Target="presProps.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0.png"/></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1.png"/></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noProof="1" smtClean="0"/>
              <a:t>单击此处编辑母版标题样式</a:t>
            </a:r>
            <a:endParaRPr lang="zh-CN" altLang="en-US" noProof="1"/>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noProof="1" smtClean="0"/>
              <a:t>单击此处编辑母版副标题样式</a:t>
            </a:r>
            <a:endParaRPr lang="zh-CN" altLang="en-US" noProof="1"/>
          </a:p>
        </p:txBody>
      </p:sp>
      <p:sp>
        <p:nvSpPr>
          <p:cNvPr id="4"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32BFF270-AD42-4A55-B107-FA208EA0617E}"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竖排文字">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054AB2FB-B5F3-49EC-B02E-046DF1041C93}"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垂直排列标题与&#10;文本">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0E561CA8-3D3D-49A6-A5C4-7EDBF0E84B13}" type="slidenum">
              <a:rPr lang="zh-CN" altLang="en-US"/>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9ED19051-7739-4592-861F-600D537960B1}"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noProof="1" smtClean="0"/>
              <a:t>单击此处编辑母版文本样式</a:t>
            </a:r>
            <a:endParaRPr lang="zh-CN" altLang="en-US" noProof="1" smtClean="0"/>
          </a:p>
        </p:txBody>
      </p:sp>
      <p:sp>
        <p:nvSpPr>
          <p:cNvPr id="4"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endParaRPr lang="zh-CN" altLang="en-US"/>
          </a:p>
        </p:txBody>
      </p:sp>
      <p:sp>
        <p:nvSpPr>
          <p:cNvPr id="6" name="灯片编号占位符 5"/>
          <p:cNvSpPr>
            <a:spLocks noGrp="1"/>
          </p:cNvSpPr>
          <p:nvPr>
            <p:ph type="sldNum" sz="quarter" idx="12"/>
          </p:nvPr>
        </p:nvSpPr>
        <p:spPr/>
        <p:txBody>
          <a:bodyPr/>
          <a:lstStyle>
            <a:lvl1pPr>
              <a:defRPr/>
            </a:lvl1pPr>
          </a:lstStyle>
          <a:p>
            <a:fld id="{7688EB42-4946-4846-AF38-4471DABC10E1}"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838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4" name="内容占位符 3"/>
          <p:cNvSpPr>
            <a:spLocks noGrp="1"/>
          </p:cNvSpPr>
          <p:nvPr>
            <p:ph sz="half" idx="2"/>
          </p:nvPr>
        </p:nvSpPr>
        <p:spPr>
          <a:xfrm>
            <a:off x="6172200" y="1825625"/>
            <a:ext cx="5181600" cy="435133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endParaRPr lang="zh-CN" altLang="en-US"/>
          </a:p>
        </p:txBody>
      </p:sp>
      <p:sp>
        <p:nvSpPr>
          <p:cNvPr id="7" name="灯片编号占位符 5"/>
          <p:cNvSpPr>
            <a:spLocks noGrp="1"/>
          </p:cNvSpPr>
          <p:nvPr>
            <p:ph type="sldNum" sz="quarter" idx="12"/>
          </p:nvPr>
        </p:nvSpPr>
        <p:spPr/>
        <p:txBody>
          <a:bodyPr/>
          <a:lstStyle>
            <a:lvl1pPr>
              <a:defRPr/>
            </a:lvl1pPr>
          </a:lstStyle>
          <a:p>
            <a:fld id="{E377DA22-E36A-49AC-BA50-1CB371AF4499}"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endParaRPr lang="zh-CN" altLang="en-US" noProof="1"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noProof="1" smtClean="0"/>
              <a:t>单击此处编辑母版文本样式</a:t>
            </a:r>
            <a:endParaRPr lang="zh-CN" altLang="en-US" noProof="1" smtClean="0"/>
          </a:p>
          <a:p>
            <a:pPr lvl="1"/>
            <a:r>
              <a:rPr lang="zh-CN" altLang="en-US" noProof="1" smtClean="0"/>
              <a:t>第二级</a:t>
            </a:r>
            <a:endParaRPr lang="zh-CN" altLang="en-US" noProof="1" smtClean="0"/>
          </a:p>
          <a:p>
            <a:pPr lvl="2"/>
            <a:r>
              <a:rPr lang="zh-CN" altLang="en-US" noProof="1" smtClean="0"/>
              <a:t>第三级</a:t>
            </a:r>
            <a:endParaRPr lang="zh-CN" altLang="en-US" noProof="1" smtClean="0"/>
          </a:p>
          <a:p>
            <a:pPr lvl="3"/>
            <a:r>
              <a:rPr lang="zh-CN" altLang="en-US" noProof="1" smtClean="0"/>
              <a:t>第四级</a:t>
            </a:r>
            <a:endParaRPr lang="zh-CN" altLang="en-US" noProof="1" smtClean="0"/>
          </a:p>
          <a:p>
            <a:pPr lvl="4"/>
            <a:r>
              <a:rPr lang="zh-CN" altLang="en-US" noProof="1" smtClean="0"/>
              <a:t>第五级</a:t>
            </a:r>
            <a:endParaRPr lang="zh-CN" altLang="en-US" noProof="1"/>
          </a:p>
        </p:txBody>
      </p:sp>
      <p:sp>
        <p:nvSpPr>
          <p:cNvPr id="7"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endParaRPr lang="zh-CN" altLang="en-US"/>
          </a:p>
        </p:txBody>
      </p:sp>
      <p:sp>
        <p:nvSpPr>
          <p:cNvPr id="9" name="灯片编号占位符 5"/>
          <p:cNvSpPr>
            <a:spLocks noGrp="1"/>
          </p:cNvSpPr>
          <p:nvPr>
            <p:ph type="sldNum" sz="quarter" idx="12"/>
          </p:nvPr>
        </p:nvSpPr>
        <p:spPr/>
        <p:txBody>
          <a:bodyPr/>
          <a:lstStyle>
            <a:lvl1pPr>
              <a:defRPr/>
            </a:lvl1pPr>
          </a:lstStyle>
          <a:p>
            <a:fld id="{EC7EA2F6-D65E-4B52-8DA6-F248B5CBB313}"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smtClean="0"/>
              <a:t>单击此处编辑母版标题样式</a:t>
            </a:r>
            <a:endParaRPr lang="zh-CN" altLang="en-US" noProof="1"/>
          </a:p>
        </p:txBody>
      </p:sp>
      <p:sp>
        <p:nvSpPr>
          <p:cNvPr id="3"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endParaRPr lang="zh-CN" altLang="en-US"/>
          </a:p>
        </p:txBody>
      </p:sp>
      <p:sp>
        <p:nvSpPr>
          <p:cNvPr id="5" name="灯片编号占位符 5"/>
          <p:cNvSpPr>
            <a:spLocks noGrp="1"/>
          </p:cNvSpPr>
          <p:nvPr>
            <p:ph type="sldNum" sz="quarter" idx="12"/>
          </p:nvPr>
        </p:nvSpPr>
        <p:spPr/>
        <p:txBody>
          <a:bodyPr/>
          <a:lstStyle>
            <a:lvl1pPr>
              <a:defRPr/>
            </a:lvl1pPr>
          </a:lstStyle>
          <a:p>
            <a:fld id="{D1F723F2-3948-4248-BD55-FF693F35C779}"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3ED6AF2-87D0-4CD1-874D-DBB053FA5A65}"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CF11820F-9672-44C8-8142-B71ECD9DC1FC}"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fld id="{E34DBC0E-06DF-4452-B21C-13EF073AF063}"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endParaRPr lang="zh-CN" altLang="en-US"/>
          </a:p>
        </p:txBody>
      </p:sp>
      <p:sp>
        <p:nvSpPr>
          <p:cNvPr id="4" name="灯片编号占位符 5"/>
          <p:cNvSpPr>
            <a:spLocks noGrp="1"/>
          </p:cNvSpPr>
          <p:nvPr>
            <p:ph type="sldNum" sz="quarter" idx="12"/>
          </p:nvPr>
        </p:nvSpPr>
        <p:spPr/>
        <p:txBody>
          <a:bodyPr/>
          <a:lstStyle>
            <a:lvl1pPr>
              <a:defRPr/>
            </a:lvl1pPr>
          </a:lstStyle>
          <a:p>
            <a:fld id="{F997FAF6-A0B4-4831-83D5-75D6262B403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文本占位符 2"/>
          <p:cNvSpPr>
            <a:spLocks noGrp="1" noChangeArrowheads="1"/>
          </p:cNvSpPr>
          <p:nvPr>
            <p:ph type="body" idx="9"/>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fontAlgn="auto">
              <a:defRPr sz="1200" noProof="1" smtClean="0">
                <a:solidFill>
                  <a:schemeClr val="tx1">
                    <a:tint val="75000"/>
                  </a:schemeClr>
                </a:solidFill>
                <a:latin typeface="+mn-lt"/>
                <a:ea typeface="+mn-ea"/>
              </a:defRPr>
            </a:lvl1pPr>
          </a:lstStyle>
          <a:p>
            <a:fld id="{E34DBC0E-06DF-4452-B21C-13EF073AF063}" type="datetimeFigureOut">
              <a:rPr lang="zh-CN" altLang="en-US"/>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fontAlgn="auto">
              <a:defRPr sz="1200" noProof="1">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fontAlgn="auto">
              <a:defRPr sz="1200" noProof="1" smtClean="0">
                <a:solidFill>
                  <a:schemeClr val="tx1">
                    <a:tint val="75000"/>
                  </a:schemeClr>
                </a:solidFill>
                <a:latin typeface="+mn-lt"/>
                <a:ea typeface="+mn-ea"/>
              </a:defRPr>
            </a:lvl1pPr>
          </a:lstStyle>
          <a:p>
            <a:fld id="{FD22EE88-4C51-4AC2-9019-33B4BC58AFCA}"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2pPr>
      <a:lvl3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3pPr>
      <a:lvl4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4pPr>
      <a:lvl5pPr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5pPr>
      <a:lvl6pPr marL="4572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6pPr>
      <a:lvl7pPr marL="9144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7pPr>
      <a:lvl8pPr marL="13716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8pPr>
      <a:lvl9pPr marL="1828800" algn="l" rtl="0" fontAlgn="base">
        <a:lnSpc>
          <a:spcPct val="90000"/>
        </a:lnSpc>
        <a:spcBef>
          <a:spcPct val="0"/>
        </a:spcBef>
        <a:spcAft>
          <a:spcPct val="0"/>
        </a:spcAft>
        <a:defRPr sz="4400">
          <a:solidFill>
            <a:schemeClr val="tx1"/>
          </a:solidFill>
          <a:latin typeface="Arial" panose="020B0604020202020204" pitchFamily="34" charset="0"/>
          <a:ea typeface="微软雅黑" panose="020B0503020204020204" pitchFamily="34" charset="-122"/>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9" Type="http://schemas.openxmlformats.org/officeDocument/2006/relationships/tags" Target="../tags/tag13.xml"/><Relationship Id="rId8" Type="http://schemas.openxmlformats.org/officeDocument/2006/relationships/tags" Target="../tags/tag12.xml"/><Relationship Id="rId7" Type="http://schemas.openxmlformats.org/officeDocument/2006/relationships/tags" Target="../tags/tag11.xml"/><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4" Type="http://schemas.openxmlformats.org/officeDocument/2006/relationships/slideLayout" Target="../slideLayouts/slideLayout7.xml"/><Relationship Id="rId13" Type="http://schemas.openxmlformats.org/officeDocument/2006/relationships/tags" Target="../tags/tag17.xml"/><Relationship Id="rId12" Type="http://schemas.openxmlformats.org/officeDocument/2006/relationships/tags" Target="../tags/tag16.xml"/><Relationship Id="rId11" Type="http://schemas.openxmlformats.org/officeDocument/2006/relationships/tags" Target="../tags/tag15.xml"/><Relationship Id="rId10" Type="http://schemas.openxmlformats.org/officeDocument/2006/relationships/tags" Target="../tags/tag14.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3.png"/><Relationship Id="rId1" Type="http://schemas.openxmlformats.org/officeDocument/2006/relationships/image" Target="../media/image1.png"/></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3.vml"/><Relationship Id="rId4" Type="http://schemas.openxmlformats.org/officeDocument/2006/relationships/slideLayout" Target="../slideLayouts/slideLayout7.xml"/><Relationship Id="rId3" Type="http://schemas.openxmlformats.org/officeDocument/2006/relationships/image" Target="../media/image10.png"/><Relationship Id="rId2" Type="http://schemas.openxmlformats.org/officeDocument/2006/relationships/oleObject" Target="../embeddings/Workbook2.xls"/><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20.xml.rels><?xml version="1.0" encoding="UTF-8" standalone="yes"?>
<Relationships xmlns="http://schemas.openxmlformats.org/package/2006/relationships"><Relationship Id="rId5" Type="http://schemas.openxmlformats.org/officeDocument/2006/relationships/vmlDrawing" Target="../drawings/vmlDrawing4.vml"/><Relationship Id="rId4" Type="http://schemas.openxmlformats.org/officeDocument/2006/relationships/slideLayout" Target="../slideLayouts/slideLayout7.xml"/><Relationship Id="rId3" Type="http://schemas.openxmlformats.org/officeDocument/2006/relationships/image" Target="../media/image11.png"/><Relationship Id="rId2" Type="http://schemas.openxmlformats.org/officeDocument/2006/relationships/oleObject" Target="../embeddings/Workbook3.xls"/><Relationship Id="rId1"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jpeg"/><Relationship Id="rId1" Type="http://schemas.openxmlformats.org/officeDocument/2006/relationships/image" Target="../media/image5.jpeg"/></Relationships>
</file>

<file path=ppt/slides/_rels/slide6.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7.xml"/><Relationship Id="rId3" Type="http://schemas.openxmlformats.org/officeDocument/2006/relationships/image" Target="../media/image8.wmf"/><Relationship Id="rId2" Type="http://schemas.openxmlformats.org/officeDocument/2006/relationships/oleObject" Target="../embeddings/oleObject1.bin"/><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7.png"/></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oleObject" Target="../embeddings/Workbook1.xls"/></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tags" Target="../tags/tag5.xml"/><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9"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053" name="文本框 62"/>
          <p:cNvSpPr txBox="1">
            <a:spLocks noChangeArrowheads="1"/>
          </p:cNvSpPr>
          <p:nvPr/>
        </p:nvSpPr>
        <p:spPr bwMode="auto">
          <a:xfrm>
            <a:off x="1993265" y="2644775"/>
            <a:ext cx="9007475" cy="1753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l"/>
            <a:r>
              <a:rPr lang="zh-CN" altLang="en-US" sz="5400" b="1">
                <a:solidFill>
                  <a:srgbClr val="4B649F"/>
                </a:solidFill>
                <a:latin typeface="华文楷体" panose="02010600040101010101" charset="-122"/>
                <a:ea typeface="华文楷体" panose="02010600040101010101" charset="-122"/>
              </a:rPr>
              <a:t>深圳市</a:t>
            </a:r>
            <a:endParaRPr lang="zh-CN" altLang="en-US" sz="5400" b="1">
              <a:solidFill>
                <a:srgbClr val="4B649F"/>
              </a:solidFill>
              <a:latin typeface="华文楷体" panose="02010600040101010101" charset="-122"/>
              <a:ea typeface="华文楷体" panose="02010600040101010101" charset="-122"/>
            </a:endParaRPr>
          </a:p>
          <a:p>
            <a:pPr algn="l"/>
            <a:r>
              <a:rPr lang="en-US" altLang="zh-CN" sz="5400" b="1">
                <a:solidFill>
                  <a:srgbClr val="4B649F"/>
                </a:solidFill>
                <a:latin typeface="华文楷体" panose="02010600040101010101" charset="-122"/>
                <a:ea typeface="华文楷体" panose="02010600040101010101" charset="-122"/>
              </a:rPr>
              <a:t>	</a:t>
            </a:r>
            <a:r>
              <a:rPr lang="zh-CN" altLang="en-US" sz="5400" b="1">
                <a:solidFill>
                  <a:srgbClr val="4B649F"/>
                </a:solidFill>
                <a:latin typeface="华文楷体" panose="02010600040101010101" charset="-122"/>
                <a:ea typeface="华文楷体" panose="02010600040101010101" charset="-122"/>
              </a:rPr>
              <a:t>经济发展与环境污染研究</a:t>
            </a:r>
            <a:endParaRPr lang="zh-CN" altLang="en-US" sz="5400" b="1">
              <a:solidFill>
                <a:srgbClr val="4B649F"/>
              </a:solidFill>
              <a:latin typeface="华文楷体" panose="02010600040101010101" charset="-122"/>
              <a:ea typeface="华文楷体" panose="02010600040101010101" charset="-122"/>
            </a:endParaRPr>
          </a:p>
        </p:txBody>
      </p:sp>
      <p:grpSp>
        <p:nvGrpSpPr>
          <p:cNvPr id="2054" name="组合 1026"/>
          <p:cNvGrpSpPr/>
          <p:nvPr/>
        </p:nvGrpSpPr>
        <p:grpSpPr bwMode="auto">
          <a:xfrm>
            <a:off x="2095500" y="49657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2057" name="组合 1025"/>
          <p:cNvGrpSpPr/>
          <p:nvPr/>
        </p:nvGrpSpPr>
        <p:grpSpPr bwMode="auto">
          <a:xfrm>
            <a:off x="4624388" y="4965700"/>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060" name="文本框 1027"/>
          <p:cNvSpPr txBox="1">
            <a:spLocks noChangeArrowheads="1"/>
          </p:cNvSpPr>
          <p:nvPr/>
        </p:nvSpPr>
        <p:spPr bwMode="auto">
          <a:xfrm>
            <a:off x="2411413" y="4913313"/>
            <a:ext cx="17830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答辩人：李楚锋</a:t>
            </a:r>
            <a:endParaRPr lang="zh-CN" altLang="en-US"/>
          </a:p>
        </p:txBody>
      </p:sp>
      <p:sp>
        <p:nvSpPr>
          <p:cNvPr id="2061" name="文本框 112"/>
          <p:cNvSpPr txBox="1">
            <a:spLocks noChangeArrowheads="1"/>
          </p:cNvSpPr>
          <p:nvPr/>
        </p:nvSpPr>
        <p:spPr bwMode="auto">
          <a:xfrm>
            <a:off x="4940300" y="4913313"/>
            <a:ext cx="201168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指导教师：何海金</a:t>
            </a:r>
            <a:endParaRPr lang="zh-CN" altLang="en-US"/>
          </a:p>
        </p:txBody>
      </p:sp>
      <p:sp>
        <p:nvSpPr>
          <p:cNvPr id="2062" name="文本框 1066"/>
          <p:cNvSpPr txBox="1">
            <a:spLocks noChangeArrowheads="1"/>
          </p:cNvSpPr>
          <p:nvPr/>
        </p:nvSpPr>
        <p:spPr bwMode="auto">
          <a:xfrm>
            <a:off x="1766888" y="598488"/>
            <a:ext cx="1808480" cy="5835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chemeClr val="bg1"/>
                </a:solidFill>
              </a:rPr>
              <a:t>深圳大学</a:t>
            </a:r>
            <a:endParaRPr lang="zh-CN" altLang="en-US" sz="3200" b="1">
              <a:solidFill>
                <a:schemeClr val="bg1"/>
              </a:solidFill>
            </a:endParaRPr>
          </a:p>
        </p:txBody>
      </p:sp>
      <p:sp>
        <p:nvSpPr>
          <p:cNvPr id="1068" name="矩形 1067"/>
          <p:cNvSpPr/>
          <p:nvPr/>
        </p:nvSpPr>
        <p:spPr>
          <a:xfrm>
            <a:off x="1466850" y="2440305"/>
            <a:ext cx="9677400" cy="341249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2" name="图片 1" descr="组合规范竖款"/>
          <p:cNvPicPr>
            <a:picLocks noChangeAspect="1"/>
          </p:cNvPicPr>
          <p:nvPr/>
        </p:nvPicPr>
        <p:blipFill>
          <a:blip r:embed="rId2"/>
          <a:srcRect l="37770" t="26369" r="37688" b="49110"/>
          <a:stretch>
            <a:fillRect/>
          </a:stretch>
        </p:blipFill>
        <p:spPr>
          <a:xfrm>
            <a:off x="307975" y="229870"/>
            <a:ext cx="1360805" cy="1360805"/>
          </a:xfrm>
          <a:prstGeom prst="ellipse">
            <a:avLst/>
          </a:prstGeom>
        </p:spPr>
      </p:pic>
    </p:spTree>
    <p:custDataLst>
      <p:tags r:id="rId3"/>
    </p:custData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1266" name="组合 2"/>
          <p:cNvGrpSpPr/>
          <p:nvPr/>
        </p:nvGrpSpPr>
        <p:grpSpPr bwMode="auto">
          <a:xfrm>
            <a:off x="133350" y="125413"/>
            <a:ext cx="639763" cy="638175"/>
            <a:chOff x="1131485" y="2234042"/>
            <a:chExt cx="1607262" cy="1607262"/>
          </a:xfrm>
        </p:grpSpPr>
        <p:sp>
          <p:nvSpPr>
            <p:cNvPr id="4" name="椭圆 3"/>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 name="椭圆 4"/>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269" name="KSO_Shape"/>
            <p:cNvSpPr>
              <a:spLocks noChangeArrowheads="1"/>
            </p:cNvSpPr>
            <p:nvPr/>
          </p:nvSpPr>
          <p:spPr bwMode="auto">
            <a:xfrm>
              <a:off x="1480150" y="2597150"/>
              <a:ext cx="909932" cy="88104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11270" name="文本框 6"/>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添加论文内容第一部分标题</a:t>
            </a:r>
            <a:endParaRPr lang="zh-CN" altLang="en-US" sz="2800" b="1">
              <a:solidFill>
                <a:srgbClr val="4B649F"/>
              </a:solidFill>
            </a:endParaRPr>
          </a:p>
        </p:txBody>
      </p:sp>
      <p:cxnSp>
        <p:nvCxnSpPr>
          <p:cNvPr id="8" name="直接连接符 7"/>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9" name="矩形 8"/>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273" name="文本框 9"/>
          <p:cNvSpPr txBox="1">
            <a:spLocks noChangeArrowheads="1"/>
          </p:cNvSpPr>
          <p:nvPr/>
        </p:nvSpPr>
        <p:spPr bwMode="auto">
          <a:xfrm>
            <a:off x="1843088" y="22939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sp>
        <p:nvSpPr>
          <p:cNvPr id="11274" name="文本框 10"/>
          <p:cNvSpPr txBox="1">
            <a:spLocks noChangeArrowheads="1"/>
          </p:cNvSpPr>
          <p:nvPr/>
        </p:nvSpPr>
        <p:spPr bwMode="auto">
          <a:xfrm>
            <a:off x="4868863" y="229393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sp>
        <p:nvSpPr>
          <p:cNvPr id="11275" name="文本框 11"/>
          <p:cNvSpPr txBox="1">
            <a:spLocks noChangeArrowheads="1"/>
          </p:cNvSpPr>
          <p:nvPr/>
        </p:nvSpPr>
        <p:spPr bwMode="auto">
          <a:xfrm>
            <a:off x="7904163" y="22939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sp>
        <p:nvSpPr>
          <p:cNvPr id="11276" name="文本框 12"/>
          <p:cNvSpPr txBox="1">
            <a:spLocks noChangeArrowheads="1"/>
          </p:cNvSpPr>
          <p:nvPr/>
        </p:nvSpPr>
        <p:spPr bwMode="auto">
          <a:xfrm>
            <a:off x="1843088" y="46688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sp>
        <p:nvSpPr>
          <p:cNvPr id="11277" name="文本框 13"/>
          <p:cNvSpPr txBox="1">
            <a:spLocks noChangeArrowheads="1"/>
          </p:cNvSpPr>
          <p:nvPr/>
        </p:nvSpPr>
        <p:spPr bwMode="auto">
          <a:xfrm>
            <a:off x="4868863" y="466883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sp>
        <p:nvSpPr>
          <p:cNvPr id="11278" name="文本框 14"/>
          <p:cNvSpPr txBox="1">
            <a:spLocks noChangeArrowheads="1"/>
          </p:cNvSpPr>
          <p:nvPr/>
        </p:nvSpPr>
        <p:spPr bwMode="auto">
          <a:xfrm>
            <a:off x="7904163" y="46688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grpSp>
        <p:nvGrpSpPr>
          <p:cNvPr id="16" name="组合 15"/>
          <p:cNvGrpSpPr/>
          <p:nvPr/>
        </p:nvGrpSpPr>
        <p:grpSpPr>
          <a:xfrm>
            <a:off x="2624284" y="1642299"/>
            <a:ext cx="555189" cy="552266"/>
            <a:chOff x="922338" y="1316038"/>
            <a:chExt cx="301625" cy="300037"/>
          </a:xfrm>
          <a:solidFill>
            <a:srgbClr val="4B649F"/>
          </a:solidFill>
        </p:grpSpPr>
        <p:sp>
          <p:nvSpPr>
            <p:cNvPr id="17" name="Freeform 5"/>
            <p:cNvSpPr/>
            <p:nvPr/>
          </p:nvSpPr>
          <p:spPr>
            <a:xfrm>
              <a:off x="922338" y="1316038"/>
              <a:ext cx="301625" cy="300037"/>
            </a:xfrm>
            <a:custGeom>
              <a:avLst/>
              <a:gdLst/>
              <a:ahLst/>
              <a:cxnLst>
                <a:cxn ang="0">
                  <a:pos x="259556" y="107932"/>
                </a:cxn>
                <a:cxn ang="0">
                  <a:pos x="259556" y="12849"/>
                </a:cxn>
                <a:cxn ang="0">
                  <a:pos x="205589" y="12849"/>
                </a:cxn>
                <a:cxn ang="0">
                  <a:pos x="205589" y="53966"/>
                </a:cxn>
                <a:cxn ang="0">
                  <a:pos x="149052" y="0"/>
                </a:cxn>
                <a:cxn ang="0">
                  <a:pos x="0" y="149049"/>
                </a:cxn>
                <a:cxn ang="0">
                  <a:pos x="25699" y="149049"/>
                </a:cxn>
                <a:cxn ang="0">
                  <a:pos x="25699" y="300667"/>
                </a:cxn>
                <a:cxn ang="0">
                  <a:pos x="107934" y="300667"/>
                </a:cxn>
                <a:cxn ang="0">
                  <a:pos x="107934" y="177316"/>
                </a:cxn>
                <a:cxn ang="0">
                  <a:pos x="190170" y="177316"/>
                </a:cxn>
                <a:cxn ang="0">
                  <a:pos x="190170" y="300667"/>
                </a:cxn>
                <a:cxn ang="0">
                  <a:pos x="272406" y="300667"/>
                </a:cxn>
                <a:cxn ang="0">
                  <a:pos x="272406" y="149049"/>
                </a:cxn>
                <a:cxn ang="0">
                  <a:pos x="300674" y="149049"/>
                </a:cxn>
                <a:cxn ang="0">
                  <a:pos x="259556" y="107932"/>
                </a:cxn>
              </a:cxnLst>
              <a:rect l="0" t="0" r="0" b="0"/>
              <a:pathLst>
                <a:path w="117" h="117">
                  <a:moveTo>
                    <a:pt x="101" y="42"/>
                  </a:moveTo>
                  <a:lnTo>
                    <a:pt x="101" y="5"/>
                  </a:lnTo>
                  <a:lnTo>
                    <a:pt x="80" y="5"/>
                  </a:lnTo>
                  <a:lnTo>
                    <a:pt x="80" y="21"/>
                  </a:lnTo>
                  <a:lnTo>
                    <a:pt x="58" y="0"/>
                  </a:lnTo>
                  <a:lnTo>
                    <a:pt x="0" y="58"/>
                  </a:lnTo>
                  <a:lnTo>
                    <a:pt x="10" y="58"/>
                  </a:lnTo>
                  <a:lnTo>
                    <a:pt x="10" y="117"/>
                  </a:lnTo>
                  <a:lnTo>
                    <a:pt x="42" y="117"/>
                  </a:lnTo>
                  <a:lnTo>
                    <a:pt x="42" y="69"/>
                  </a:lnTo>
                  <a:lnTo>
                    <a:pt x="74" y="69"/>
                  </a:lnTo>
                  <a:lnTo>
                    <a:pt x="74" y="117"/>
                  </a:lnTo>
                  <a:lnTo>
                    <a:pt x="106" y="117"/>
                  </a:lnTo>
                  <a:lnTo>
                    <a:pt x="106" y="58"/>
                  </a:lnTo>
                  <a:lnTo>
                    <a:pt x="117" y="58"/>
                  </a:lnTo>
                  <a:lnTo>
                    <a:pt x="101" y="42"/>
                  </a:lnTo>
                  <a:close/>
                </a:path>
              </a:pathLst>
            </a:custGeom>
            <a:grpFill/>
            <a:ln w="9525">
              <a:noFill/>
            </a:ln>
          </p:spPr>
          <p:txBody>
            <a:bodyPr/>
            <a:lstStyle/>
            <a:p>
              <a:pPr fontAlgn="auto"/>
              <a:endParaRPr lang="zh-CN" altLang="en-US" noProof="1">
                <a:solidFill>
                  <a:schemeClr val="accent1"/>
                </a:solidFill>
                <a:cs typeface="+mn-ea"/>
                <a:sym typeface="+mn-lt"/>
              </a:endParaRPr>
            </a:p>
          </p:txBody>
        </p:sp>
        <p:sp>
          <p:nvSpPr>
            <p:cNvPr id="18" name="Rectangle 6"/>
            <p:cNvSpPr/>
            <p:nvPr/>
          </p:nvSpPr>
          <p:spPr>
            <a:xfrm>
              <a:off x="1046163" y="1504950"/>
              <a:ext cx="53975" cy="111125"/>
            </a:xfrm>
            <a:prstGeom prst="rect">
              <a:avLst/>
            </a:prstGeom>
            <a:grpFill/>
            <a:ln w="9525">
              <a:noFill/>
              <a:miter/>
            </a:ln>
          </p:spPr>
          <p:txBody>
            <a:bodyPr/>
            <a:lstStyle/>
            <a:p>
              <a:pPr fontAlgn="auto"/>
              <a:endParaRPr lang="zh-CN" altLang="en-US" noProof="1">
                <a:solidFill>
                  <a:schemeClr val="accent1"/>
                </a:solidFill>
                <a:cs typeface="+mn-ea"/>
                <a:sym typeface="+mn-lt"/>
              </a:endParaRPr>
            </a:p>
          </p:txBody>
        </p:sp>
        <p:sp>
          <p:nvSpPr>
            <p:cNvPr id="19" name="Rectangle 7"/>
            <p:cNvSpPr/>
            <p:nvPr/>
          </p:nvSpPr>
          <p:spPr>
            <a:xfrm>
              <a:off x="1046163" y="1504950"/>
              <a:ext cx="53975" cy="111125"/>
            </a:xfrm>
            <a:prstGeom prst="rect">
              <a:avLst/>
            </a:prstGeom>
            <a:grpFill/>
            <a:ln w="9525">
              <a:noFill/>
              <a:miter/>
            </a:ln>
          </p:spPr>
          <p:txBody>
            <a:bodyPr/>
            <a:lstStyle/>
            <a:p>
              <a:pPr fontAlgn="auto"/>
              <a:endParaRPr lang="zh-CN" altLang="en-US" noProof="1">
                <a:solidFill>
                  <a:schemeClr val="accent1"/>
                </a:solidFill>
                <a:cs typeface="+mn-ea"/>
                <a:sym typeface="+mn-lt"/>
              </a:endParaRPr>
            </a:p>
          </p:txBody>
        </p:sp>
        <p:sp>
          <p:nvSpPr>
            <p:cNvPr id="20" name="Rectangle 8"/>
            <p:cNvSpPr/>
            <p:nvPr/>
          </p:nvSpPr>
          <p:spPr>
            <a:xfrm>
              <a:off x="1046163" y="1504950"/>
              <a:ext cx="53975" cy="111125"/>
            </a:xfrm>
            <a:prstGeom prst="rect">
              <a:avLst/>
            </a:prstGeom>
            <a:grpFill/>
            <a:ln w="9525">
              <a:noFill/>
              <a:miter/>
            </a:ln>
          </p:spPr>
          <p:txBody>
            <a:bodyPr/>
            <a:lstStyle/>
            <a:p>
              <a:pPr fontAlgn="auto"/>
              <a:endParaRPr lang="zh-CN" altLang="en-US" noProof="1">
                <a:solidFill>
                  <a:schemeClr val="accent1"/>
                </a:solidFill>
                <a:cs typeface="+mn-ea"/>
                <a:sym typeface="+mn-lt"/>
              </a:endParaRPr>
            </a:p>
          </p:txBody>
        </p:sp>
        <p:sp>
          <p:nvSpPr>
            <p:cNvPr id="21" name="Rectangle 9"/>
            <p:cNvSpPr/>
            <p:nvPr/>
          </p:nvSpPr>
          <p:spPr>
            <a:xfrm>
              <a:off x="1046163" y="1504950"/>
              <a:ext cx="53975" cy="111125"/>
            </a:xfrm>
            <a:prstGeom prst="rect">
              <a:avLst/>
            </a:prstGeom>
            <a:grpFill/>
            <a:ln w="9525">
              <a:noFill/>
              <a:miter/>
            </a:ln>
          </p:spPr>
          <p:txBody>
            <a:bodyPr/>
            <a:lstStyle/>
            <a:p>
              <a:pPr fontAlgn="auto"/>
              <a:endParaRPr lang="zh-CN" altLang="en-US" noProof="1">
                <a:solidFill>
                  <a:schemeClr val="accent1"/>
                </a:solidFill>
                <a:cs typeface="+mn-ea"/>
                <a:sym typeface="+mn-lt"/>
              </a:endParaRPr>
            </a:p>
          </p:txBody>
        </p:sp>
      </p:grpSp>
      <p:sp>
        <p:nvSpPr>
          <p:cNvPr id="11280" name="Freeform 15"/>
          <p:cNvSpPr>
            <a:spLocks noEditPoints="1" noChangeArrowheads="1"/>
          </p:cNvSpPr>
          <p:nvPr/>
        </p:nvSpPr>
        <p:spPr bwMode="auto">
          <a:xfrm>
            <a:off x="5630863" y="1662113"/>
            <a:ext cx="552450" cy="555625"/>
          </a:xfrm>
          <a:custGeom>
            <a:avLst/>
            <a:gdLst>
              <a:gd name="T0" fmla="*/ 108 w 132"/>
              <a:gd name="T1" fmla="*/ 0 h 132"/>
              <a:gd name="T2" fmla="*/ 24 w 132"/>
              <a:gd name="T3" fmla="*/ 0 h 132"/>
              <a:gd name="T4" fmla="*/ 0 w 132"/>
              <a:gd name="T5" fmla="*/ 24 h 132"/>
              <a:gd name="T6" fmla="*/ 0 w 132"/>
              <a:gd name="T7" fmla="*/ 108 h 132"/>
              <a:gd name="T8" fmla="*/ 24 w 132"/>
              <a:gd name="T9" fmla="*/ 132 h 132"/>
              <a:gd name="T10" fmla="*/ 108 w 132"/>
              <a:gd name="T11" fmla="*/ 132 h 132"/>
              <a:gd name="T12" fmla="*/ 132 w 132"/>
              <a:gd name="T13" fmla="*/ 108 h 132"/>
              <a:gd name="T14" fmla="*/ 132 w 132"/>
              <a:gd name="T15" fmla="*/ 24 h 132"/>
              <a:gd name="T16" fmla="*/ 108 w 132"/>
              <a:gd name="T17" fmla="*/ 0 h 132"/>
              <a:gd name="T18" fmla="*/ 108 w 132"/>
              <a:gd name="T19" fmla="*/ 78 h 132"/>
              <a:gd name="T20" fmla="*/ 78 w 132"/>
              <a:gd name="T21" fmla="*/ 78 h 132"/>
              <a:gd name="T22" fmla="*/ 78 w 132"/>
              <a:gd name="T23" fmla="*/ 108 h 132"/>
              <a:gd name="T24" fmla="*/ 54 w 132"/>
              <a:gd name="T25" fmla="*/ 108 h 132"/>
              <a:gd name="T26" fmla="*/ 54 w 132"/>
              <a:gd name="T27" fmla="*/ 78 h 132"/>
              <a:gd name="T28" fmla="*/ 24 w 132"/>
              <a:gd name="T29" fmla="*/ 78 h 132"/>
              <a:gd name="T30" fmla="*/ 24 w 132"/>
              <a:gd name="T31" fmla="*/ 54 h 132"/>
              <a:gd name="T32" fmla="*/ 54 w 132"/>
              <a:gd name="T33" fmla="*/ 54 h 132"/>
              <a:gd name="T34" fmla="*/ 54 w 132"/>
              <a:gd name="T35" fmla="*/ 24 h 132"/>
              <a:gd name="T36" fmla="*/ 78 w 132"/>
              <a:gd name="T37" fmla="*/ 24 h 132"/>
              <a:gd name="T38" fmla="*/ 78 w 132"/>
              <a:gd name="T39" fmla="*/ 54 h 132"/>
              <a:gd name="T40" fmla="*/ 108 w 132"/>
              <a:gd name="T41" fmla="*/ 54 h 132"/>
              <a:gd name="T42" fmla="*/ 108 w 132"/>
              <a:gd name="T43" fmla="*/ 78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2" h="132">
                <a:moveTo>
                  <a:pt x="108" y="0"/>
                </a:moveTo>
                <a:cubicBezTo>
                  <a:pt x="24" y="0"/>
                  <a:pt x="24" y="0"/>
                  <a:pt x="24" y="0"/>
                </a:cubicBezTo>
                <a:cubicBezTo>
                  <a:pt x="11" y="0"/>
                  <a:pt x="0" y="11"/>
                  <a:pt x="0" y="24"/>
                </a:cubicBezTo>
                <a:cubicBezTo>
                  <a:pt x="0" y="108"/>
                  <a:pt x="0" y="108"/>
                  <a:pt x="0" y="108"/>
                </a:cubicBezTo>
                <a:cubicBezTo>
                  <a:pt x="0" y="121"/>
                  <a:pt x="11" y="132"/>
                  <a:pt x="24" y="132"/>
                </a:cubicBezTo>
                <a:cubicBezTo>
                  <a:pt x="108" y="132"/>
                  <a:pt x="108" y="132"/>
                  <a:pt x="108" y="132"/>
                </a:cubicBezTo>
                <a:cubicBezTo>
                  <a:pt x="121" y="132"/>
                  <a:pt x="132" y="121"/>
                  <a:pt x="132" y="108"/>
                </a:cubicBezTo>
                <a:cubicBezTo>
                  <a:pt x="132" y="24"/>
                  <a:pt x="132" y="24"/>
                  <a:pt x="132" y="24"/>
                </a:cubicBezTo>
                <a:cubicBezTo>
                  <a:pt x="132" y="11"/>
                  <a:pt x="121" y="0"/>
                  <a:pt x="108" y="0"/>
                </a:cubicBezTo>
                <a:moveTo>
                  <a:pt x="108" y="78"/>
                </a:moveTo>
                <a:cubicBezTo>
                  <a:pt x="78" y="78"/>
                  <a:pt x="78" y="78"/>
                  <a:pt x="78" y="78"/>
                </a:cubicBezTo>
                <a:cubicBezTo>
                  <a:pt x="78" y="108"/>
                  <a:pt x="78" y="108"/>
                  <a:pt x="78" y="108"/>
                </a:cubicBezTo>
                <a:cubicBezTo>
                  <a:pt x="54" y="108"/>
                  <a:pt x="54" y="108"/>
                  <a:pt x="54" y="108"/>
                </a:cubicBezTo>
                <a:cubicBezTo>
                  <a:pt x="54" y="78"/>
                  <a:pt x="54" y="78"/>
                  <a:pt x="54" y="78"/>
                </a:cubicBezTo>
                <a:cubicBezTo>
                  <a:pt x="24" y="78"/>
                  <a:pt x="24" y="78"/>
                  <a:pt x="24" y="78"/>
                </a:cubicBezTo>
                <a:cubicBezTo>
                  <a:pt x="24" y="54"/>
                  <a:pt x="24" y="54"/>
                  <a:pt x="24" y="54"/>
                </a:cubicBezTo>
                <a:cubicBezTo>
                  <a:pt x="54" y="54"/>
                  <a:pt x="54" y="54"/>
                  <a:pt x="54" y="54"/>
                </a:cubicBezTo>
                <a:cubicBezTo>
                  <a:pt x="54" y="24"/>
                  <a:pt x="54" y="24"/>
                  <a:pt x="54" y="24"/>
                </a:cubicBezTo>
                <a:cubicBezTo>
                  <a:pt x="78" y="24"/>
                  <a:pt x="78" y="24"/>
                  <a:pt x="78" y="24"/>
                </a:cubicBezTo>
                <a:cubicBezTo>
                  <a:pt x="78" y="54"/>
                  <a:pt x="78" y="54"/>
                  <a:pt x="78" y="54"/>
                </a:cubicBezTo>
                <a:cubicBezTo>
                  <a:pt x="108" y="54"/>
                  <a:pt x="108" y="54"/>
                  <a:pt x="108" y="54"/>
                </a:cubicBezTo>
                <a:lnTo>
                  <a:pt x="108" y="78"/>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sym typeface="Arial" panose="020B0604020202020204" pitchFamily="34" charset="0"/>
            </a:endParaRPr>
          </a:p>
        </p:txBody>
      </p:sp>
      <p:sp>
        <p:nvSpPr>
          <p:cNvPr id="11281" name="Freeform 16"/>
          <p:cNvSpPr>
            <a:spLocks noEditPoints="1" noChangeArrowheads="1"/>
          </p:cNvSpPr>
          <p:nvPr/>
        </p:nvSpPr>
        <p:spPr bwMode="auto">
          <a:xfrm>
            <a:off x="8743950" y="1619250"/>
            <a:ext cx="604838" cy="598488"/>
          </a:xfrm>
          <a:custGeom>
            <a:avLst/>
            <a:gdLst>
              <a:gd name="T0" fmla="*/ 140 w 145"/>
              <a:gd name="T1" fmla="*/ 124 h 144"/>
              <a:gd name="T2" fmla="*/ 106 w 145"/>
              <a:gd name="T3" fmla="*/ 89 h 144"/>
              <a:gd name="T4" fmla="*/ 105 w 145"/>
              <a:gd name="T5" fmla="*/ 88 h 144"/>
              <a:gd name="T6" fmla="*/ 114 w 145"/>
              <a:gd name="T7" fmla="*/ 57 h 144"/>
              <a:gd name="T8" fmla="*/ 57 w 145"/>
              <a:gd name="T9" fmla="*/ 0 h 144"/>
              <a:gd name="T10" fmla="*/ 0 w 145"/>
              <a:gd name="T11" fmla="*/ 57 h 144"/>
              <a:gd name="T12" fmla="*/ 57 w 145"/>
              <a:gd name="T13" fmla="*/ 114 h 144"/>
              <a:gd name="T14" fmla="*/ 88 w 145"/>
              <a:gd name="T15" fmla="*/ 105 h 144"/>
              <a:gd name="T16" fmla="*/ 89 w 145"/>
              <a:gd name="T17" fmla="*/ 106 h 144"/>
              <a:gd name="T18" fmla="*/ 124 w 145"/>
              <a:gd name="T19" fmla="*/ 140 h 144"/>
              <a:gd name="T20" fmla="*/ 132 w 145"/>
              <a:gd name="T21" fmla="*/ 144 h 144"/>
              <a:gd name="T22" fmla="*/ 140 w 145"/>
              <a:gd name="T23" fmla="*/ 140 h 144"/>
              <a:gd name="T24" fmla="*/ 140 w 145"/>
              <a:gd name="T25" fmla="*/ 124 h 144"/>
              <a:gd name="T26" fmla="*/ 57 w 145"/>
              <a:gd name="T27" fmla="*/ 96 h 144"/>
              <a:gd name="T28" fmla="*/ 18 w 145"/>
              <a:gd name="T29" fmla="*/ 57 h 144"/>
              <a:gd name="T30" fmla="*/ 57 w 145"/>
              <a:gd name="T31" fmla="*/ 18 h 144"/>
              <a:gd name="T32" fmla="*/ 96 w 145"/>
              <a:gd name="T33" fmla="*/ 57 h 144"/>
              <a:gd name="T34" fmla="*/ 57 w 145"/>
              <a:gd name="T35" fmla="*/ 96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5" h="144">
                <a:moveTo>
                  <a:pt x="140" y="124"/>
                </a:moveTo>
                <a:cubicBezTo>
                  <a:pt x="106" y="89"/>
                  <a:pt x="106" y="89"/>
                  <a:pt x="106" y="89"/>
                </a:cubicBezTo>
                <a:cubicBezTo>
                  <a:pt x="106" y="89"/>
                  <a:pt x="105" y="88"/>
                  <a:pt x="105" y="88"/>
                </a:cubicBezTo>
                <a:cubicBezTo>
                  <a:pt x="111" y="79"/>
                  <a:pt x="114" y="68"/>
                  <a:pt x="114" y="57"/>
                </a:cubicBezTo>
                <a:cubicBezTo>
                  <a:pt x="114" y="26"/>
                  <a:pt x="88" y="0"/>
                  <a:pt x="57" y="0"/>
                </a:cubicBezTo>
                <a:cubicBezTo>
                  <a:pt x="26" y="0"/>
                  <a:pt x="0" y="26"/>
                  <a:pt x="0" y="57"/>
                </a:cubicBezTo>
                <a:cubicBezTo>
                  <a:pt x="0" y="88"/>
                  <a:pt x="26" y="114"/>
                  <a:pt x="57" y="114"/>
                </a:cubicBezTo>
                <a:cubicBezTo>
                  <a:pt x="68" y="114"/>
                  <a:pt x="79" y="111"/>
                  <a:pt x="88" y="105"/>
                </a:cubicBezTo>
                <a:cubicBezTo>
                  <a:pt x="88" y="105"/>
                  <a:pt x="89" y="106"/>
                  <a:pt x="89" y="106"/>
                </a:cubicBezTo>
                <a:cubicBezTo>
                  <a:pt x="124" y="140"/>
                  <a:pt x="124" y="140"/>
                  <a:pt x="124" y="140"/>
                </a:cubicBezTo>
                <a:cubicBezTo>
                  <a:pt x="126" y="143"/>
                  <a:pt x="129" y="144"/>
                  <a:pt x="132" y="144"/>
                </a:cubicBezTo>
                <a:cubicBezTo>
                  <a:pt x="135" y="144"/>
                  <a:pt x="138" y="143"/>
                  <a:pt x="140" y="140"/>
                </a:cubicBezTo>
                <a:cubicBezTo>
                  <a:pt x="145" y="136"/>
                  <a:pt x="145" y="128"/>
                  <a:pt x="140" y="124"/>
                </a:cubicBezTo>
                <a:moveTo>
                  <a:pt x="57" y="96"/>
                </a:moveTo>
                <a:cubicBezTo>
                  <a:pt x="36" y="96"/>
                  <a:pt x="18" y="78"/>
                  <a:pt x="18" y="57"/>
                </a:cubicBezTo>
                <a:cubicBezTo>
                  <a:pt x="18" y="35"/>
                  <a:pt x="36" y="18"/>
                  <a:pt x="57" y="18"/>
                </a:cubicBezTo>
                <a:cubicBezTo>
                  <a:pt x="78" y="18"/>
                  <a:pt x="96" y="35"/>
                  <a:pt x="96" y="57"/>
                </a:cubicBezTo>
                <a:cubicBezTo>
                  <a:pt x="96" y="78"/>
                  <a:pt x="78" y="96"/>
                  <a:pt x="57" y="96"/>
                </a:cubicBezTo>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sym typeface="Arial" panose="020B0604020202020204" pitchFamily="34" charset="0"/>
            </a:endParaRPr>
          </a:p>
        </p:txBody>
      </p:sp>
      <p:sp>
        <p:nvSpPr>
          <p:cNvPr id="11282" name="Freeform 33"/>
          <p:cNvSpPr>
            <a:spLocks noEditPoints="1" noChangeArrowheads="1"/>
          </p:cNvSpPr>
          <p:nvPr/>
        </p:nvSpPr>
        <p:spPr bwMode="auto">
          <a:xfrm>
            <a:off x="2692400" y="4062413"/>
            <a:ext cx="503238" cy="603250"/>
          </a:xfrm>
          <a:custGeom>
            <a:avLst/>
            <a:gdLst>
              <a:gd name="T0" fmla="*/ 102 w 120"/>
              <a:gd name="T1" fmla="*/ 60 h 144"/>
              <a:gd name="T2" fmla="*/ 102 w 120"/>
              <a:gd name="T3" fmla="*/ 42 h 144"/>
              <a:gd name="T4" fmla="*/ 60 w 120"/>
              <a:gd name="T5" fmla="*/ 0 h 144"/>
              <a:gd name="T6" fmla="*/ 18 w 120"/>
              <a:gd name="T7" fmla="*/ 42 h 144"/>
              <a:gd name="T8" fmla="*/ 18 w 120"/>
              <a:gd name="T9" fmla="*/ 60 h 144"/>
              <a:gd name="T10" fmla="*/ 0 w 120"/>
              <a:gd name="T11" fmla="*/ 60 h 144"/>
              <a:gd name="T12" fmla="*/ 0 w 120"/>
              <a:gd name="T13" fmla="*/ 144 h 144"/>
              <a:gd name="T14" fmla="*/ 120 w 120"/>
              <a:gd name="T15" fmla="*/ 144 h 144"/>
              <a:gd name="T16" fmla="*/ 120 w 120"/>
              <a:gd name="T17" fmla="*/ 60 h 144"/>
              <a:gd name="T18" fmla="*/ 102 w 120"/>
              <a:gd name="T19" fmla="*/ 60 h 144"/>
              <a:gd name="T20" fmla="*/ 66 w 120"/>
              <a:gd name="T21" fmla="*/ 106 h 144"/>
              <a:gd name="T22" fmla="*/ 66 w 120"/>
              <a:gd name="T23" fmla="*/ 126 h 144"/>
              <a:gd name="T24" fmla="*/ 54 w 120"/>
              <a:gd name="T25" fmla="*/ 126 h 144"/>
              <a:gd name="T26" fmla="*/ 54 w 120"/>
              <a:gd name="T27" fmla="*/ 106 h 144"/>
              <a:gd name="T28" fmla="*/ 48 w 120"/>
              <a:gd name="T29" fmla="*/ 96 h 144"/>
              <a:gd name="T30" fmla="*/ 60 w 120"/>
              <a:gd name="T31" fmla="*/ 84 h 144"/>
              <a:gd name="T32" fmla="*/ 72 w 120"/>
              <a:gd name="T33" fmla="*/ 96 h 144"/>
              <a:gd name="T34" fmla="*/ 66 w 120"/>
              <a:gd name="T35" fmla="*/ 106 h 144"/>
              <a:gd name="T36" fmla="*/ 90 w 120"/>
              <a:gd name="T37" fmla="*/ 60 h 144"/>
              <a:gd name="T38" fmla="*/ 30 w 120"/>
              <a:gd name="T39" fmla="*/ 60 h 144"/>
              <a:gd name="T40" fmla="*/ 30 w 120"/>
              <a:gd name="T41" fmla="*/ 42 h 144"/>
              <a:gd name="T42" fmla="*/ 60 w 120"/>
              <a:gd name="T43" fmla="*/ 12 h 144"/>
              <a:gd name="T44" fmla="*/ 90 w 120"/>
              <a:gd name="T45" fmla="*/ 42 h 144"/>
              <a:gd name="T46" fmla="*/ 90 w 120"/>
              <a:gd name="T47" fmla="*/ 6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20" h="144">
                <a:moveTo>
                  <a:pt x="102" y="60"/>
                </a:moveTo>
                <a:cubicBezTo>
                  <a:pt x="102" y="42"/>
                  <a:pt x="102" y="42"/>
                  <a:pt x="102" y="42"/>
                </a:cubicBezTo>
                <a:cubicBezTo>
                  <a:pt x="102" y="42"/>
                  <a:pt x="102" y="0"/>
                  <a:pt x="60" y="0"/>
                </a:cubicBezTo>
                <a:cubicBezTo>
                  <a:pt x="18" y="0"/>
                  <a:pt x="18" y="42"/>
                  <a:pt x="18" y="42"/>
                </a:cubicBezTo>
                <a:cubicBezTo>
                  <a:pt x="18" y="60"/>
                  <a:pt x="18" y="60"/>
                  <a:pt x="18" y="60"/>
                </a:cubicBezTo>
                <a:cubicBezTo>
                  <a:pt x="0" y="60"/>
                  <a:pt x="0" y="60"/>
                  <a:pt x="0" y="60"/>
                </a:cubicBezTo>
                <a:cubicBezTo>
                  <a:pt x="0" y="144"/>
                  <a:pt x="0" y="144"/>
                  <a:pt x="0" y="144"/>
                </a:cubicBezTo>
                <a:cubicBezTo>
                  <a:pt x="120" y="144"/>
                  <a:pt x="120" y="144"/>
                  <a:pt x="120" y="144"/>
                </a:cubicBezTo>
                <a:cubicBezTo>
                  <a:pt x="120" y="60"/>
                  <a:pt x="120" y="60"/>
                  <a:pt x="120" y="60"/>
                </a:cubicBezTo>
                <a:lnTo>
                  <a:pt x="102" y="60"/>
                </a:lnTo>
                <a:close/>
                <a:moveTo>
                  <a:pt x="66" y="106"/>
                </a:moveTo>
                <a:cubicBezTo>
                  <a:pt x="66" y="126"/>
                  <a:pt x="66" y="126"/>
                  <a:pt x="66" y="126"/>
                </a:cubicBezTo>
                <a:cubicBezTo>
                  <a:pt x="54" y="126"/>
                  <a:pt x="54" y="126"/>
                  <a:pt x="54" y="126"/>
                </a:cubicBezTo>
                <a:cubicBezTo>
                  <a:pt x="54" y="106"/>
                  <a:pt x="54" y="106"/>
                  <a:pt x="54" y="106"/>
                </a:cubicBezTo>
                <a:cubicBezTo>
                  <a:pt x="50" y="104"/>
                  <a:pt x="48" y="100"/>
                  <a:pt x="48" y="96"/>
                </a:cubicBezTo>
                <a:cubicBezTo>
                  <a:pt x="48" y="89"/>
                  <a:pt x="53" y="84"/>
                  <a:pt x="60" y="84"/>
                </a:cubicBezTo>
                <a:cubicBezTo>
                  <a:pt x="67" y="84"/>
                  <a:pt x="72" y="89"/>
                  <a:pt x="72" y="96"/>
                </a:cubicBezTo>
                <a:cubicBezTo>
                  <a:pt x="72" y="100"/>
                  <a:pt x="70" y="104"/>
                  <a:pt x="66" y="106"/>
                </a:cubicBezTo>
                <a:moveTo>
                  <a:pt x="90" y="60"/>
                </a:moveTo>
                <a:cubicBezTo>
                  <a:pt x="30" y="60"/>
                  <a:pt x="30" y="60"/>
                  <a:pt x="30" y="60"/>
                </a:cubicBezTo>
                <a:cubicBezTo>
                  <a:pt x="30" y="42"/>
                  <a:pt x="30" y="42"/>
                  <a:pt x="30" y="42"/>
                </a:cubicBezTo>
                <a:cubicBezTo>
                  <a:pt x="30" y="37"/>
                  <a:pt x="32" y="12"/>
                  <a:pt x="60" y="12"/>
                </a:cubicBezTo>
                <a:cubicBezTo>
                  <a:pt x="88" y="12"/>
                  <a:pt x="90" y="37"/>
                  <a:pt x="90" y="42"/>
                </a:cubicBezTo>
                <a:lnTo>
                  <a:pt x="90" y="6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sym typeface="Arial" panose="020B0604020202020204" pitchFamily="34" charset="0"/>
            </a:endParaRPr>
          </a:p>
        </p:txBody>
      </p:sp>
      <p:grpSp>
        <p:nvGrpSpPr>
          <p:cNvPr id="25" name="组合 24"/>
          <p:cNvGrpSpPr/>
          <p:nvPr/>
        </p:nvGrpSpPr>
        <p:grpSpPr>
          <a:xfrm>
            <a:off x="5631535" y="3998829"/>
            <a:ext cx="753888" cy="631162"/>
            <a:chOff x="2197100" y="1916113"/>
            <a:chExt cx="409575" cy="342900"/>
          </a:xfrm>
          <a:solidFill>
            <a:srgbClr val="4B649F"/>
          </a:solidFill>
        </p:grpSpPr>
        <p:sp>
          <p:nvSpPr>
            <p:cNvPr id="26" name="Freeform 35"/>
            <p:cNvSpPr/>
            <p:nvPr/>
          </p:nvSpPr>
          <p:spPr>
            <a:xfrm>
              <a:off x="2197100" y="2006600"/>
              <a:ext cx="314325" cy="252413"/>
            </a:xfrm>
            <a:custGeom>
              <a:avLst/>
              <a:gdLst/>
              <a:ahLst/>
              <a:cxnLst>
                <a:cxn ang="0">
                  <a:pos x="279444" y="188314"/>
                </a:cxn>
                <a:cxn ang="0">
                  <a:pos x="202199" y="211002"/>
                </a:cxn>
                <a:cxn ang="0">
                  <a:pos x="193111" y="211002"/>
                </a:cxn>
                <a:cxn ang="0">
                  <a:pos x="188568" y="208733"/>
                </a:cxn>
                <a:cxn ang="0">
                  <a:pos x="179480" y="208733"/>
                </a:cxn>
                <a:cxn ang="0">
                  <a:pos x="174936" y="206464"/>
                </a:cxn>
                <a:cxn ang="0">
                  <a:pos x="168120" y="206464"/>
                </a:cxn>
                <a:cxn ang="0">
                  <a:pos x="163577" y="204195"/>
                </a:cxn>
                <a:cxn ang="0">
                  <a:pos x="154489" y="201927"/>
                </a:cxn>
                <a:cxn ang="0">
                  <a:pos x="152217" y="199658"/>
                </a:cxn>
                <a:cxn ang="0">
                  <a:pos x="143130" y="195120"/>
                </a:cxn>
                <a:cxn ang="0">
                  <a:pos x="143130" y="195120"/>
                </a:cxn>
                <a:cxn ang="0">
                  <a:pos x="113595" y="172432"/>
                </a:cxn>
                <a:cxn ang="0">
                  <a:pos x="113595" y="172432"/>
                </a:cxn>
                <a:cxn ang="0">
                  <a:pos x="104507" y="163356"/>
                </a:cxn>
                <a:cxn ang="0">
                  <a:pos x="102235" y="161087"/>
                </a:cxn>
                <a:cxn ang="0">
                  <a:pos x="74973" y="81678"/>
                </a:cxn>
                <a:cxn ang="0">
                  <a:pos x="109051" y="81678"/>
                </a:cxn>
                <a:cxn ang="0">
                  <a:pos x="54526" y="0"/>
                </a:cxn>
                <a:cxn ang="0">
                  <a:pos x="0" y="81678"/>
                </a:cxn>
                <a:cxn ang="0">
                  <a:pos x="34078" y="81678"/>
                </a:cxn>
                <a:cxn ang="0">
                  <a:pos x="63613" y="176969"/>
                </a:cxn>
                <a:cxn ang="0">
                  <a:pos x="65885" y="179238"/>
                </a:cxn>
                <a:cxn ang="0">
                  <a:pos x="70429" y="188314"/>
                </a:cxn>
                <a:cxn ang="0">
                  <a:pos x="72701" y="190582"/>
                </a:cxn>
                <a:cxn ang="0">
                  <a:pos x="84060" y="201927"/>
                </a:cxn>
                <a:cxn ang="0">
                  <a:pos x="84060" y="201927"/>
                </a:cxn>
                <a:cxn ang="0">
                  <a:pos x="122683" y="231421"/>
                </a:cxn>
                <a:cxn ang="0">
                  <a:pos x="122683" y="231421"/>
                </a:cxn>
                <a:cxn ang="0">
                  <a:pos x="136314" y="238228"/>
                </a:cxn>
                <a:cxn ang="0">
                  <a:pos x="138586" y="238228"/>
                </a:cxn>
                <a:cxn ang="0">
                  <a:pos x="149945" y="242766"/>
                </a:cxn>
                <a:cxn ang="0">
                  <a:pos x="154489" y="245034"/>
                </a:cxn>
                <a:cxn ang="0">
                  <a:pos x="165849" y="247303"/>
                </a:cxn>
                <a:cxn ang="0">
                  <a:pos x="172664" y="249572"/>
                </a:cxn>
                <a:cxn ang="0">
                  <a:pos x="174936" y="249572"/>
                </a:cxn>
                <a:cxn ang="0">
                  <a:pos x="184024" y="249572"/>
                </a:cxn>
                <a:cxn ang="0">
                  <a:pos x="188568" y="251841"/>
                </a:cxn>
                <a:cxn ang="0">
                  <a:pos x="204471" y="251841"/>
                </a:cxn>
                <a:cxn ang="0">
                  <a:pos x="302163" y="220077"/>
                </a:cxn>
                <a:cxn ang="0">
                  <a:pos x="306706" y="192851"/>
                </a:cxn>
                <a:cxn ang="0">
                  <a:pos x="279444" y="188314"/>
                </a:cxn>
              </a:cxnLst>
              <a:rect l="0" t="0" r="0" b="0"/>
              <a:pathLst>
                <a:path w="138" h="111">
                  <a:moveTo>
                    <a:pt x="123" y="83"/>
                  </a:moveTo>
                  <a:cubicBezTo>
                    <a:pt x="113" y="90"/>
                    <a:pt x="101" y="93"/>
                    <a:pt x="89" y="93"/>
                  </a:cubicBezTo>
                  <a:cubicBezTo>
                    <a:pt x="88" y="93"/>
                    <a:pt x="86" y="93"/>
                    <a:pt x="85" y="93"/>
                  </a:cubicBezTo>
                  <a:cubicBezTo>
                    <a:pt x="84" y="93"/>
                    <a:pt x="83" y="93"/>
                    <a:pt x="83" y="92"/>
                  </a:cubicBezTo>
                  <a:cubicBezTo>
                    <a:pt x="82" y="92"/>
                    <a:pt x="80" y="92"/>
                    <a:pt x="79" y="92"/>
                  </a:cubicBezTo>
                  <a:cubicBezTo>
                    <a:pt x="78" y="92"/>
                    <a:pt x="78" y="92"/>
                    <a:pt x="77" y="91"/>
                  </a:cubicBezTo>
                  <a:cubicBezTo>
                    <a:pt x="76" y="91"/>
                    <a:pt x="75" y="91"/>
                    <a:pt x="74" y="91"/>
                  </a:cubicBezTo>
                  <a:cubicBezTo>
                    <a:pt x="73" y="90"/>
                    <a:pt x="72" y="90"/>
                    <a:pt x="72" y="90"/>
                  </a:cubicBezTo>
                  <a:cubicBezTo>
                    <a:pt x="71" y="90"/>
                    <a:pt x="69" y="89"/>
                    <a:pt x="68" y="89"/>
                  </a:cubicBezTo>
                  <a:cubicBezTo>
                    <a:pt x="68" y="88"/>
                    <a:pt x="68" y="88"/>
                    <a:pt x="67" y="88"/>
                  </a:cubicBezTo>
                  <a:cubicBezTo>
                    <a:pt x="66" y="88"/>
                    <a:pt x="64" y="87"/>
                    <a:pt x="63" y="86"/>
                  </a:cubicBezTo>
                  <a:cubicBezTo>
                    <a:pt x="63" y="86"/>
                    <a:pt x="63" y="86"/>
                    <a:pt x="63" y="86"/>
                  </a:cubicBezTo>
                  <a:cubicBezTo>
                    <a:pt x="58" y="83"/>
                    <a:pt x="54" y="80"/>
                    <a:pt x="50" y="76"/>
                  </a:cubicBezTo>
                  <a:cubicBezTo>
                    <a:pt x="50" y="76"/>
                    <a:pt x="50" y="76"/>
                    <a:pt x="50" y="76"/>
                  </a:cubicBezTo>
                  <a:cubicBezTo>
                    <a:pt x="48" y="75"/>
                    <a:pt x="47" y="74"/>
                    <a:pt x="46" y="72"/>
                  </a:cubicBezTo>
                  <a:cubicBezTo>
                    <a:pt x="46" y="72"/>
                    <a:pt x="46" y="72"/>
                    <a:pt x="45" y="71"/>
                  </a:cubicBezTo>
                  <a:cubicBezTo>
                    <a:pt x="38" y="62"/>
                    <a:pt x="33" y="49"/>
                    <a:pt x="33" y="36"/>
                  </a:cubicBezTo>
                  <a:cubicBezTo>
                    <a:pt x="48" y="36"/>
                    <a:pt x="48" y="36"/>
                    <a:pt x="48" y="36"/>
                  </a:cubicBezTo>
                  <a:cubicBezTo>
                    <a:pt x="24" y="0"/>
                    <a:pt x="24" y="0"/>
                    <a:pt x="24" y="0"/>
                  </a:cubicBezTo>
                  <a:cubicBezTo>
                    <a:pt x="0" y="36"/>
                    <a:pt x="0" y="36"/>
                    <a:pt x="0" y="36"/>
                  </a:cubicBezTo>
                  <a:cubicBezTo>
                    <a:pt x="15" y="36"/>
                    <a:pt x="15" y="36"/>
                    <a:pt x="15" y="36"/>
                  </a:cubicBezTo>
                  <a:cubicBezTo>
                    <a:pt x="15" y="52"/>
                    <a:pt x="20" y="66"/>
                    <a:pt x="28" y="78"/>
                  </a:cubicBezTo>
                  <a:cubicBezTo>
                    <a:pt x="28" y="79"/>
                    <a:pt x="28" y="79"/>
                    <a:pt x="29" y="79"/>
                  </a:cubicBezTo>
                  <a:cubicBezTo>
                    <a:pt x="29" y="80"/>
                    <a:pt x="30" y="81"/>
                    <a:pt x="31" y="83"/>
                  </a:cubicBezTo>
                  <a:cubicBezTo>
                    <a:pt x="32" y="83"/>
                    <a:pt x="32" y="83"/>
                    <a:pt x="32" y="84"/>
                  </a:cubicBezTo>
                  <a:cubicBezTo>
                    <a:pt x="34" y="86"/>
                    <a:pt x="35" y="87"/>
                    <a:pt x="37" y="89"/>
                  </a:cubicBezTo>
                  <a:cubicBezTo>
                    <a:pt x="37" y="89"/>
                    <a:pt x="37" y="89"/>
                    <a:pt x="37" y="89"/>
                  </a:cubicBezTo>
                  <a:cubicBezTo>
                    <a:pt x="42" y="94"/>
                    <a:pt x="48" y="98"/>
                    <a:pt x="54" y="102"/>
                  </a:cubicBezTo>
                  <a:cubicBezTo>
                    <a:pt x="54" y="102"/>
                    <a:pt x="54" y="102"/>
                    <a:pt x="54" y="102"/>
                  </a:cubicBezTo>
                  <a:cubicBezTo>
                    <a:pt x="56" y="103"/>
                    <a:pt x="58" y="104"/>
                    <a:pt x="60" y="105"/>
                  </a:cubicBezTo>
                  <a:cubicBezTo>
                    <a:pt x="60" y="105"/>
                    <a:pt x="61" y="105"/>
                    <a:pt x="61" y="105"/>
                  </a:cubicBezTo>
                  <a:cubicBezTo>
                    <a:pt x="63" y="106"/>
                    <a:pt x="64" y="106"/>
                    <a:pt x="66" y="107"/>
                  </a:cubicBezTo>
                  <a:cubicBezTo>
                    <a:pt x="67" y="107"/>
                    <a:pt x="68" y="108"/>
                    <a:pt x="68" y="108"/>
                  </a:cubicBezTo>
                  <a:cubicBezTo>
                    <a:pt x="70" y="108"/>
                    <a:pt x="71" y="109"/>
                    <a:pt x="73" y="109"/>
                  </a:cubicBezTo>
                  <a:cubicBezTo>
                    <a:pt x="74" y="109"/>
                    <a:pt x="75" y="109"/>
                    <a:pt x="76" y="110"/>
                  </a:cubicBezTo>
                  <a:cubicBezTo>
                    <a:pt x="76" y="110"/>
                    <a:pt x="77" y="110"/>
                    <a:pt x="77" y="110"/>
                  </a:cubicBezTo>
                  <a:cubicBezTo>
                    <a:pt x="78" y="110"/>
                    <a:pt x="80" y="110"/>
                    <a:pt x="81" y="110"/>
                  </a:cubicBezTo>
                  <a:cubicBezTo>
                    <a:pt x="82" y="110"/>
                    <a:pt x="82" y="111"/>
                    <a:pt x="83" y="111"/>
                  </a:cubicBezTo>
                  <a:cubicBezTo>
                    <a:pt x="85" y="111"/>
                    <a:pt x="88" y="111"/>
                    <a:pt x="90" y="111"/>
                  </a:cubicBezTo>
                  <a:cubicBezTo>
                    <a:pt x="105" y="111"/>
                    <a:pt x="120" y="106"/>
                    <a:pt x="133" y="97"/>
                  </a:cubicBezTo>
                  <a:cubicBezTo>
                    <a:pt x="137" y="95"/>
                    <a:pt x="138" y="89"/>
                    <a:pt x="135" y="85"/>
                  </a:cubicBezTo>
                  <a:cubicBezTo>
                    <a:pt x="132" y="81"/>
                    <a:pt x="127" y="80"/>
                    <a:pt x="123" y="83"/>
                  </a:cubicBezTo>
                </a:path>
              </a:pathLst>
            </a:custGeom>
            <a:grpFill/>
            <a:ln w="9525">
              <a:noFill/>
            </a:ln>
          </p:spPr>
          <p:txBody>
            <a:bodyPr/>
            <a:lstStyle/>
            <a:p>
              <a:pPr fontAlgn="auto"/>
              <a:endParaRPr lang="zh-CN" altLang="en-US" noProof="1">
                <a:solidFill>
                  <a:schemeClr val="accent1"/>
                </a:solidFill>
                <a:cs typeface="+mn-ea"/>
                <a:sym typeface="+mn-lt"/>
              </a:endParaRPr>
            </a:p>
          </p:txBody>
        </p:sp>
        <p:sp>
          <p:nvSpPr>
            <p:cNvPr id="27" name="Freeform 36"/>
            <p:cNvSpPr/>
            <p:nvPr/>
          </p:nvSpPr>
          <p:spPr>
            <a:xfrm>
              <a:off x="2292350" y="1916113"/>
              <a:ext cx="314325" cy="255587"/>
            </a:xfrm>
            <a:custGeom>
              <a:avLst/>
              <a:gdLst/>
              <a:ahLst/>
              <a:cxnLst>
                <a:cxn ang="0">
                  <a:pos x="279444" y="171899"/>
                </a:cxn>
                <a:cxn ang="0">
                  <a:pos x="249909" y="75636"/>
                </a:cxn>
                <a:cxn ang="0">
                  <a:pos x="247637" y="73344"/>
                </a:cxn>
                <a:cxn ang="0">
                  <a:pos x="240821" y="64176"/>
                </a:cxn>
                <a:cxn ang="0">
                  <a:pos x="240821" y="61884"/>
                </a:cxn>
                <a:cxn ang="0">
                  <a:pos x="177208" y="13752"/>
                </a:cxn>
                <a:cxn ang="0">
                  <a:pos x="174936" y="13752"/>
                </a:cxn>
                <a:cxn ang="0">
                  <a:pos x="163577" y="9168"/>
                </a:cxn>
                <a:cxn ang="0">
                  <a:pos x="159033" y="6876"/>
                </a:cxn>
                <a:cxn ang="0">
                  <a:pos x="147673" y="4584"/>
                </a:cxn>
                <a:cxn ang="0">
                  <a:pos x="140858" y="2292"/>
                </a:cxn>
                <a:cxn ang="0">
                  <a:pos x="138586" y="2292"/>
                </a:cxn>
                <a:cxn ang="0">
                  <a:pos x="129498" y="2292"/>
                </a:cxn>
                <a:cxn ang="0">
                  <a:pos x="124954" y="0"/>
                </a:cxn>
                <a:cxn ang="0">
                  <a:pos x="111323" y="0"/>
                </a:cxn>
                <a:cxn ang="0">
                  <a:pos x="109051" y="0"/>
                </a:cxn>
                <a:cxn ang="0">
                  <a:pos x="109051" y="0"/>
                </a:cxn>
                <a:cxn ang="0">
                  <a:pos x="11359" y="32088"/>
                </a:cxn>
                <a:cxn ang="0">
                  <a:pos x="6816" y="59592"/>
                </a:cxn>
                <a:cxn ang="0">
                  <a:pos x="34078" y="64176"/>
                </a:cxn>
                <a:cxn ang="0">
                  <a:pos x="109051" y="41256"/>
                </a:cxn>
                <a:cxn ang="0">
                  <a:pos x="120411" y="41256"/>
                </a:cxn>
                <a:cxn ang="0">
                  <a:pos x="124954" y="41256"/>
                </a:cxn>
                <a:cxn ang="0">
                  <a:pos x="134042" y="43548"/>
                </a:cxn>
                <a:cxn ang="0">
                  <a:pos x="138586" y="43548"/>
                </a:cxn>
                <a:cxn ang="0">
                  <a:pos x="147673" y="45840"/>
                </a:cxn>
                <a:cxn ang="0">
                  <a:pos x="149945" y="48132"/>
                </a:cxn>
                <a:cxn ang="0">
                  <a:pos x="159033" y="50424"/>
                </a:cxn>
                <a:cxn ang="0">
                  <a:pos x="159033" y="52716"/>
                </a:cxn>
                <a:cxn ang="0">
                  <a:pos x="209015" y="89388"/>
                </a:cxn>
                <a:cxn ang="0">
                  <a:pos x="209015" y="89388"/>
                </a:cxn>
                <a:cxn ang="0">
                  <a:pos x="238549" y="171899"/>
                </a:cxn>
                <a:cxn ang="0">
                  <a:pos x="204471" y="171899"/>
                </a:cxn>
                <a:cxn ang="0">
                  <a:pos x="258996" y="254411"/>
                </a:cxn>
                <a:cxn ang="0">
                  <a:pos x="313522" y="171899"/>
                </a:cxn>
                <a:cxn ang="0">
                  <a:pos x="279444" y="171899"/>
                </a:cxn>
              </a:cxnLst>
              <a:rect l="0" t="0" r="0" b="0"/>
              <a:pathLst>
                <a:path w="138" h="111">
                  <a:moveTo>
                    <a:pt x="123" y="75"/>
                  </a:moveTo>
                  <a:cubicBezTo>
                    <a:pt x="123" y="59"/>
                    <a:pt x="118" y="45"/>
                    <a:pt x="110" y="33"/>
                  </a:cubicBezTo>
                  <a:cubicBezTo>
                    <a:pt x="110" y="32"/>
                    <a:pt x="110" y="32"/>
                    <a:pt x="109" y="32"/>
                  </a:cubicBezTo>
                  <a:cubicBezTo>
                    <a:pt x="108" y="30"/>
                    <a:pt x="107" y="29"/>
                    <a:pt x="106" y="28"/>
                  </a:cubicBezTo>
                  <a:cubicBezTo>
                    <a:pt x="106" y="28"/>
                    <a:pt x="106" y="27"/>
                    <a:pt x="106" y="27"/>
                  </a:cubicBezTo>
                  <a:cubicBezTo>
                    <a:pt x="98" y="18"/>
                    <a:pt x="89" y="11"/>
                    <a:pt x="78" y="6"/>
                  </a:cubicBezTo>
                  <a:cubicBezTo>
                    <a:pt x="77" y="6"/>
                    <a:pt x="77" y="6"/>
                    <a:pt x="77" y="6"/>
                  </a:cubicBezTo>
                  <a:cubicBezTo>
                    <a:pt x="75" y="5"/>
                    <a:pt x="73" y="4"/>
                    <a:pt x="72" y="4"/>
                  </a:cubicBezTo>
                  <a:cubicBezTo>
                    <a:pt x="71" y="4"/>
                    <a:pt x="70" y="3"/>
                    <a:pt x="70" y="3"/>
                  </a:cubicBezTo>
                  <a:cubicBezTo>
                    <a:pt x="68" y="3"/>
                    <a:pt x="67" y="2"/>
                    <a:pt x="65" y="2"/>
                  </a:cubicBezTo>
                  <a:cubicBezTo>
                    <a:pt x="64" y="2"/>
                    <a:pt x="63" y="2"/>
                    <a:pt x="62" y="1"/>
                  </a:cubicBezTo>
                  <a:cubicBezTo>
                    <a:pt x="62" y="1"/>
                    <a:pt x="61" y="1"/>
                    <a:pt x="61" y="1"/>
                  </a:cubicBezTo>
                  <a:cubicBezTo>
                    <a:pt x="60" y="1"/>
                    <a:pt x="59" y="1"/>
                    <a:pt x="57" y="1"/>
                  </a:cubicBezTo>
                  <a:cubicBezTo>
                    <a:pt x="57" y="1"/>
                    <a:pt x="56" y="0"/>
                    <a:pt x="55" y="0"/>
                  </a:cubicBezTo>
                  <a:cubicBezTo>
                    <a:pt x="53" y="0"/>
                    <a:pt x="51" y="0"/>
                    <a:pt x="49" y="0"/>
                  </a:cubicBezTo>
                  <a:cubicBezTo>
                    <a:pt x="49" y="0"/>
                    <a:pt x="48" y="0"/>
                    <a:pt x="48" y="0"/>
                  </a:cubicBezTo>
                  <a:cubicBezTo>
                    <a:pt x="48" y="0"/>
                    <a:pt x="48" y="0"/>
                    <a:pt x="48" y="0"/>
                  </a:cubicBezTo>
                  <a:cubicBezTo>
                    <a:pt x="33" y="0"/>
                    <a:pt x="18" y="5"/>
                    <a:pt x="5" y="14"/>
                  </a:cubicBezTo>
                  <a:cubicBezTo>
                    <a:pt x="1" y="16"/>
                    <a:pt x="0" y="22"/>
                    <a:pt x="3" y="26"/>
                  </a:cubicBezTo>
                  <a:cubicBezTo>
                    <a:pt x="6" y="30"/>
                    <a:pt x="11" y="31"/>
                    <a:pt x="15" y="28"/>
                  </a:cubicBezTo>
                  <a:cubicBezTo>
                    <a:pt x="25" y="21"/>
                    <a:pt x="37" y="18"/>
                    <a:pt x="48" y="18"/>
                  </a:cubicBezTo>
                  <a:cubicBezTo>
                    <a:pt x="50" y="18"/>
                    <a:pt x="52" y="18"/>
                    <a:pt x="53" y="18"/>
                  </a:cubicBezTo>
                  <a:cubicBezTo>
                    <a:pt x="54" y="18"/>
                    <a:pt x="54" y="18"/>
                    <a:pt x="55" y="18"/>
                  </a:cubicBezTo>
                  <a:cubicBezTo>
                    <a:pt x="56" y="19"/>
                    <a:pt x="58" y="19"/>
                    <a:pt x="59" y="19"/>
                  </a:cubicBezTo>
                  <a:cubicBezTo>
                    <a:pt x="60" y="19"/>
                    <a:pt x="60" y="19"/>
                    <a:pt x="61" y="19"/>
                  </a:cubicBezTo>
                  <a:cubicBezTo>
                    <a:pt x="62" y="20"/>
                    <a:pt x="63" y="20"/>
                    <a:pt x="65" y="20"/>
                  </a:cubicBezTo>
                  <a:cubicBezTo>
                    <a:pt x="65" y="21"/>
                    <a:pt x="65" y="21"/>
                    <a:pt x="66" y="21"/>
                  </a:cubicBezTo>
                  <a:cubicBezTo>
                    <a:pt x="67" y="21"/>
                    <a:pt x="69" y="22"/>
                    <a:pt x="70" y="22"/>
                  </a:cubicBezTo>
                  <a:cubicBezTo>
                    <a:pt x="70" y="22"/>
                    <a:pt x="70" y="23"/>
                    <a:pt x="70" y="23"/>
                  </a:cubicBezTo>
                  <a:cubicBezTo>
                    <a:pt x="79" y="26"/>
                    <a:pt x="86" y="32"/>
                    <a:pt x="92" y="39"/>
                  </a:cubicBezTo>
                  <a:cubicBezTo>
                    <a:pt x="92" y="39"/>
                    <a:pt x="92" y="39"/>
                    <a:pt x="92" y="39"/>
                  </a:cubicBezTo>
                  <a:cubicBezTo>
                    <a:pt x="100" y="49"/>
                    <a:pt x="105" y="61"/>
                    <a:pt x="105" y="75"/>
                  </a:cubicBezTo>
                  <a:cubicBezTo>
                    <a:pt x="90" y="75"/>
                    <a:pt x="90" y="75"/>
                    <a:pt x="90" y="75"/>
                  </a:cubicBezTo>
                  <a:cubicBezTo>
                    <a:pt x="114" y="111"/>
                    <a:pt x="114" y="111"/>
                    <a:pt x="114" y="111"/>
                  </a:cubicBezTo>
                  <a:cubicBezTo>
                    <a:pt x="138" y="75"/>
                    <a:pt x="138" y="75"/>
                    <a:pt x="138" y="75"/>
                  </a:cubicBezTo>
                  <a:lnTo>
                    <a:pt x="123" y="75"/>
                  </a:lnTo>
                  <a:close/>
                </a:path>
              </a:pathLst>
            </a:custGeom>
            <a:grpFill/>
            <a:ln w="9525">
              <a:noFill/>
            </a:ln>
          </p:spPr>
          <p:txBody>
            <a:bodyPr/>
            <a:lstStyle/>
            <a:p>
              <a:pPr fontAlgn="auto"/>
              <a:endParaRPr lang="zh-CN" altLang="en-US" noProof="1">
                <a:solidFill>
                  <a:schemeClr val="accent1"/>
                </a:solidFill>
                <a:cs typeface="+mn-ea"/>
                <a:sym typeface="+mn-lt"/>
              </a:endParaRPr>
            </a:p>
          </p:txBody>
        </p:sp>
      </p:grpSp>
      <p:sp>
        <p:nvSpPr>
          <p:cNvPr id="11284" name="Freeform 37"/>
          <p:cNvSpPr>
            <a:spLocks noChangeArrowheads="1"/>
          </p:cNvSpPr>
          <p:nvPr/>
        </p:nvSpPr>
        <p:spPr bwMode="auto">
          <a:xfrm>
            <a:off x="8656638" y="4098925"/>
            <a:ext cx="779462" cy="531813"/>
          </a:xfrm>
          <a:custGeom>
            <a:avLst/>
            <a:gdLst>
              <a:gd name="T0" fmla="*/ 135 w 186"/>
              <a:gd name="T1" fmla="*/ 9 h 126"/>
              <a:gd name="T2" fmla="*/ 84 w 186"/>
              <a:gd name="T3" fmla="*/ 57 h 126"/>
              <a:gd name="T4" fmla="*/ 84 w 186"/>
              <a:gd name="T5" fmla="*/ 57 h 126"/>
              <a:gd name="T6" fmla="*/ 84 w 186"/>
              <a:gd name="T7" fmla="*/ 60 h 126"/>
              <a:gd name="T8" fmla="*/ 84 w 186"/>
              <a:gd name="T9" fmla="*/ 66 h 126"/>
              <a:gd name="T10" fmla="*/ 51 w 186"/>
              <a:gd name="T11" fmla="*/ 99 h 126"/>
              <a:gd name="T12" fmla="*/ 18 w 186"/>
              <a:gd name="T13" fmla="*/ 66 h 126"/>
              <a:gd name="T14" fmla="*/ 51 w 186"/>
              <a:gd name="T15" fmla="*/ 33 h 126"/>
              <a:gd name="T16" fmla="*/ 51 w 186"/>
              <a:gd name="T17" fmla="*/ 48 h 126"/>
              <a:gd name="T18" fmla="*/ 87 w 186"/>
              <a:gd name="T19" fmla="*/ 24 h 126"/>
              <a:gd name="T20" fmla="*/ 51 w 186"/>
              <a:gd name="T21" fmla="*/ 0 h 126"/>
              <a:gd name="T22" fmla="*/ 51 w 186"/>
              <a:gd name="T23" fmla="*/ 15 h 126"/>
              <a:gd name="T24" fmla="*/ 0 w 186"/>
              <a:gd name="T25" fmla="*/ 66 h 126"/>
              <a:gd name="T26" fmla="*/ 51 w 186"/>
              <a:gd name="T27" fmla="*/ 117 h 126"/>
              <a:gd name="T28" fmla="*/ 102 w 186"/>
              <a:gd name="T29" fmla="*/ 69 h 126"/>
              <a:gd name="T30" fmla="*/ 102 w 186"/>
              <a:gd name="T31" fmla="*/ 69 h 126"/>
              <a:gd name="T32" fmla="*/ 102 w 186"/>
              <a:gd name="T33" fmla="*/ 66 h 126"/>
              <a:gd name="T34" fmla="*/ 102 w 186"/>
              <a:gd name="T35" fmla="*/ 60 h 126"/>
              <a:gd name="T36" fmla="*/ 135 w 186"/>
              <a:gd name="T37" fmla="*/ 27 h 126"/>
              <a:gd name="T38" fmla="*/ 168 w 186"/>
              <a:gd name="T39" fmla="*/ 60 h 126"/>
              <a:gd name="T40" fmla="*/ 135 w 186"/>
              <a:gd name="T41" fmla="*/ 93 h 126"/>
              <a:gd name="T42" fmla="*/ 135 w 186"/>
              <a:gd name="T43" fmla="*/ 78 h 126"/>
              <a:gd name="T44" fmla="*/ 99 w 186"/>
              <a:gd name="T45" fmla="*/ 102 h 126"/>
              <a:gd name="T46" fmla="*/ 135 w 186"/>
              <a:gd name="T47" fmla="*/ 126 h 126"/>
              <a:gd name="T48" fmla="*/ 135 w 186"/>
              <a:gd name="T49" fmla="*/ 111 h 126"/>
              <a:gd name="T50" fmla="*/ 186 w 186"/>
              <a:gd name="T51" fmla="*/ 60 h 126"/>
              <a:gd name="T52" fmla="*/ 135 w 186"/>
              <a:gd name="T53" fmla="*/ 9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86" h="126">
                <a:moveTo>
                  <a:pt x="135" y="9"/>
                </a:moveTo>
                <a:cubicBezTo>
                  <a:pt x="108" y="9"/>
                  <a:pt x="86" y="30"/>
                  <a:pt x="84" y="57"/>
                </a:cubicBezTo>
                <a:cubicBezTo>
                  <a:pt x="84" y="57"/>
                  <a:pt x="84" y="57"/>
                  <a:pt x="84" y="57"/>
                </a:cubicBezTo>
                <a:cubicBezTo>
                  <a:pt x="84" y="60"/>
                  <a:pt x="84" y="60"/>
                  <a:pt x="84" y="60"/>
                </a:cubicBezTo>
                <a:cubicBezTo>
                  <a:pt x="84" y="66"/>
                  <a:pt x="84" y="66"/>
                  <a:pt x="84" y="66"/>
                </a:cubicBezTo>
                <a:cubicBezTo>
                  <a:pt x="84" y="84"/>
                  <a:pt x="69" y="99"/>
                  <a:pt x="51" y="99"/>
                </a:cubicBezTo>
                <a:cubicBezTo>
                  <a:pt x="33" y="99"/>
                  <a:pt x="18" y="84"/>
                  <a:pt x="18" y="66"/>
                </a:cubicBezTo>
                <a:cubicBezTo>
                  <a:pt x="18" y="48"/>
                  <a:pt x="33" y="33"/>
                  <a:pt x="51" y="33"/>
                </a:cubicBezTo>
                <a:cubicBezTo>
                  <a:pt x="51" y="48"/>
                  <a:pt x="51" y="48"/>
                  <a:pt x="51" y="48"/>
                </a:cubicBezTo>
                <a:cubicBezTo>
                  <a:pt x="87" y="24"/>
                  <a:pt x="87" y="24"/>
                  <a:pt x="87" y="24"/>
                </a:cubicBezTo>
                <a:cubicBezTo>
                  <a:pt x="51" y="0"/>
                  <a:pt x="51" y="0"/>
                  <a:pt x="51" y="0"/>
                </a:cubicBezTo>
                <a:cubicBezTo>
                  <a:pt x="51" y="15"/>
                  <a:pt x="51" y="15"/>
                  <a:pt x="51" y="15"/>
                </a:cubicBezTo>
                <a:cubicBezTo>
                  <a:pt x="23" y="15"/>
                  <a:pt x="0" y="38"/>
                  <a:pt x="0" y="66"/>
                </a:cubicBezTo>
                <a:cubicBezTo>
                  <a:pt x="0" y="94"/>
                  <a:pt x="23" y="117"/>
                  <a:pt x="51" y="117"/>
                </a:cubicBezTo>
                <a:cubicBezTo>
                  <a:pt x="78" y="117"/>
                  <a:pt x="100" y="96"/>
                  <a:pt x="102" y="69"/>
                </a:cubicBezTo>
                <a:cubicBezTo>
                  <a:pt x="102" y="69"/>
                  <a:pt x="102" y="69"/>
                  <a:pt x="102" y="69"/>
                </a:cubicBezTo>
                <a:cubicBezTo>
                  <a:pt x="102" y="66"/>
                  <a:pt x="102" y="66"/>
                  <a:pt x="102" y="66"/>
                </a:cubicBezTo>
                <a:cubicBezTo>
                  <a:pt x="102" y="60"/>
                  <a:pt x="102" y="60"/>
                  <a:pt x="102" y="60"/>
                </a:cubicBezTo>
                <a:cubicBezTo>
                  <a:pt x="102" y="42"/>
                  <a:pt x="117" y="27"/>
                  <a:pt x="135" y="27"/>
                </a:cubicBezTo>
                <a:cubicBezTo>
                  <a:pt x="153" y="27"/>
                  <a:pt x="168" y="42"/>
                  <a:pt x="168" y="60"/>
                </a:cubicBezTo>
                <a:cubicBezTo>
                  <a:pt x="168" y="78"/>
                  <a:pt x="153" y="93"/>
                  <a:pt x="135" y="93"/>
                </a:cubicBezTo>
                <a:cubicBezTo>
                  <a:pt x="135" y="78"/>
                  <a:pt x="135" y="78"/>
                  <a:pt x="135" y="78"/>
                </a:cubicBezTo>
                <a:cubicBezTo>
                  <a:pt x="99" y="102"/>
                  <a:pt x="99" y="102"/>
                  <a:pt x="99" y="102"/>
                </a:cubicBezTo>
                <a:cubicBezTo>
                  <a:pt x="135" y="126"/>
                  <a:pt x="135" y="126"/>
                  <a:pt x="135" y="126"/>
                </a:cubicBezTo>
                <a:cubicBezTo>
                  <a:pt x="135" y="111"/>
                  <a:pt x="135" y="111"/>
                  <a:pt x="135" y="111"/>
                </a:cubicBezTo>
                <a:cubicBezTo>
                  <a:pt x="163" y="111"/>
                  <a:pt x="186" y="88"/>
                  <a:pt x="186" y="60"/>
                </a:cubicBezTo>
                <a:cubicBezTo>
                  <a:pt x="186" y="32"/>
                  <a:pt x="163" y="9"/>
                  <a:pt x="135" y="9"/>
                </a:cubicBezTo>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accent1"/>
              </a:solidFill>
              <a:sym typeface="Arial" panose="020B0604020202020204" pitchFamily="34" charset="0"/>
            </a:endParaRPr>
          </a:p>
        </p:txBody>
      </p:sp>
      <p:cxnSp>
        <p:nvCxnSpPr>
          <p:cNvPr id="29" name="直接连接符 28"/>
          <p:cNvCxnSpPr/>
          <p:nvPr/>
        </p:nvCxnSpPr>
        <p:spPr>
          <a:xfrm>
            <a:off x="1843088" y="3695700"/>
            <a:ext cx="228441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4868863" y="3695700"/>
            <a:ext cx="22828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7980363" y="3695700"/>
            <a:ext cx="2282825" cy="0"/>
          </a:xfrm>
          <a:prstGeom prst="line">
            <a:avLst/>
          </a:prstGeom>
        </p:spPr>
        <p:style>
          <a:lnRef idx="1">
            <a:schemeClr val="accent1"/>
          </a:lnRef>
          <a:fillRef idx="0">
            <a:schemeClr val="accent1"/>
          </a:fillRef>
          <a:effectRef idx="0">
            <a:schemeClr val="accent1"/>
          </a:effectRef>
          <a:fontRef idx="minor">
            <a:schemeClr val="tx1"/>
          </a:fontRef>
        </p:style>
      </p:cxnSp>
      <p:sp>
        <p:nvSpPr>
          <p:cNvPr id="32" name="任意多边形 31"/>
          <p:cNvSpPr/>
          <p:nvPr/>
        </p:nvSpPr>
        <p:spPr>
          <a:xfrm>
            <a:off x="0" y="2736850"/>
            <a:ext cx="844550" cy="1689100"/>
          </a:xfrm>
          <a:custGeom>
            <a:avLst/>
            <a:gdLst>
              <a:gd name="connsiteX0" fmla="*/ 0 w 844443"/>
              <a:gd name="connsiteY0" fmla="*/ 0 h 1688886"/>
              <a:gd name="connsiteX1" fmla="*/ 844443 w 844443"/>
              <a:gd name="connsiteY1" fmla="*/ 844443 h 1688886"/>
              <a:gd name="connsiteX2" fmla="*/ 0 w 844443"/>
              <a:gd name="connsiteY2" fmla="*/ 1688886 h 1688886"/>
            </a:gdLst>
            <a:ahLst/>
            <a:cxnLst>
              <a:cxn ang="0">
                <a:pos x="connsiteX0" y="connsiteY0"/>
              </a:cxn>
              <a:cxn ang="0">
                <a:pos x="connsiteX1" y="connsiteY1"/>
              </a:cxn>
              <a:cxn ang="0">
                <a:pos x="connsiteX2" y="connsiteY2"/>
              </a:cxn>
            </a:cxnLst>
            <a:rect l="l" t="t" r="r" b="b"/>
            <a:pathLst>
              <a:path w="844443" h="1688886">
                <a:moveTo>
                  <a:pt x="0" y="0"/>
                </a:moveTo>
                <a:cubicBezTo>
                  <a:pt x="466373" y="0"/>
                  <a:pt x="844443" y="378070"/>
                  <a:pt x="844443" y="844443"/>
                </a:cubicBezTo>
                <a:cubicBezTo>
                  <a:pt x="844443" y="1310816"/>
                  <a:pt x="466373" y="1688886"/>
                  <a:pt x="0" y="1688886"/>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33" name="任意多边形 32"/>
          <p:cNvSpPr/>
          <p:nvPr/>
        </p:nvSpPr>
        <p:spPr>
          <a:xfrm flipH="1">
            <a:off x="11345863" y="2736850"/>
            <a:ext cx="844550" cy="1689100"/>
          </a:xfrm>
          <a:custGeom>
            <a:avLst/>
            <a:gdLst>
              <a:gd name="connsiteX0" fmla="*/ 0 w 844443"/>
              <a:gd name="connsiteY0" fmla="*/ 0 h 1688886"/>
              <a:gd name="connsiteX1" fmla="*/ 844443 w 844443"/>
              <a:gd name="connsiteY1" fmla="*/ 844443 h 1688886"/>
              <a:gd name="connsiteX2" fmla="*/ 0 w 844443"/>
              <a:gd name="connsiteY2" fmla="*/ 1688886 h 1688886"/>
            </a:gdLst>
            <a:ahLst/>
            <a:cxnLst>
              <a:cxn ang="0">
                <a:pos x="connsiteX0" y="connsiteY0"/>
              </a:cxn>
              <a:cxn ang="0">
                <a:pos x="connsiteX1" y="connsiteY1"/>
              </a:cxn>
              <a:cxn ang="0">
                <a:pos x="connsiteX2" y="connsiteY2"/>
              </a:cxn>
            </a:cxnLst>
            <a:rect l="l" t="t" r="r" b="b"/>
            <a:pathLst>
              <a:path w="844443" h="1688886">
                <a:moveTo>
                  <a:pt x="0" y="0"/>
                </a:moveTo>
                <a:cubicBezTo>
                  <a:pt x="466373" y="0"/>
                  <a:pt x="844443" y="378070"/>
                  <a:pt x="844443" y="844443"/>
                </a:cubicBezTo>
                <a:cubicBezTo>
                  <a:pt x="844443" y="1310816"/>
                  <a:pt x="466373" y="1688886"/>
                  <a:pt x="0" y="1688886"/>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2290" name="文本框 2"/>
          <p:cNvSpPr txBox="1">
            <a:spLocks noChangeArrowheads="1"/>
          </p:cNvSpPr>
          <p:nvPr/>
        </p:nvSpPr>
        <p:spPr bwMode="auto">
          <a:xfrm>
            <a:off x="5854700" y="2292350"/>
            <a:ext cx="570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3600" b="1">
                <a:solidFill>
                  <a:srgbClr val="4B649F"/>
                </a:solidFill>
              </a:rPr>
              <a:t>添加论文内容第二部分标题</a:t>
            </a:r>
            <a:endParaRPr lang="zh-CN" altLang="en-US" sz="3600" b="1">
              <a:solidFill>
                <a:srgbClr val="4B649F"/>
              </a:solidFill>
            </a:endParaRPr>
          </a:p>
        </p:txBody>
      </p:sp>
      <p:sp>
        <p:nvSpPr>
          <p:cNvPr id="12291" name="文本框 4"/>
          <p:cNvSpPr txBox="1">
            <a:spLocks noChangeArrowheads="1"/>
          </p:cNvSpPr>
          <p:nvPr/>
        </p:nvSpPr>
        <p:spPr bwMode="auto">
          <a:xfrm>
            <a:off x="5854700" y="3216275"/>
            <a:ext cx="57086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solidFill>
                  <a:srgbClr val="808080"/>
                </a:solidFill>
              </a:rPr>
              <a:t>培养学生综合运用、巩固与扩展所学的基础理论和专业知识，培养学生独立分析、解决实际问题能力、培养学生处理数据和信息的能力。</a:t>
            </a:r>
            <a:endParaRPr lang="zh-CN" altLang="en-US">
              <a:solidFill>
                <a:srgbClr val="808080"/>
              </a:solidFill>
            </a:endParaRPr>
          </a:p>
        </p:txBody>
      </p:sp>
      <p:pic>
        <p:nvPicPr>
          <p:cNvPr id="12292"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3"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2294" name="组合 11"/>
          <p:cNvGrpSpPr/>
          <p:nvPr/>
        </p:nvGrpSpPr>
        <p:grpSpPr bwMode="auto">
          <a:xfrm>
            <a:off x="1519238" y="2232025"/>
            <a:ext cx="2581275" cy="2582863"/>
            <a:chOff x="3209823" y="2234042"/>
            <a:chExt cx="1607262" cy="1607262"/>
          </a:xfrm>
        </p:grpSpPr>
        <p:sp>
          <p:nvSpPr>
            <p:cNvPr id="13" name="椭圆 12"/>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椭圆 13"/>
            <p:cNvSpPr/>
            <p:nvPr/>
          </p:nvSpPr>
          <p:spPr>
            <a:xfrm>
              <a:off x="3319544" y="2343696"/>
              <a:ext cx="1387820" cy="1387955"/>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5" name="KSO_Shape"/>
            <p:cNvSpPr/>
            <p:nvPr/>
          </p:nvSpPr>
          <p:spPr bwMode="auto">
            <a:xfrm>
              <a:off x="3550847" y="2597578"/>
              <a:ext cx="925214" cy="880191"/>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3"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4"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添加论文内容第二部分标题</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3317" name="组合 5"/>
          <p:cNvGrpSpPr/>
          <p:nvPr/>
        </p:nvGrpSpPr>
        <p:grpSpPr bwMode="auto">
          <a:xfrm>
            <a:off x="209550" y="125413"/>
            <a:ext cx="638175" cy="638175"/>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KSO_Shape"/>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10" name="MH_SubTitle_1"/>
          <p:cNvSpPr/>
          <p:nvPr>
            <p:custDataLst>
              <p:tags r:id="rId2"/>
            </p:custDataLst>
          </p:nvPr>
        </p:nvSpPr>
        <p:spPr bwMode="auto">
          <a:xfrm>
            <a:off x="1681163" y="1870075"/>
            <a:ext cx="2709862"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defRPr/>
            </a:pPr>
            <a:endParaRPr lang="ko-KR" altLang="en-US" noProof="1">
              <a:solidFill>
                <a:schemeClr val="accent1"/>
              </a:solidFill>
              <a:cs typeface="+mn-ea"/>
              <a:sym typeface="+mn-lt"/>
            </a:endParaRPr>
          </a:p>
        </p:txBody>
      </p:sp>
      <p:sp>
        <p:nvSpPr>
          <p:cNvPr id="11" name="MH_SubTitle_2"/>
          <p:cNvSpPr/>
          <p:nvPr>
            <p:custDataLst>
              <p:tags r:id="rId3"/>
            </p:custDataLst>
          </p:nvPr>
        </p:nvSpPr>
        <p:spPr bwMode="auto">
          <a:xfrm>
            <a:off x="4705350" y="1870075"/>
            <a:ext cx="2709863"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pPr>
            <a:endParaRPr lang="ko-KR" altLang="en-US" noProof="1">
              <a:solidFill>
                <a:schemeClr val="accent1"/>
              </a:solidFill>
              <a:cs typeface="+mn-ea"/>
              <a:sym typeface="+mn-lt"/>
            </a:endParaRPr>
          </a:p>
        </p:txBody>
      </p:sp>
      <p:sp>
        <p:nvSpPr>
          <p:cNvPr id="12" name="MH_SubTitle_3"/>
          <p:cNvSpPr/>
          <p:nvPr>
            <p:custDataLst>
              <p:tags r:id="rId4"/>
            </p:custDataLst>
          </p:nvPr>
        </p:nvSpPr>
        <p:spPr bwMode="auto">
          <a:xfrm>
            <a:off x="7729538" y="1870075"/>
            <a:ext cx="2708275"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pPr>
            <a:endParaRPr lang="ko-KR" altLang="en-US" noProof="1">
              <a:solidFill>
                <a:schemeClr val="accent1"/>
              </a:solidFill>
              <a:cs typeface="+mn-ea"/>
              <a:sym typeface="+mn-lt"/>
            </a:endParaRPr>
          </a:p>
        </p:txBody>
      </p:sp>
      <p:sp>
        <p:nvSpPr>
          <p:cNvPr id="13" name="MH_SubTitle_4"/>
          <p:cNvSpPr/>
          <p:nvPr>
            <p:custDataLst>
              <p:tags r:id="rId5"/>
            </p:custDataLst>
          </p:nvPr>
        </p:nvSpPr>
        <p:spPr bwMode="auto">
          <a:xfrm>
            <a:off x="1681163" y="4062413"/>
            <a:ext cx="2709862"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pPr>
            <a:endParaRPr lang="ko-KR" altLang="en-US" noProof="1">
              <a:solidFill>
                <a:schemeClr val="accent1"/>
              </a:solidFill>
              <a:cs typeface="+mn-ea"/>
              <a:sym typeface="+mn-lt"/>
            </a:endParaRPr>
          </a:p>
        </p:txBody>
      </p:sp>
      <p:sp>
        <p:nvSpPr>
          <p:cNvPr id="14" name="MH_SubTitle_5"/>
          <p:cNvSpPr/>
          <p:nvPr>
            <p:custDataLst>
              <p:tags r:id="rId6"/>
            </p:custDataLst>
          </p:nvPr>
        </p:nvSpPr>
        <p:spPr bwMode="auto">
          <a:xfrm>
            <a:off x="4705350" y="4062413"/>
            <a:ext cx="2709863"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pPr>
            <a:endParaRPr lang="ko-KR" altLang="en-US" noProof="1">
              <a:solidFill>
                <a:schemeClr val="accent1"/>
              </a:solidFill>
              <a:cs typeface="+mn-ea"/>
              <a:sym typeface="+mn-lt"/>
            </a:endParaRPr>
          </a:p>
        </p:txBody>
      </p:sp>
      <p:sp>
        <p:nvSpPr>
          <p:cNvPr id="15" name="MH_SubTitle_6"/>
          <p:cNvSpPr/>
          <p:nvPr>
            <p:custDataLst>
              <p:tags r:id="rId7"/>
            </p:custDataLst>
          </p:nvPr>
        </p:nvSpPr>
        <p:spPr bwMode="auto">
          <a:xfrm>
            <a:off x="7729538" y="4062413"/>
            <a:ext cx="2708275" cy="1730375"/>
          </a:xfrm>
          <a:prstGeom prst="rect">
            <a:avLst/>
          </a:prstGeom>
          <a:no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lnSpc>
                <a:spcPct val="120000"/>
              </a:lnSpc>
            </a:pPr>
            <a:endParaRPr lang="ko-KR" altLang="en-US" noProof="1">
              <a:solidFill>
                <a:schemeClr val="accent1"/>
              </a:solidFill>
              <a:cs typeface="+mn-ea"/>
              <a:sym typeface="+mn-lt"/>
            </a:endParaRPr>
          </a:p>
        </p:txBody>
      </p:sp>
      <p:sp>
        <p:nvSpPr>
          <p:cNvPr id="16" name="MH_Other_1"/>
          <p:cNvSpPr/>
          <p:nvPr>
            <p:custDataLst>
              <p:tags r:id="rId8"/>
            </p:custDataLst>
          </p:nvPr>
        </p:nvSpPr>
        <p:spPr>
          <a:xfrm>
            <a:off x="3567113" y="1695450"/>
            <a:ext cx="598487" cy="539750"/>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fontAlgn="auto">
              <a:defRPr/>
            </a:pPr>
            <a:r>
              <a:rPr lang="en-US" altLang="zh-CN" sz="2000" noProof="1">
                <a:solidFill>
                  <a:schemeClr val="bg1"/>
                </a:solidFill>
                <a:cs typeface="+mn-ea"/>
                <a:sym typeface="+mn-lt"/>
              </a:rPr>
              <a:t>01</a:t>
            </a:r>
            <a:endParaRPr lang="zh-CN" altLang="en-US" sz="2000" noProof="1">
              <a:solidFill>
                <a:schemeClr val="bg1"/>
              </a:solidFill>
              <a:cs typeface="+mn-ea"/>
              <a:sym typeface="+mn-lt"/>
            </a:endParaRPr>
          </a:p>
        </p:txBody>
      </p:sp>
      <p:sp>
        <p:nvSpPr>
          <p:cNvPr id="17" name="MH_Other_2"/>
          <p:cNvSpPr/>
          <p:nvPr>
            <p:custDataLst>
              <p:tags r:id="rId9"/>
            </p:custDataLst>
          </p:nvPr>
        </p:nvSpPr>
        <p:spPr>
          <a:xfrm>
            <a:off x="6592888" y="1695450"/>
            <a:ext cx="596900" cy="539750"/>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fontAlgn="auto">
              <a:defRPr/>
            </a:pPr>
            <a:r>
              <a:rPr lang="en-US" altLang="zh-CN" sz="2000" noProof="1">
                <a:solidFill>
                  <a:schemeClr val="bg1"/>
                </a:solidFill>
                <a:cs typeface="+mn-ea"/>
                <a:sym typeface="+mn-lt"/>
              </a:rPr>
              <a:t>02</a:t>
            </a:r>
            <a:endParaRPr lang="zh-CN" altLang="en-US" sz="2000" noProof="1">
              <a:solidFill>
                <a:schemeClr val="bg1"/>
              </a:solidFill>
              <a:cs typeface="+mn-ea"/>
              <a:sym typeface="+mn-lt"/>
            </a:endParaRPr>
          </a:p>
        </p:txBody>
      </p:sp>
      <p:sp>
        <p:nvSpPr>
          <p:cNvPr id="18" name="MH_Other_3"/>
          <p:cNvSpPr/>
          <p:nvPr>
            <p:custDataLst>
              <p:tags r:id="rId10"/>
            </p:custDataLst>
          </p:nvPr>
        </p:nvSpPr>
        <p:spPr>
          <a:xfrm>
            <a:off x="9617075" y="1695450"/>
            <a:ext cx="598488" cy="539750"/>
          </a:xfrm>
          <a:custGeom>
            <a:avLst/>
            <a:gdLst>
              <a:gd name="connsiteX0" fmla="*/ 28344 w 509451"/>
              <a:gd name="connsiteY0" fmla="*/ 0 h 459661"/>
              <a:gd name="connsiteX1" fmla="*/ 481108 w 509451"/>
              <a:gd name="connsiteY1" fmla="*/ 0 h 459661"/>
              <a:gd name="connsiteX2" fmla="*/ 509451 w 509451"/>
              <a:gd name="connsiteY2" fmla="*/ 28344 h 459661"/>
              <a:gd name="connsiteX3" fmla="*/ 509451 w 509451"/>
              <a:gd name="connsiteY3" fmla="*/ 332765 h 459661"/>
              <a:gd name="connsiteX4" fmla="*/ 481108 w 509451"/>
              <a:gd name="connsiteY4" fmla="*/ 361109 h 459661"/>
              <a:gd name="connsiteX5" fmla="*/ 313285 w 509451"/>
              <a:gd name="connsiteY5" fmla="*/ 361109 h 459661"/>
              <a:gd name="connsiteX6" fmla="*/ 256124 w 509451"/>
              <a:gd name="connsiteY6" fmla="*/ 459661 h 459661"/>
              <a:gd name="connsiteX7" fmla="*/ 198965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8" y="0"/>
                </a:lnTo>
                <a:cubicBezTo>
                  <a:pt x="496761" y="0"/>
                  <a:pt x="509451" y="12690"/>
                  <a:pt x="509451" y="28344"/>
                </a:cubicBezTo>
                <a:lnTo>
                  <a:pt x="509451" y="332765"/>
                </a:lnTo>
                <a:cubicBezTo>
                  <a:pt x="509451" y="348419"/>
                  <a:pt x="496761" y="361109"/>
                  <a:pt x="481108" y="361109"/>
                </a:cubicBezTo>
                <a:lnTo>
                  <a:pt x="313285" y="361109"/>
                </a:lnTo>
                <a:lnTo>
                  <a:pt x="256124" y="459661"/>
                </a:lnTo>
                <a:lnTo>
                  <a:pt x="198965"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fontAlgn="auto">
              <a:defRPr/>
            </a:pPr>
            <a:r>
              <a:rPr lang="en-US" altLang="zh-CN" sz="2000" noProof="1">
                <a:solidFill>
                  <a:schemeClr val="bg1"/>
                </a:solidFill>
                <a:cs typeface="+mn-ea"/>
                <a:sym typeface="+mn-lt"/>
              </a:rPr>
              <a:t>03</a:t>
            </a:r>
            <a:endParaRPr lang="zh-CN" altLang="en-US" sz="2000" noProof="1">
              <a:solidFill>
                <a:schemeClr val="bg1"/>
              </a:solidFill>
              <a:cs typeface="+mn-ea"/>
              <a:sym typeface="+mn-lt"/>
            </a:endParaRPr>
          </a:p>
        </p:txBody>
      </p:sp>
      <p:sp>
        <p:nvSpPr>
          <p:cNvPr id="19" name="MH_Other_4"/>
          <p:cNvSpPr/>
          <p:nvPr>
            <p:custDataLst>
              <p:tags r:id="rId11"/>
            </p:custDataLst>
          </p:nvPr>
        </p:nvSpPr>
        <p:spPr>
          <a:xfrm>
            <a:off x="3567113" y="3889375"/>
            <a:ext cx="598487" cy="538163"/>
          </a:xfrm>
          <a:custGeom>
            <a:avLst/>
            <a:gdLst>
              <a:gd name="connsiteX0" fmla="*/ 28344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4 w 509451"/>
              <a:gd name="connsiteY8" fmla="*/ 361109 h 459661"/>
              <a:gd name="connsiteX9" fmla="*/ 0 w 509451"/>
              <a:gd name="connsiteY9" fmla="*/ 332765 h 459661"/>
              <a:gd name="connsiteX10" fmla="*/ 0 w 509451"/>
              <a:gd name="connsiteY10" fmla="*/ 28344 h 459661"/>
              <a:gd name="connsiteX11" fmla="*/ 28344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4"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4" y="361109"/>
                </a:lnTo>
                <a:cubicBezTo>
                  <a:pt x="12690" y="361109"/>
                  <a:pt x="0" y="348419"/>
                  <a:pt x="0" y="332765"/>
                </a:cubicBezTo>
                <a:lnTo>
                  <a:pt x="0" y="28344"/>
                </a:lnTo>
                <a:cubicBezTo>
                  <a:pt x="0" y="12690"/>
                  <a:pt x="12690" y="0"/>
                  <a:pt x="28344"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fontAlgn="auto">
              <a:defRPr/>
            </a:pPr>
            <a:r>
              <a:rPr lang="en-US" altLang="zh-CN" sz="2000" noProof="1">
                <a:solidFill>
                  <a:schemeClr val="bg1"/>
                </a:solidFill>
                <a:cs typeface="+mn-ea"/>
                <a:sym typeface="+mn-lt"/>
              </a:rPr>
              <a:t>04</a:t>
            </a:r>
            <a:endParaRPr lang="zh-CN" altLang="en-US" sz="2000" noProof="1">
              <a:solidFill>
                <a:schemeClr val="bg1"/>
              </a:solidFill>
              <a:cs typeface="+mn-ea"/>
              <a:sym typeface="+mn-lt"/>
            </a:endParaRPr>
          </a:p>
        </p:txBody>
      </p:sp>
      <p:sp>
        <p:nvSpPr>
          <p:cNvPr id="20" name="MH_Other_5"/>
          <p:cNvSpPr/>
          <p:nvPr>
            <p:custDataLst>
              <p:tags r:id="rId12"/>
            </p:custDataLst>
          </p:nvPr>
        </p:nvSpPr>
        <p:spPr>
          <a:xfrm>
            <a:off x="6592888" y="3889375"/>
            <a:ext cx="596900" cy="538163"/>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fontAlgn="auto">
              <a:defRPr/>
            </a:pPr>
            <a:r>
              <a:rPr lang="en-US" altLang="zh-CN" sz="2000" noProof="1">
                <a:solidFill>
                  <a:schemeClr val="bg1"/>
                </a:solidFill>
                <a:cs typeface="+mn-ea"/>
                <a:sym typeface="+mn-lt"/>
              </a:rPr>
              <a:t>05</a:t>
            </a:r>
            <a:endParaRPr lang="zh-CN" altLang="en-US" sz="2000" noProof="1">
              <a:solidFill>
                <a:schemeClr val="bg1"/>
              </a:solidFill>
              <a:cs typeface="+mn-ea"/>
              <a:sym typeface="+mn-lt"/>
            </a:endParaRPr>
          </a:p>
        </p:txBody>
      </p:sp>
      <p:sp>
        <p:nvSpPr>
          <p:cNvPr id="21" name="MH_Other_6"/>
          <p:cNvSpPr/>
          <p:nvPr>
            <p:custDataLst>
              <p:tags r:id="rId13"/>
            </p:custDataLst>
          </p:nvPr>
        </p:nvSpPr>
        <p:spPr>
          <a:xfrm>
            <a:off x="9617075" y="3889375"/>
            <a:ext cx="598488" cy="538163"/>
          </a:xfrm>
          <a:custGeom>
            <a:avLst/>
            <a:gdLst>
              <a:gd name="connsiteX0" fmla="*/ 28343 w 509451"/>
              <a:gd name="connsiteY0" fmla="*/ 0 h 459661"/>
              <a:gd name="connsiteX1" fmla="*/ 481107 w 509451"/>
              <a:gd name="connsiteY1" fmla="*/ 0 h 459661"/>
              <a:gd name="connsiteX2" fmla="*/ 509451 w 509451"/>
              <a:gd name="connsiteY2" fmla="*/ 28344 h 459661"/>
              <a:gd name="connsiteX3" fmla="*/ 509451 w 509451"/>
              <a:gd name="connsiteY3" fmla="*/ 332765 h 459661"/>
              <a:gd name="connsiteX4" fmla="*/ 481107 w 509451"/>
              <a:gd name="connsiteY4" fmla="*/ 361109 h 459661"/>
              <a:gd name="connsiteX5" fmla="*/ 313285 w 509451"/>
              <a:gd name="connsiteY5" fmla="*/ 361109 h 459661"/>
              <a:gd name="connsiteX6" fmla="*/ 256124 w 509451"/>
              <a:gd name="connsiteY6" fmla="*/ 459661 h 459661"/>
              <a:gd name="connsiteX7" fmla="*/ 198964 w 509451"/>
              <a:gd name="connsiteY7" fmla="*/ 361109 h 459661"/>
              <a:gd name="connsiteX8" fmla="*/ 28343 w 509451"/>
              <a:gd name="connsiteY8" fmla="*/ 361109 h 459661"/>
              <a:gd name="connsiteX9" fmla="*/ 0 w 509451"/>
              <a:gd name="connsiteY9" fmla="*/ 332765 h 459661"/>
              <a:gd name="connsiteX10" fmla="*/ 0 w 509451"/>
              <a:gd name="connsiteY10" fmla="*/ 28344 h 459661"/>
              <a:gd name="connsiteX11" fmla="*/ 28343 w 509451"/>
              <a:gd name="connsiteY11" fmla="*/ 0 h 45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9451" h="459661">
                <a:moveTo>
                  <a:pt x="28343" y="0"/>
                </a:moveTo>
                <a:lnTo>
                  <a:pt x="481107" y="0"/>
                </a:lnTo>
                <a:cubicBezTo>
                  <a:pt x="496761" y="0"/>
                  <a:pt x="509451" y="12690"/>
                  <a:pt x="509451" y="28344"/>
                </a:cubicBezTo>
                <a:lnTo>
                  <a:pt x="509451" y="332765"/>
                </a:lnTo>
                <a:cubicBezTo>
                  <a:pt x="509451" y="348419"/>
                  <a:pt x="496761" y="361109"/>
                  <a:pt x="481107" y="361109"/>
                </a:cubicBezTo>
                <a:lnTo>
                  <a:pt x="313285" y="361109"/>
                </a:lnTo>
                <a:lnTo>
                  <a:pt x="256124" y="459661"/>
                </a:lnTo>
                <a:lnTo>
                  <a:pt x="198964" y="361109"/>
                </a:lnTo>
                <a:lnTo>
                  <a:pt x="28343" y="361109"/>
                </a:lnTo>
                <a:cubicBezTo>
                  <a:pt x="12690" y="361109"/>
                  <a:pt x="0" y="348419"/>
                  <a:pt x="0" y="332765"/>
                </a:cubicBezTo>
                <a:lnTo>
                  <a:pt x="0" y="28344"/>
                </a:lnTo>
                <a:cubicBezTo>
                  <a:pt x="0" y="12690"/>
                  <a:pt x="12690" y="0"/>
                  <a:pt x="28343" y="0"/>
                </a:cubicBez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108000" anchor="ctr">
            <a:normAutofit/>
          </a:bodyPr>
          <a:lstStyle/>
          <a:p>
            <a:pPr algn="ctr" fontAlgn="auto">
              <a:defRPr/>
            </a:pPr>
            <a:r>
              <a:rPr lang="en-US" altLang="zh-CN" sz="2000" noProof="1">
                <a:solidFill>
                  <a:schemeClr val="bg1"/>
                </a:solidFill>
                <a:cs typeface="+mn-ea"/>
                <a:sym typeface="+mn-lt"/>
              </a:rPr>
              <a:t>06</a:t>
            </a:r>
            <a:endParaRPr lang="zh-CN" altLang="en-US" sz="2000" noProof="1">
              <a:solidFill>
                <a:schemeClr val="bg1"/>
              </a:solidFill>
              <a:cs typeface="+mn-ea"/>
              <a:sym typeface="+mn-lt"/>
            </a:endParaRPr>
          </a:p>
        </p:txBody>
      </p:sp>
      <p:sp>
        <p:nvSpPr>
          <p:cNvPr id="13333" name="文本框 21"/>
          <p:cNvSpPr txBox="1">
            <a:spLocks noChangeArrowheads="1"/>
          </p:cNvSpPr>
          <p:nvPr/>
        </p:nvSpPr>
        <p:spPr bwMode="auto">
          <a:xfrm>
            <a:off x="1881188" y="23320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sp>
        <p:nvSpPr>
          <p:cNvPr id="13334" name="文本框 22"/>
          <p:cNvSpPr txBox="1">
            <a:spLocks noChangeArrowheads="1"/>
          </p:cNvSpPr>
          <p:nvPr/>
        </p:nvSpPr>
        <p:spPr bwMode="auto">
          <a:xfrm>
            <a:off x="4906963" y="233203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sp>
        <p:nvSpPr>
          <p:cNvPr id="13335" name="文本框 23"/>
          <p:cNvSpPr txBox="1">
            <a:spLocks noChangeArrowheads="1"/>
          </p:cNvSpPr>
          <p:nvPr/>
        </p:nvSpPr>
        <p:spPr bwMode="auto">
          <a:xfrm>
            <a:off x="7942263" y="233203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sp>
        <p:nvSpPr>
          <p:cNvPr id="13336" name="文本框 24"/>
          <p:cNvSpPr txBox="1">
            <a:spLocks noChangeArrowheads="1"/>
          </p:cNvSpPr>
          <p:nvPr/>
        </p:nvSpPr>
        <p:spPr bwMode="auto">
          <a:xfrm>
            <a:off x="1881188" y="445928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sp>
        <p:nvSpPr>
          <p:cNvPr id="13337" name="文本框 25"/>
          <p:cNvSpPr txBox="1">
            <a:spLocks noChangeArrowheads="1"/>
          </p:cNvSpPr>
          <p:nvPr/>
        </p:nvSpPr>
        <p:spPr bwMode="auto">
          <a:xfrm>
            <a:off x="4906963" y="4459288"/>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sp>
        <p:nvSpPr>
          <p:cNvPr id="13338" name="文本框 26"/>
          <p:cNvSpPr txBox="1">
            <a:spLocks noChangeArrowheads="1"/>
          </p:cNvSpPr>
          <p:nvPr/>
        </p:nvSpPr>
        <p:spPr bwMode="auto">
          <a:xfrm>
            <a:off x="7942263" y="4459288"/>
            <a:ext cx="2284412"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595959"/>
                </a:solidFill>
                <a:sym typeface="Arial" panose="020B0604020202020204" pitchFamily="34" charset="0"/>
              </a:rPr>
              <a:t>请在这里添加相应的文字内容请在这里添加相应的文字内容</a:t>
            </a:r>
            <a:endParaRPr lang="zh-CN" altLang="en-US">
              <a:solidFill>
                <a:srgbClr val="595959"/>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8"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添加论文内容第二部分标题</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4341" name="组合 5"/>
          <p:cNvGrpSpPr/>
          <p:nvPr/>
        </p:nvGrpSpPr>
        <p:grpSpPr bwMode="auto">
          <a:xfrm>
            <a:off x="209550" y="125413"/>
            <a:ext cx="638175" cy="638175"/>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KSO_Shape"/>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10" name="矩形 9"/>
          <p:cNvSpPr/>
          <p:nvPr/>
        </p:nvSpPr>
        <p:spPr>
          <a:xfrm>
            <a:off x="0" y="1970088"/>
            <a:ext cx="12192000" cy="32512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1" name="KSO_Shape"/>
          <p:cNvSpPr/>
          <p:nvPr/>
        </p:nvSpPr>
        <p:spPr bwMode="auto">
          <a:xfrm>
            <a:off x="1144588" y="2436813"/>
            <a:ext cx="1260475" cy="942975"/>
          </a:xfrm>
          <a:custGeom>
            <a:avLst/>
            <a:gdLst>
              <a:gd name="T0" fmla="*/ 151004 w 5185"/>
              <a:gd name="T1" fmla="*/ 1065477 h 3880"/>
              <a:gd name="T2" fmla="*/ 1873403 w 5185"/>
              <a:gd name="T3" fmla="*/ 1297678 h 3880"/>
              <a:gd name="T4" fmla="*/ 751713 w 5185"/>
              <a:gd name="T5" fmla="*/ 1241832 h 3880"/>
              <a:gd name="T6" fmla="*/ 1108464 w 5185"/>
              <a:gd name="T7" fmla="*/ 1148144 h 3880"/>
              <a:gd name="T8" fmla="*/ 751713 w 5185"/>
              <a:gd name="T9" fmla="*/ 1241832 h 3880"/>
              <a:gd name="T10" fmla="*/ 1726808 w 5185"/>
              <a:gd name="T11" fmla="*/ 1012203 h 3880"/>
              <a:gd name="T12" fmla="*/ 1726073 w 5185"/>
              <a:gd name="T13" fmla="*/ 1007794 h 3880"/>
              <a:gd name="T14" fmla="*/ 1726808 w 5185"/>
              <a:gd name="T15" fmla="*/ 44089 h 3880"/>
              <a:gd name="T16" fmla="*/ 1726441 w 5185"/>
              <a:gd name="T17" fmla="*/ 39680 h 3880"/>
              <a:gd name="T18" fmla="*/ 1724604 w 5185"/>
              <a:gd name="T19" fmla="*/ 30862 h 3880"/>
              <a:gd name="T20" fmla="*/ 1721297 w 5185"/>
              <a:gd name="T21" fmla="*/ 23147 h 3880"/>
              <a:gd name="T22" fmla="*/ 1716888 w 5185"/>
              <a:gd name="T23" fmla="*/ 15798 h 3880"/>
              <a:gd name="T24" fmla="*/ 1711010 w 5185"/>
              <a:gd name="T25" fmla="*/ 9920 h 3880"/>
              <a:gd name="T26" fmla="*/ 1703662 w 5185"/>
              <a:gd name="T27" fmla="*/ 5144 h 3880"/>
              <a:gd name="T28" fmla="*/ 1695946 w 5185"/>
              <a:gd name="T29" fmla="*/ 1837 h 3880"/>
              <a:gd name="T30" fmla="*/ 1687128 w 5185"/>
              <a:gd name="T31" fmla="*/ 367 h 3880"/>
              <a:gd name="T32" fmla="*/ 222281 w 5185"/>
              <a:gd name="T33" fmla="*/ 0 h 3880"/>
              <a:gd name="T34" fmla="*/ 217872 w 5185"/>
              <a:gd name="T35" fmla="*/ 367 h 3880"/>
              <a:gd name="T36" fmla="*/ 209054 w 5185"/>
              <a:gd name="T37" fmla="*/ 1837 h 3880"/>
              <a:gd name="T38" fmla="*/ 201338 w 5185"/>
              <a:gd name="T39" fmla="*/ 5144 h 3880"/>
              <a:gd name="T40" fmla="*/ 194358 w 5185"/>
              <a:gd name="T41" fmla="*/ 9920 h 3880"/>
              <a:gd name="T42" fmla="*/ 188112 w 5185"/>
              <a:gd name="T43" fmla="*/ 15798 h 3880"/>
              <a:gd name="T44" fmla="*/ 183336 w 5185"/>
              <a:gd name="T45" fmla="*/ 23147 h 3880"/>
              <a:gd name="T46" fmla="*/ 180029 w 5185"/>
              <a:gd name="T47" fmla="*/ 30862 h 3880"/>
              <a:gd name="T48" fmla="*/ 178559 w 5185"/>
              <a:gd name="T49" fmla="*/ 39680 h 3880"/>
              <a:gd name="T50" fmla="*/ 178192 w 5185"/>
              <a:gd name="T51" fmla="*/ 1003386 h 3880"/>
              <a:gd name="T52" fmla="*/ 178559 w 5185"/>
              <a:gd name="T53" fmla="*/ 1007794 h 3880"/>
              <a:gd name="T54" fmla="*/ 178192 w 5185"/>
              <a:gd name="T55" fmla="*/ 1012203 h 3880"/>
              <a:gd name="T56" fmla="*/ 1727176 w 5185"/>
              <a:gd name="T57" fmla="*/ 1012571 h 3880"/>
              <a:gd name="T58" fmla="*/ 1616954 w 5185"/>
              <a:gd name="T59" fmla="*/ 937620 h 3880"/>
              <a:gd name="T60" fmla="*/ 288046 w 5185"/>
              <a:gd name="T61" fmla="*/ 109854 h 3880"/>
              <a:gd name="T62" fmla="*/ 1616954 w 5185"/>
              <a:gd name="T63" fmla="*/ 937620 h 3880"/>
              <a:gd name="T64" fmla="*/ 4409 w 5185"/>
              <a:gd name="T65" fmla="*/ 1350584 h 3880"/>
              <a:gd name="T66" fmla="*/ 0 w 5185"/>
              <a:gd name="T67" fmla="*/ 1359402 h 3880"/>
              <a:gd name="T68" fmla="*/ 735 w 5185"/>
              <a:gd name="T69" fmla="*/ 1369322 h 3880"/>
              <a:gd name="T70" fmla="*/ 3307 w 5185"/>
              <a:gd name="T71" fmla="*/ 1379977 h 3880"/>
              <a:gd name="T72" fmla="*/ 7348 w 5185"/>
              <a:gd name="T73" fmla="*/ 1390999 h 3880"/>
              <a:gd name="T74" fmla="*/ 13227 w 5185"/>
              <a:gd name="T75" fmla="*/ 1401654 h 3880"/>
              <a:gd name="T76" fmla="*/ 19473 w 5185"/>
              <a:gd name="T77" fmla="*/ 1411206 h 3880"/>
              <a:gd name="T78" fmla="*/ 26821 w 5185"/>
              <a:gd name="T79" fmla="*/ 1418554 h 3880"/>
              <a:gd name="T80" fmla="*/ 35271 w 5185"/>
              <a:gd name="T81" fmla="*/ 1423698 h 3880"/>
              <a:gd name="T82" fmla="*/ 41884 w 5185"/>
              <a:gd name="T83" fmla="*/ 1425168 h 3880"/>
              <a:gd name="T84" fmla="*/ 1860911 w 5185"/>
              <a:gd name="T85" fmla="*/ 1425535 h 3880"/>
              <a:gd name="T86" fmla="*/ 1863116 w 5185"/>
              <a:gd name="T87" fmla="*/ 1425168 h 3880"/>
              <a:gd name="T88" fmla="*/ 1869729 w 5185"/>
              <a:gd name="T89" fmla="*/ 1423698 h 3880"/>
              <a:gd name="T90" fmla="*/ 1878179 w 5185"/>
              <a:gd name="T91" fmla="*/ 1418554 h 3880"/>
              <a:gd name="T92" fmla="*/ 1885527 w 5185"/>
              <a:gd name="T93" fmla="*/ 1411206 h 3880"/>
              <a:gd name="T94" fmla="*/ 1892141 w 5185"/>
              <a:gd name="T95" fmla="*/ 1401654 h 3880"/>
              <a:gd name="T96" fmla="*/ 1897652 w 5185"/>
              <a:gd name="T97" fmla="*/ 1390999 h 3880"/>
              <a:gd name="T98" fmla="*/ 1901693 w 5185"/>
              <a:gd name="T99" fmla="*/ 1379977 h 3880"/>
              <a:gd name="T100" fmla="*/ 1903898 w 5185"/>
              <a:gd name="T101" fmla="*/ 1369322 h 3880"/>
              <a:gd name="T102" fmla="*/ 1905000 w 5185"/>
              <a:gd name="T103" fmla="*/ 1359402 h 388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0" t="0" r="r" b="b"/>
            <a:pathLst>
              <a:path w="5185" h="3880">
                <a:moveTo>
                  <a:pt x="4775" y="2900"/>
                </a:moveTo>
                <a:lnTo>
                  <a:pt x="411" y="2900"/>
                </a:lnTo>
                <a:lnTo>
                  <a:pt x="87" y="3532"/>
                </a:lnTo>
                <a:lnTo>
                  <a:pt x="5099" y="3532"/>
                </a:lnTo>
                <a:lnTo>
                  <a:pt x="4775" y="2900"/>
                </a:lnTo>
                <a:close/>
                <a:moveTo>
                  <a:pt x="2046" y="3380"/>
                </a:moveTo>
                <a:lnTo>
                  <a:pt x="2181" y="3125"/>
                </a:lnTo>
                <a:lnTo>
                  <a:pt x="3017" y="3125"/>
                </a:lnTo>
                <a:lnTo>
                  <a:pt x="3139" y="3380"/>
                </a:lnTo>
                <a:lnTo>
                  <a:pt x="2046" y="3380"/>
                </a:lnTo>
                <a:close/>
                <a:moveTo>
                  <a:pt x="4700" y="2755"/>
                </a:moveTo>
                <a:lnTo>
                  <a:pt x="4700" y="2755"/>
                </a:lnTo>
                <a:lnTo>
                  <a:pt x="4698" y="2743"/>
                </a:lnTo>
                <a:lnTo>
                  <a:pt x="4700" y="2731"/>
                </a:lnTo>
                <a:lnTo>
                  <a:pt x="4700" y="120"/>
                </a:lnTo>
                <a:lnTo>
                  <a:pt x="4699" y="108"/>
                </a:lnTo>
                <a:lnTo>
                  <a:pt x="4697" y="95"/>
                </a:lnTo>
                <a:lnTo>
                  <a:pt x="4694" y="84"/>
                </a:lnTo>
                <a:lnTo>
                  <a:pt x="4690" y="73"/>
                </a:lnTo>
                <a:lnTo>
                  <a:pt x="4685" y="63"/>
                </a:lnTo>
                <a:lnTo>
                  <a:pt x="4680" y="53"/>
                </a:lnTo>
                <a:lnTo>
                  <a:pt x="4673" y="43"/>
                </a:lnTo>
                <a:lnTo>
                  <a:pt x="4665" y="34"/>
                </a:lnTo>
                <a:lnTo>
                  <a:pt x="4657" y="27"/>
                </a:lnTo>
                <a:lnTo>
                  <a:pt x="4647" y="20"/>
                </a:lnTo>
                <a:lnTo>
                  <a:pt x="4637" y="14"/>
                </a:lnTo>
                <a:lnTo>
                  <a:pt x="4627" y="9"/>
                </a:lnTo>
                <a:lnTo>
                  <a:pt x="4616" y="5"/>
                </a:lnTo>
                <a:lnTo>
                  <a:pt x="4605" y="2"/>
                </a:lnTo>
                <a:lnTo>
                  <a:pt x="4592" y="1"/>
                </a:lnTo>
                <a:lnTo>
                  <a:pt x="4580" y="0"/>
                </a:lnTo>
                <a:lnTo>
                  <a:pt x="605" y="0"/>
                </a:lnTo>
                <a:lnTo>
                  <a:pt x="593" y="1"/>
                </a:lnTo>
                <a:lnTo>
                  <a:pt x="581" y="2"/>
                </a:lnTo>
                <a:lnTo>
                  <a:pt x="569" y="5"/>
                </a:lnTo>
                <a:lnTo>
                  <a:pt x="558" y="9"/>
                </a:lnTo>
                <a:lnTo>
                  <a:pt x="548" y="14"/>
                </a:lnTo>
                <a:lnTo>
                  <a:pt x="538" y="20"/>
                </a:lnTo>
                <a:lnTo>
                  <a:pt x="529" y="27"/>
                </a:lnTo>
                <a:lnTo>
                  <a:pt x="521" y="34"/>
                </a:lnTo>
                <a:lnTo>
                  <a:pt x="512" y="43"/>
                </a:lnTo>
                <a:lnTo>
                  <a:pt x="505" y="53"/>
                </a:lnTo>
                <a:lnTo>
                  <a:pt x="499" y="63"/>
                </a:lnTo>
                <a:lnTo>
                  <a:pt x="494" y="73"/>
                </a:lnTo>
                <a:lnTo>
                  <a:pt x="490" y="84"/>
                </a:lnTo>
                <a:lnTo>
                  <a:pt x="488" y="95"/>
                </a:lnTo>
                <a:lnTo>
                  <a:pt x="486" y="108"/>
                </a:lnTo>
                <a:lnTo>
                  <a:pt x="485" y="120"/>
                </a:lnTo>
                <a:lnTo>
                  <a:pt x="485" y="2731"/>
                </a:lnTo>
                <a:lnTo>
                  <a:pt x="486" y="2743"/>
                </a:lnTo>
                <a:lnTo>
                  <a:pt x="485" y="2755"/>
                </a:lnTo>
                <a:lnTo>
                  <a:pt x="484" y="2756"/>
                </a:lnTo>
                <a:lnTo>
                  <a:pt x="4701" y="2756"/>
                </a:lnTo>
                <a:lnTo>
                  <a:pt x="4700" y="2755"/>
                </a:lnTo>
                <a:close/>
                <a:moveTo>
                  <a:pt x="4401" y="2552"/>
                </a:moveTo>
                <a:lnTo>
                  <a:pt x="784" y="2552"/>
                </a:lnTo>
                <a:lnTo>
                  <a:pt x="784" y="299"/>
                </a:lnTo>
                <a:lnTo>
                  <a:pt x="4401" y="299"/>
                </a:lnTo>
                <a:lnTo>
                  <a:pt x="4401" y="2552"/>
                </a:lnTo>
                <a:close/>
                <a:moveTo>
                  <a:pt x="5172" y="3676"/>
                </a:moveTo>
                <a:lnTo>
                  <a:pt x="12" y="3676"/>
                </a:lnTo>
                <a:lnTo>
                  <a:pt x="0" y="3700"/>
                </a:lnTo>
                <a:lnTo>
                  <a:pt x="1" y="3713"/>
                </a:lnTo>
                <a:lnTo>
                  <a:pt x="2" y="3727"/>
                </a:lnTo>
                <a:lnTo>
                  <a:pt x="5" y="3741"/>
                </a:lnTo>
                <a:lnTo>
                  <a:pt x="9" y="3756"/>
                </a:lnTo>
                <a:lnTo>
                  <a:pt x="14" y="3771"/>
                </a:lnTo>
                <a:lnTo>
                  <a:pt x="20" y="3786"/>
                </a:lnTo>
                <a:lnTo>
                  <a:pt x="28" y="3801"/>
                </a:lnTo>
                <a:lnTo>
                  <a:pt x="36" y="3815"/>
                </a:lnTo>
                <a:lnTo>
                  <a:pt x="44" y="3828"/>
                </a:lnTo>
                <a:lnTo>
                  <a:pt x="53" y="3841"/>
                </a:lnTo>
                <a:lnTo>
                  <a:pt x="63" y="3852"/>
                </a:lnTo>
                <a:lnTo>
                  <a:pt x="73" y="3861"/>
                </a:lnTo>
                <a:lnTo>
                  <a:pt x="85" y="3869"/>
                </a:lnTo>
                <a:lnTo>
                  <a:pt x="96" y="3875"/>
                </a:lnTo>
                <a:lnTo>
                  <a:pt x="108" y="3878"/>
                </a:lnTo>
                <a:lnTo>
                  <a:pt x="114" y="3879"/>
                </a:lnTo>
                <a:lnTo>
                  <a:pt x="120" y="3880"/>
                </a:lnTo>
                <a:lnTo>
                  <a:pt x="5065" y="3880"/>
                </a:lnTo>
                <a:lnTo>
                  <a:pt x="5071" y="3879"/>
                </a:lnTo>
                <a:lnTo>
                  <a:pt x="5077" y="3878"/>
                </a:lnTo>
                <a:lnTo>
                  <a:pt x="5089" y="3875"/>
                </a:lnTo>
                <a:lnTo>
                  <a:pt x="5101" y="3869"/>
                </a:lnTo>
                <a:lnTo>
                  <a:pt x="5112" y="3861"/>
                </a:lnTo>
                <a:lnTo>
                  <a:pt x="5122" y="3852"/>
                </a:lnTo>
                <a:lnTo>
                  <a:pt x="5132" y="3841"/>
                </a:lnTo>
                <a:lnTo>
                  <a:pt x="5141" y="3828"/>
                </a:lnTo>
                <a:lnTo>
                  <a:pt x="5150" y="3815"/>
                </a:lnTo>
                <a:lnTo>
                  <a:pt x="5158" y="3801"/>
                </a:lnTo>
                <a:lnTo>
                  <a:pt x="5165" y="3786"/>
                </a:lnTo>
                <a:lnTo>
                  <a:pt x="5171" y="3771"/>
                </a:lnTo>
                <a:lnTo>
                  <a:pt x="5176" y="3756"/>
                </a:lnTo>
                <a:lnTo>
                  <a:pt x="5180" y="3741"/>
                </a:lnTo>
                <a:lnTo>
                  <a:pt x="5182" y="3727"/>
                </a:lnTo>
                <a:lnTo>
                  <a:pt x="5184" y="3713"/>
                </a:lnTo>
                <a:lnTo>
                  <a:pt x="5185" y="3700"/>
                </a:lnTo>
                <a:lnTo>
                  <a:pt x="5172" y="3676"/>
                </a:lnTo>
                <a:close/>
              </a:path>
            </a:pathLst>
          </a:custGeom>
          <a:solidFill>
            <a:schemeClr val="bg1"/>
          </a:solidFill>
          <a:ln>
            <a:noFill/>
          </a:ln>
        </p:spPr>
        <p:txBody>
          <a:bodyPr bIns="36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sp>
        <p:nvSpPr>
          <p:cNvPr id="12" name="KSO_Shape"/>
          <p:cNvSpPr/>
          <p:nvPr/>
        </p:nvSpPr>
        <p:spPr bwMode="auto">
          <a:xfrm>
            <a:off x="4502150" y="2436813"/>
            <a:ext cx="471488" cy="942975"/>
          </a:xfrm>
          <a:custGeom>
            <a:avLst/>
            <a:gdLst/>
            <a:ahLst/>
            <a:cxnLst/>
            <a:rect l="0" t="0" r="r" b="b"/>
            <a:pathLst>
              <a:path w="725488" h="1450976">
                <a:moveTo>
                  <a:pt x="180975" y="543686"/>
                </a:moveTo>
                <a:lnTo>
                  <a:pt x="544513" y="543686"/>
                </a:lnTo>
                <a:lnTo>
                  <a:pt x="544513" y="785648"/>
                </a:lnTo>
                <a:lnTo>
                  <a:pt x="544248" y="794903"/>
                </a:lnTo>
                <a:lnTo>
                  <a:pt x="543187" y="804158"/>
                </a:lnTo>
                <a:lnTo>
                  <a:pt x="542392" y="813149"/>
                </a:lnTo>
                <a:lnTo>
                  <a:pt x="540536" y="822140"/>
                </a:lnTo>
                <a:lnTo>
                  <a:pt x="538679" y="830867"/>
                </a:lnTo>
                <a:lnTo>
                  <a:pt x="536293" y="839329"/>
                </a:lnTo>
                <a:lnTo>
                  <a:pt x="533111" y="847791"/>
                </a:lnTo>
                <a:lnTo>
                  <a:pt x="530194" y="856253"/>
                </a:lnTo>
                <a:lnTo>
                  <a:pt x="526482" y="864186"/>
                </a:lnTo>
                <a:lnTo>
                  <a:pt x="522504" y="871855"/>
                </a:lnTo>
                <a:lnTo>
                  <a:pt x="517997" y="879523"/>
                </a:lnTo>
                <a:lnTo>
                  <a:pt x="513224" y="886928"/>
                </a:lnTo>
                <a:lnTo>
                  <a:pt x="508186" y="893803"/>
                </a:lnTo>
                <a:lnTo>
                  <a:pt x="502882" y="900943"/>
                </a:lnTo>
                <a:lnTo>
                  <a:pt x="497049" y="907290"/>
                </a:lnTo>
                <a:lnTo>
                  <a:pt x="490950" y="913636"/>
                </a:lnTo>
                <a:lnTo>
                  <a:pt x="484851" y="919718"/>
                </a:lnTo>
                <a:lnTo>
                  <a:pt x="478222" y="925271"/>
                </a:lnTo>
                <a:lnTo>
                  <a:pt x="471328" y="930825"/>
                </a:lnTo>
                <a:lnTo>
                  <a:pt x="464169" y="935849"/>
                </a:lnTo>
                <a:lnTo>
                  <a:pt x="456744" y="940609"/>
                </a:lnTo>
                <a:lnTo>
                  <a:pt x="449054" y="944840"/>
                </a:lnTo>
                <a:lnTo>
                  <a:pt x="441630" y="949071"/>
                </a:lnTo>
                <a:lnTo>
                  <a:pt x="433145" y="952773"/>
                </a:lnTo>
                <a:lnTo>
                  <a:pt x="424925" y="955682"/>
                </a:lnTo>
                <a:lnTo>
                  <a:pt x="416705" y="958855"/>
                </a:lnTo>
                <a:lnTo>
                  <a:pt x="407954" y="961235"/>
                </a:lnTo>
                <a:lnTo>
                  <a:pt x="399204" y="963086"/>
                </a:lnTo>
                <a:lnTo>
                  <a:pt x="390188" y="964673"/>
                </a:lnTo>
                <a:lnTo>
                  <a:pt x="380908" y="965730"/>
                </a:lnTo>
                <a:lnTo>
                  <a:pt x="371892" y="966788"/>
                </a:lnTo>
                <a:lnTo>
                  <a:pt x="362612" y="966788"/>
                </a:lnTo>
                <a:lnTo>
                  <a:pt x="353331" y="966788"/>
                </a:lnTo>
                <a:lnTo>
                  <a:pt x="344050" y="965730"/>
                </a:lnTo>
                <a:lnTo>
                  <a:pt x="334770" y="964673"/>
                </a:lnTo>
                <a:lnTo>
                  <a:pt x="326019" y="963086"/>
                </a:lnTo>
                <a:lnTo>
                  <a:pt x="317269" y="961235"/>
                </a:lnTo>
                <a:lnTo>
                  <a:pt x="308518" y="958855"/>
                </a:lnTo>
                <a:lnTo>
                  <a:pt x="300033" y="955682"/>
                </a:lnTo>
                <a:lnTo>
                  <a:pt x="291813" y="952773"/>
                </a:lnTo>
                <a:lnTo>
                  <a:pt x="283858" y="949071"/>
                </a:lnTo>
                <a:lnTo>
                  <a:pt x="275903" y="944840"/>
                </a:lnTo>
                <a:lnTo>
                  <a:pt x="268214" y="940609"/>
                </a:lnTo>
                <a:lnTo>
                  <a:pt x="261054" y="935849"/>
                </a:lnTo>
                <a:lnTo>
                  <a:pt x="253895" y="930825"/>
                </a:lnTo>
                <a:lnTo>
                  <a:pt x="247001" y="925271"/>
                </a:lnTo>
                <a:lnTo>
                  <a:pt x="240372" y="919718"/>
                </a:lnTo>
                <a:lnTo>
                  <a:pt x="234008" y="913636"/>
                </a:lnTo>
                <a:lnTo>
                  <a:pt x="228174" y="907290"/>
                </a:lnTo>
                <a:lnTo>
                  <a:pt x="222341" y="900943"/>
                </a:lnTo>
                <a:lnTo>
                  <a:pt x="217037" y="893803"/>
                </a:lnTo>
                <a:lnTo>
                  <a:pt x="211999" y="886928"/>
                </a:lnTo>
                <a:lnTo>
                  <a:pt x="207226" y="879523"/>
                </a:lnTo>
                <a:lnTo>
                  <a:pt x="202984" y="871855"/>
                </a:lnTo>
                <a:lnTo>
                  <a:pt x="199006" y="864186"/>
                </a:lnTo>
                <a:lnTo>
                  <a:pt x="195294" y="856253"/>
                </a:lnTo>
                <a:lnTo>
                  <a:pt x="191847" y="847791"/>
                </a:lnTo>
                <a:lnTo>
                  <a:pt x="189195" y="839329"/>
                </a:lnTo>
                <a:lnTo>
                  <a:pt x="186809" y="830867"/>
                </a:lnTo>
                <a:lnTo>
                  <a:pt x="184422" y="822140"/>
                </a:lnTo>
                <a:lnTo>
                  <a:pt x="183097" y="813149"/>
                </a:lnTo>
                <a:lnTo>
                  <a:pt x="181771" y="804158"/>
                </a:lnTo>
                <a:lnTo>
                  <a:pt x="181240" y="794903"/>
                </a:lnTo>
                <a:lnTo>
                  <a:pt x="180975" y="785648"/>
                </a:lnTo>
                <a:lnTo>
                  <a:pt x="180975" y="543686"/>
                </a:lnTo>
                <a:close/>
                <a:moveTo>
                  <a:pt x="60589" y="484188"/>
                </a:moveTo>
                <a:lnTo>
                  <a:pt x="66675" y="484453"/>
                </a:lnTo>
                <a:lnTo>
                  <a:pt x="72760" y="485510"/>
                </a:lnTo>
                <a:lnTo>
                  <a:pt x="78581" y="487096"/>
                </a:lnTo>
                <a:lnTo>
                  <a:pt x="84137" y="488947"/>
                </a:lnTo>
                <a:lnTo>
                  <a:pt x="89429" y="491591"/>
                </a:lnTo>
                <a:lnTo>
                  <a:pt x="94191" y="494499"/>
                </a:lnTo>
                <a:lnTo>
                  <a:pt x="99219" y="497935"/>
                </a:lnTo>
                <a:lnTo>
                  <a:pt x="103452" y="501901"/>
                </a:lnTo>
                <a:lnTo>
                  <a:pt x="107421" y="506131"/>
                </a:lnTo>
                <a:lnTo>
                  <a:pt x="110596" y="510889"/>
                </a:lnTo>
                <a:lnTo>
                  <a:pt x="113771" y="515912"/>
                </a:lnTo>
                <a:lnTo>
                  <a:pt x="116152" y="521200"/>
                </a:lnTo>
                <a:lnTo>
                  <a:pt x="118269" y="526487"/>
                </a:lnTo>
                <a:lnTo>
                  <a:pt x="119856" y="532303"/>
                </a:lnTo>
                <a:lnTo>
                  <a:pt x="120650" y="538383"/>
                </a:lnTo>
                <a:lnTo>
                  <a:pt x="121179" y="544464"/>
                </a:lnTo>
                <a:lnTo>
                  <a:pt x="121179" y="786095"/>
                </a:lnTo>
                <a:lnTo>
                  <a:pt x="121179" y="793233"/>
                </a:lnTo>
                <a:lnTo>
                  <a:pt x="121973" y="803807"/>
                </a:lnTo>
                <a:lnTo>
                  <a:pt x="123560" y="817554"/>
                </a:lnTo>
                <a:lnTo>
                  <a:pt x="124619" y="825750"/>
                </a:lnTo>
                <a:lnTo>
                  <a:pt x="126206" y="834209"/>
                </a:lnTo>
                <a:lnTo>
                  <a:pt x="128058" y="843462"/>
                </a:lnTo>
                <a:lnTo>
                  <a:pt x="130175" y="853244"/>
                </a:lnTo>
                <a:lnTo>
                  <a:pt x="132821" y="863290"/>
                </a:lnTo>
                <a:lnTo>
                  <a:pt x="136260" y="873600"/>
                </a:lnTo>
                <a:lnTo>
                  <a:pt x="139964" y="883910"/>
                </a:lnTo>
                <a:lnTo>
                  <a:pt x="144198" y="894485"/>
                </a:lnTo>
                <a:lnTo>
                  <a:pt x="149225" y="905588"/>
                </a:lnTo>
                <a:lnTo>
                  <a:pt x="154517" y="916163"/>
                </a:lnTo>
                <a:lnTo>
                  <a:pt x="160867" y="927002"/>
                </a:lnTo>
                <a:lnTo>
                  <a:pt x="164306" y="932289"/>
                </a:lnTo>
                <a:lnTo>
                  <a:pt x="167746" y="937577"/>
                </a:lnTo>
                <a:lnTo>
                  <a:pt x="171714" y="942864"/>
                </a:lnTo>
                <a:lnTo>
                  <a:pt x="175683" y="947887"/>
                </a:lnTo>
                <a:lnTo>
                  <a:pt x="179652" y="953174"/>
                </a:lnTo>
                <a:lnTo>
                  <a:pt x="184150" y="957933"/>
                </a:lnTo>
                <a:lnTo>
                  <a:pt x="188384" y="962956"/>
                </a:lnTo>
                <a:lnTo>
                  <a:pt x="193411" y="967714"/>
                </a:lnTo>
                <a:lnTo>
                  <a:pt x="198438" y="972209"/>
                </a:lnTo>
                <a:lnTo>
                  <a:pt x="203730" y="976967"/>
                </a:lnTo>
                <a:lnTo>
                  <a:pt x="209286" y="981197"/>
                </a:lnTo>
                <a:lnTo>
                  <a:pt x="214577" y="985427"/>
                </a:lnTo>
                <a:lnTo>
                  <a:pt x="220663" y="989657"/>
                </a:lnTo>
                <a:lnTo>
                  <a:pt x="226748" y="993622"/>
                </a:lnTo>
                <a:lnTo>
                  <a:pt x="233363" y="997323"/>
                </a:lnTo>
                <a:lnTo>
                  <a:pt x="239977" y="1001025"/>
                </a:lnTo>
                <a:lnTo>
                  <a:pt x="246857" y="1004461"/>
                </a:lnTo>
                <a:lnTo>
                  <a:pt x="254000" y="1007634"/>
                </a:lnTo>
                <a:lnTo>
                  <a:pt x="261673" y="1010542"/>
                </a:lnTo>
                <a:lnTo>
                  <a:pt x="269346" y="1013714"/>
                </a:lnTo>
                <a:lnTo>
                  <a:pt x="277019" y="1016093"/>
                </a:lnTo>
                <a:lnTo>
                  <a:pt x="285750" y="1018473"/>
                </a:lnTo>
                <a:lnTo>
                  <a:pt x="294217" y="1020852"/>
                </a:lnTo>
                <a:lnTo>
                  <a:pt x="302948" y="1022438"/>
                </a:lnTo>
                <a:lnTo>
                  <a:pt x="312209" y="1024024"/>
                </a:lnTo>
                <a:lnTo>
                  <a:pt x="321734" y="1025611"/>
                </a:lnTo>
                <a:lnTo>
                  <a:pt x="331523" y="1026404"/>
                </a:lnTo>
                <a:lnTo>
                  <a:pt x="341842" y="1027461"/>
                </a:lnTo>
                <a:lnTo>
                  <a:pt x="352161" y="1027726"/>
                </a:lnTo>
                <a:lnTo>
                  <a:pt x="362744" y="1027990"/>
                </a:lnTo>
                <a:lnTo>
                  <a:pt x="373857" y="1027726"/>
                </a:lnTo>
                <a:lnTo>
                  <a:pt x="384440" y="1027197"/>
                </a:lnTo>
                <a:lnTo>
                  <a:pt x="394759" y="1026404"/>
                </a:lnTo>
                <a:lnTo>
                  <a:pt x="404813" y="1025346"/>
                </a:lnTo>
                <a:lnTo>
                  <a:pt x="414602" y="1023760"/>
                </a:lnTo>
                <a:lnTo>
                  <a:pt x="424127" y="1022174"/>
                </a:lnTo>
                <a:lnTo>
                  <a:pt x="432859" y="1020059"/>
                </a:lnTo>
                <a:lnTo>
                  <a:pt x="441854" y="1017944"/>
                </a:lnTo>
                <a:lnTo>
                  <a:pt x="450321" y="1015565"/>
                </a:lnTo>
                <a:lnTo>
                  <a:pt x="458523" y="1012921"/>
                </a:lnTo>
                <a:lnTo>
                  <a:pt x="466196" y="1009749"/>
                </a:lnTo>
                <a:lnTo>
                  <a:pt x="473869" y="1006312"/>
                </a:lnTo>
                <a:lnTo>
                  <a:pt x="481013" y="1003140"/>
                </a:lnTo>
                <a:lnTo>
                  <a:pt x="488157" y="999438"/>
                </a:lnTo>
                <a:lnTo>
                  <a:pt x="494771" y="995473"/>
                </a:lnTo>
                <a:lnTo>
                  <a:pt x="501386" y="991507"/>
                </a:lnTo>
                <a:lnTo>
                  <a:pt x="507736" y="987278"/>
                </a:lnTo>
                <a:lnTo>
                  <a:pt x="513821" y="983048"/>
                </a:lnTo>
                <a:lnTo>
                  <a:pt x="519113" y="978289"/>
                </a:lnTo>
                <a:lnTo>
                  <a:pt x="524669" y="973795"/>
                </a:lnTo>
                <a:lnTo>
                  <a:pt x="530225" y="969036"/>
                </a:lnTo>
                <a:lnTo>
                  <a:pt x="534988" y="964013"/>
                </a:lnTo>
                <a:lnTo>
                  <a:pt x="540015" y="959255"/>
                </a:lnTo>
                <a:lnTo>
                  <a:pt x="544248" y="953967"/>
                </a:lnTo>
                <a:lnTo>
                  <a:pt x="548746" y="948944"/>
                </a:lnTo>
                <a:lnTo>
                  <a:pt x="552715" y="943657"/>
                </a:lnTo>
                <a:lnTo>
                  <a:pt x="556684" y="938105"/>
                </a:lnTo>
                <a:lnTo>
                  <a:pt x="560388" y="932554"/>
                </a:lnTo>
                <a:lnTo>
                  <a:pt x="564092" y="927266"/>
                </a:lnTo>
                <a:lnTo>
                  <a:pt x="567267" y="921715"/>
                </a:lnTo>
                <a:lnTo>
                  <a:pt x="573352" y="910876"/>
                </a:lnTo>
                <a:lnTo>
                  <a:pt x="578644" y="899772"/>
                </a:lnTo>
                <a:lnTo>
                  <a:pt x="583407" y="888404"/>
                </a:lnTo>
                <a:lnTo>
                  <a:pt x="587375" y="877830"/>
                </a:lnTo>
                <a:lnTo>
                  <a:pt x="591080" y="867255"/>
                </a:lnTo>
                <a:lnTo>
                  <a:pt x="594255" y="856416"/>
                </a:lnTo>
                <a:lnTo>
                  <a:pt x="596636" y="846899"/>
                </a:lnTo>
                <a:lnTo>
                  <a:pt x="598752" y="837117"/>
                </a:lnTo>
                <a:lnTo>
                  <a:pt x="600605" y="828129"/>
                </a:lnTo>
                <a:lnTo>
                  <a:pt x="601928" y="819934"/>
                </a:lnTo>
                <a:lnTo>
                  <a:pt x="602721" y="812267"/>
                </a:lnTo>
                <a:lnTo>
                  <a:pt x="604044" y="799577"/>
                </a:lnTo>
                <a:lnTo>
                  <a:pt x="604573" y="790853"/>
                </a:lnTo>
                <a:lnTo>
                  <a:pt x="604573" y="786095"/>
                </a:lnTo>
                <a:lnTo>
                  <a:pt x="604573" y="544464"/>
                </a:lnTo>
                <a:lnTo>
                  <a:pt x="604838" y="538383"/>
                </a:lnTo>
                <a:lnTo>
                  <a:pt x="605896" y="532303"/>
                </a:lnTo>
                <a:lnTo>
                  <a:pt x="607219" y="526487"/>
                </a:lnTo>
                <a:lnTo>
                  <a:pt x="609336" y="521200"/>
                </a:lnTo>
                <a:lnTo>
                  <a:pt x="611982" y="515912"/>
                </a:lnTo>
                <a:lnTo>
                  <a:pt x="614892" y="510889"/>
                </a:lnTo>
                <a:lnTo>
                  <a:pt x="618332" y="506131"/>
                </a:lnTo>
                <a:lnTo>
                  <a:pt x="622300" y="501901"/>
                </a:lnTo>
                <a:lnTo>
                  <a:pt x="626534" y="497935"/>
                </a:lnTo>
                <a:lnTo>
                  <a:pt x="631296" y="494499"/>
                </a:lnTo>
                <a:lnTo>
                  <a:pt x="636323" y="491591"/>
                </a:lnTo>
                <a:lnTo>
                  <a:pt x="641350" y="488947"/>
                </a:lnTo>
                <a:lnTo>
                  <a:pt x="646907" y="487096"/>
                </a:lnTo>
                <a:lnTo>
                  <a:pt x="652992" y="485510"/>
                </a:lnTo>
                <a:lnTo>
                  <a:pt x="658813" y="484453"/>
                </a:lnTo>
                <a:lnTo>
                  <a:pt x="664898" y="484188"/>
                </a:lnTo>
                <a:lnTo>
                  <a:pt x="671248" y="484453"/>
                </a:lnTo>
                <a:lnTo>
                  <a:pt x="677069" y="485510"/>
                </a:lnTo>
                <a:lnTo>
                  <a:pt x="682890" y="487096"/>
                </a:lnTo>
                <a:lnTo>
                  <a:pt x="688711" y="488947"/>
                </a:lnTo>
                <a:lnTo>
                  <a:pt x="694003" y="491591"/>
                </a:lnTo>
                <a:lnTo>
                  <a:pt x="698765" y="494499"/>
                </a:lnTo>
                <a:lnTo>
                  <a:pt x="703528" y="497935"/>
                </a:lnTo>
                <a:lnTo>
                  <a:pt x="708026" y="501901"/>
                </a:lnTo>
                <a:lnTo>
                  <a:pt x="711994" y="506131"/>
                </a:lnTo>
                <a:lnTo>
                  <a:pt x="715169" y="510889"/>
                </a:lnTo>
                <a:lnTo>
                  <a:pt x="718344" y="515912"/>
                </a:lnTo>
                <a:lnTo>
                  <a:pt x="720726" y="521200"/>
                </a:lnTo>
                <a:lnTo>
                  <a:pt x="722842" y="526487"/>
                </a:lnTo>
                <a:lnTo>
                  <a:pt x="724430" y="532303"/>
                </a:lnTo>
                <a:lnTo>
                  <a:pt x="725223" y="538383"/>
                </a:lnTo>
                <a:lnTo>
                  <a:pt x="725488" y="544464"/>
                </a:lnTo>
                <a:lnTo>
                  <a:pt x="725488" y="786095"/>
                </a:lnTo>
                <a:lnTo>
                  <a:pt x="725223" y="797462"/>
                </a:lnTo>
                <a:lnTo>
                  <a:pt x="724694" y="809095"/>
                </a:lnTo>
                <a:lnTo>
                  <a:pt x="723636" y="821255"/>
                </a:lnTo>
                <a:lnTo>
                  <a:pt x="722313" y="833681"/>
                </a:lnTo>
                <a:lnTo>
                  <a:pt x="720461" y="846370"/>
                </a:lnTo>
                <a:lnTo>
                  <a:pt x="718080" y="859853"/>
                </a:lnTo>
                <a:lnTo>
                  <a:pt x="714905" y="873336"/>
                </a:lnTo>
                <a:lnTo>
                  <a:pt x="711465" y="886554"/>
                </a:lnTo>
                <a:lnTo>
                  <a:pt x="707496" y="900830"/>
                </a:lnTo>
                <a:lnTo>
                  <a:pt x="702998" y="914312"/>
                </a:lnTo>
                <a:lnTo>
                  <a:pt x="698236" y="928324"/>
                </a:lnTo>
                <a:lnTo>
                  <a:pt x="692415" y="942335"/>
                </a:lnTo>
                <a:lnTo>
                  <a:pt x="686065" y="956347"/>
                </a:lnTo>
                <a:lnTo>
                  <a:pt x="679186" y="970094"/>
                </a:lnTo>
                <a:lnTo>
                  <a:pt x="671513" y="983841"/>
                </a:lnTo>
                <a:lnTo>
                  <a:pt x="663311" y="997323"/>
                </a:lnTo>
                <a:lnTo>
                  <a:pt x="658813" y="1003933"/>
                </a:lnTo>
                <a:lnTo>
                  <a:pt x="654315" y="1010542"/>
                </a:lnTo>
                <a:lnTo>
                  <a:pt x="649552" y="1017151"/>
                </a:lnTo>
                <a:lnTo>
                  <a:pt x="644525" y="1023496"/>
                </a:lnTo>
                <a:lnTo>
                  <a:pt x="639498" y="1029841"/>
                </a:lnTo>
                <a:lnTo>
                  <a:pt x="634207" y="1035921"/>
                </a:lnTo>
                <a:lnTo>
                  <a:pt x="628650" y="1042001"/>
                </a:lnTo>
                <a:lnTo>
                  <a:pt x="623094" y="1048082"/>
                </a:lnTo>
                <a:lnTo>
                  <a:pt x="617009" y="1054162"/>
                </a:lnTo>
                <a:lnTo>
                  <a:pt x="610923" y="1059978"/>
                </a:lnTo>
                <a:lnTo>
                  <a:pt x="604838" y="1065530"/>
                </a:lnTo>
                <a:lnTo>
                  <a:pt x="598488" y="1071082"/>
                </a:lnTo>
                <a:lnTo>
                  <a:pt x="591873" y="1076369"/>
                </a:lnTo>
                <a:lnTo>
                  <a:pt x="584730" y="1081656"/>
                </a:lnTo>
                <a:lnTo>
                  <a:pt x="577850" y="1086944"/>
                </a:lnTo>
                <a:lnTo>
                  <a:pt x="570442" y="1091702"/>
                </a:lnTo>
                <a:lnTo>
                  <a:pt x="563034" y="1096461"/>
                </a:lnTo>
                <a:lnTo>
                  <a:pt x="555096" y="1101219"/>
                </a:lnTo>
                <a:lnTo>
                  <a:pt x="547159" y="1105714"/>
                </a:lnTo>
                <a:lnTo>
                  <a:pt x="538957" y="1109944"/>
                </a:lnTo>
                <a:lnTo>
                  <a:pt x="530755" y="1113909"/>
                </a:lnTo>
                <a:lnTo>
                  <a:pt x="522288" y="1117875"/>
                </a:lnTo>
                <a:lnTo>
                  <a:pt x="513292" y="1121576"/>
                </a:lnTo>
                <a:lnTo>
                  <a:pt x="504296" y="1125277"/>
                </a:lnTo>
                <a:lnTo>
                  <a:pt x="495036" y="1128185"/>
                </a:lnTo>
                <a:lnTo>
                  <a:pt x="485246" y="1131357"/>
                </a:lnTo>
                <a:lnTo>
                  <a:pt x="475721" y="1134001"/>
                </a:lnTo>
                <a:lnTo>
                  <a:pt x="465932" y="1136909"/>
                </a:lnTo>
                <a:lnTo>
                  <a:pt x="455613" y="1139288"/>
                </a:lnTo>
                <a:lnTo>
                  <a:pt x="445029" y="1141139"/>
                </a:lnTo>
                <a:lnTo>
                  <a:pt x="434182" y="1142989"/>
                </a:lnTo>
                <a:lnTo>
                  <a:pt x="423069" y="1144840"/>
                </a:lnTo>
                <a:lnTo>
                  <a:pt x="423069" y="1329896"/>
                </a:lnTo>
                <a:lnTo>
                  <a:pt x="664898" y="1329896"/>
                </a:lnTo>
                <a:lnTo>
                  <a:pt x="671248" y="1330161"/>
                </a:lnTo>
                <a:lnTo>
                  <a:pt x="677069" y="1331218"/>
                </a:lnTo>
                <a:lnTo>
                  <a:pt x="682890" y="1332540"/>
                </a:lnTo>
                <a:lnTo>
                  <a:pt x="688711" y="1334919"/>
                </a:lnTo>
                <a:lnTo>
                  <a:pt x="694003" y="1337299"/>
                </a:lnTo>
                <a:lnTo>
                  <a:pt x="698765" y="1340207"/>
                </a:lnTo>
                <a:lnTo>
                  <a:pt x="703528" y="1343643"/>
                </a:lnTo>
                <a:lnTo>
                  <a:pt x="708026" y="1347609"/>
                </a:lnTo>
                <a:lnTo>
                  <a:pt x="711994" y="1351839"/>
                </a:lnTo>
                <a:lnTo>
                  <a:pt x="715169" y="1356862"/>
                </a:lnTo>
                <a:lnTo>
                  <a:pt x="718344" y="1361620"/>
                </a:lnTo>
                <a:lnTo>
                  <a:pt x="720726" y="1366908"/>
                </a:lnTo>
                <a:lnTo>
                  <a:pt x="722842" y="1372195"/>
                </a:lnTo>
                <a:lnTo>
                  <a:pt x="724430" y="1378011"/>
                </a:lnTo>
                <a:lnTo>
                  <a:pt x="725223" y="1384092"/>
                </a:lnTo>
                <a:lnTo>
                  <a:pt x="725488" y="1390172"/>
                </a:lnTo>
                <a:lnTo>
                  <a:pt x="725223" y="1396517"/>
                </a:lnTo>
                <a:lnTo>
                  <a:pt x="724430" y="1402333"/>
                </a:lnTo>
                <a:lnTo>
                  <a:pt x="722842" y="1408149"/>
                </a:lnTo>
                <a:lnTo>
                  <a:pt x="720726" y="1413965"/>
                </a:lnTo>
                <a:lnTo>
                  <a:pt x="718344" y="1419252"/>
                </a:lnTo>
                <a:lnTo>
                  <a:pt x="715169" y="1424011"/>
                </a:lnTo>
                <a:lnTo>
                  <a:pt x="711994" y="1429034"/>
                </a:lnTo>
                <a:lnTo>
                  <a:pt x="708026" y="1433264"/>
                </a:lnTo>
                <a:lnTo>
                  <a:pt x="703528" y="1436965"/>
                </a:lnTo>
                <a:lnTo>
                  <a:pt x="698765" y="1440402"/>
                </a:lnTo>
                <a:lnTo>
                  <a:pt x="694003" y="1443574"/>
                </a:lnTo>
                <a:lnTo>
                  <a:pt x="688711" y="1445953"/>
                </a:lnTo>
                <a:lnTo>
                  <a:pt x="682890" y="1448068"/>
                </a:lnTo>
                <a:lnTo>
                  <a:pt x="677069" y="1449654"/>
                </a:lnTo>
                <a:lnTo>
                  <a:pt x="671248" y="1450447"/>
                </a:lnTo>
                <a:lnTo>
                  <a:pt x="664898" y="1450976"/>
                </a:lnTo>
                <a:lnTo>
                  <a:pt x="60589" y="1450976"/>
                </a:lnTo>
                <a:lnTo>
                  <a:pt x="54239" y="1450447"/>
                </a:lnTo>
                <a:lnTo>
                  <a:pt x="48419" y="1449654"/>
                </a:lnTo>
                <a:lnTo>
                  <a:pt x="42598" y="1448068"/>
                </a:lnTo>
                <a:lnTo>
                  <a:pt x="37041" y="1445953"/>
                </a:lnTo>
                <a:lnTo>
                  <a:pt x="31750" y="1443574"/>
                </a:lnTo>
                <a:lnTo>
                  <a:pt x="26723" y="1440402"/>
                </a:lnTo>
                <a:lnTo>
                  <a:pt x="21960" y="1436965"/>
                </a:lnTo>
                <a:lnTo>
                  <a:pt x="17727" y="1433264"/>
                </a:lnTo>
                <a:lnTo>
                  <a:pt x="13758" y="1429034"/>
                </a:lnTo>
                <a:lnTo>
                  <a:pt x="10319" y="1424011"/>
                </a:lnTo>
                <a:lnTo>
                  <a:pt x="7408" y="1419252"/>
                </a:lnTo>
                <a:lnTo>
                  <a:pt x="5027" y="1413965"/>
                </a:lnTo>
                <a:lnTo>
                  <a:pt x="2646" y="1408149"/>
                </a:lnTo>
                <a:lnTo>
                  <a:pt x="1323" y="1402333"/>
                </a:lnTo>
                <a:lnTo>
                  <a:pt x="264" y="1396517"/>
                </a:lnTo>
                <a:lnTo>
                  <a:pt x="0" y="1390172"/>
                </a:lnTo>
                <a:lnTo>
                  <a:pt x="264" y="1384092"/>
                </a:lnTo>
                <a:lnTo>
                  <a:pt x="1323" y="1378011"/>
                </a:lnTo>
                <a:lnTo>
                  <a:pt x="2646" y="1372195"/>
                </a:lnTo>
                <a:lnTo>
                  <a:pt x="5027" y="1366908"/>
                </a:lnTo>
                <a:lnTo>
                  <a:pt x="7408" y="1361620"/>
                </a:lnTo>
                <a:lnTo>
                  <a:pt x="10319" y="1356862"/>
                </a:lnTo>
                <a:lnTo>
                  <a:pt x="13758" y="1351839"/>
                </a:lnTo>
                <a:lnTo>
                  <a:pt x="17727" y="1347609"/>
                </a:lnTo>
                <a:lnTo>
                  <a:pt x="21960" y="1343643"/>
                </a:lnTo>
                <a:lnTo>
                  <a:pt x="26723" y="1340207"/>
                </a:lnTo>
                <a:lnTo>
                  <a:pt x="31750" y="1337299"/>
                </a:lnTo>
                <a:lnTo>
                  <a:pt x="37041" y="1334919"/>
                </a:lnTo>
                <a:lnTo>
                  <a:pt x="42598" y="1332540"/>
                </a:lnTo>
                <a:lnTo>
                  <a:pt x="48419" y="1331218"/>
                </a:lnTo>
                <a:lnTo>
                  <a:pt x="54239" y="1330161"/>
                </a:lnTo>
                <a:lnTo>
                  <a:pt x="60589" y="1329896"/>
                </a:lnTo>
                <a:lnTo>
                  <a:pt x="302419" y="1329896"/>
                </a:lnTo>
                <a:lnTo>
                  <a:pt x="302419" y="1144840"/>
                </a:lnTo>
                <a:lnTo>
                  <a:pt x="291571" y="1142989"/>
                </a:lnTo>
                <a:lnTo>
                  <a:pt x="280459" y="1141139"/>
                </a:lnTo>
                <a:lnTo>
                  <a:pt x="270140" y="1139288"/>
                </a:lnTo>
                <a:lnTo>
                  <a:pt x="259821" y="1136909"/>
                </a:lnTo>
                <a:lnTo>
                  <a:pt x="250032" y="1134001"/>
                </a:lnTo>
                <a:lnTo>
                  <a:pt x="240242" y="1131357"/>
                </a:lnTo>
                <a:lnTo>
                  <a:pt x="230452" y="1128185"/>
                </a:lnTo>
                <a:lnTo>
                  <a:pt x="221457" y="1125277"/>
                </a:lnTo>
                <a:lnTo>
                  <a:pt x="212196" y="1121576"/>
                </a:lnTo>
                <a:lnTo>
                  <a:pt x="203465" y="1117875"/>
                </a:lnTo>
                <a:lnTo>
                  <a:pt x="194734" y="1113909"/>
                </a:lnTo>
                <a:lnTo>
                  <a:pt x="186532" y="1109944"/>
                </a:lnTo>
                <a:lnTo>
                  <a:pt x="178329" y="1105714"/>
                </a:lnTo>
                <a:lnTo>
                  <a:pt x="170392" y="1101219"/>
                </a:lnTo>
                <a:lnTo>
                  <a:pt x="162454" y="1096461"/>
                </a:lnTo>
                <a:lnTo>
                  <a:pt x="155310" y="1091702"/>
                </a:lnTo>
                <a:lnTo>
                  <a:pt x="147902" y="1086944"/>
                </a:lnTo>
                <a:lnTo>
                  <a:pt x="140758" y="1081656"/>
                </a:lnTo>
                <a:lnTo>
                  <a:pt x="133879" y="1076369"/>
                </a:lnTo>
                <a:lnTo>
                  <a:pt x="127264" y="1071082"/>
                </a:lnTo>
                <a:lnTo>
                  <a:pt x="120650" y="1065530"/>
                </a:lnTo>
                <a:lnTo>
                  <a:pt x="114564" y="1059978"/>
                </a:lnTo>
                <a:lnTo>
                  <a:pt x="108479" y="1054162"/>
                </a:lnTo>
                <a:lnTo>
                  <a:pt x="102394" y="1048082"/>
                </a:lnTo>
                <a:lnTo>
                  <a:pt x="97102" y="1042001"/>
                </a:lnTo>
                <a:lnTo>
                  <a:pt x="91546" y="1035921"/>
                </a:lnTo>
                <a:lnTo>
                  <a:pt x="85989" y="1029841"/>
                </a:lnTo>
                <a:lnTo>
                  <a:pt x="81227" y="1023496"/>
                </a:lnTo>
                <a:lnTo>
                  <a:pt x="75935" y="1017151"/>
                </a:lnTo>
                <a:lnTo>
                  <a:pt x="71437" y="1010542"/>
                </a:lnTo>
                <a:lnTo>
                  <a:pt x="66675" y="1003933"/>
                </a:lnTo>
                <a:lnTo>
                  <a:pt x="62177" y="997323"/>
                </a:lnTo>
                <a:lnTo>
                  <a:pt x="53975" y="983841"/>
                </a:lnTo>
                <a:lnTo>
                  <a:pt x="46302" y="970094"/>
                </a:lnTo>
                <a:lnTo>
                  <a:pt x="39687" y="956347"/>
                </a:lnTo>
                <a:lnTo>
                  <a:pt x="33337" y="942335"/>
                </a:lnTo>
                <a:lnTo>
                  <a:pt x="27516" y="928324"/>
                </a:lnTo>
                <a:lnTo>
                  <a:pt x="22489" y="914312"/>
                </a:lnTo>
                <a:lnTo>
                  <a:pt x="17991" y="900830"/>
                </a:lnTo>
                <a:lnTo>
                  <a:pt x="14023" y="886554"/>
                </a:lnTo>
                <a:lnTo>
                  <a:pt x="10583" y="873336"/>
                </a:lnTo>
                <a:lnTo>
                  <a:pt x="7673" y="859853"/>
                </a:lnTo>
                <a:lnTo>
                  <a:pt x="5291" y="846370"/>
                </a:lnTo>
                <a:lnTo>
                  <a:pt x="3439" y="833681"/>
                </a:lnTo>
                <a:lnTo>
                  <a:pt x="1852" y="821255"/>
                </a:lnTo>
                <a:lnTo>
                  <a:pt x="1058" y="809095"/>
                </a:lnTo>
                <a:lnTo>
                  <a:pt x="264" y="797462"/>
                </a:lnTo>
                <a:lnTo>
                  <a:pt x="0" y="786095"/>
                </a:lnTo>
                <a:lnTo>
                  <a:pt x="0" y="544464"/>
                </a:lnTo>
                <a:lnTo>
                  <a:pt x="264" y="538383"/>
                </a:lnTo>
                <a:lnTo>
                  <a:pt x="1323" y="532303"/>
                </a:lnTo>
                <a:lnTo>
                  <a:pt x="2646" y="526487"/>
                </a:lnTo>
                <a:lnTo>
                  <a:pt x="5027" y="521200"/>
                </a:lnTo>
                <a:lnTo>
                  <a:pt x="7408" y="515912"/>
                </a:lnTo>
                <a:lnTo>
                  <a:pt x="10319" y="510889"/>
                </a:lnTo>
                <a:lnTo>
                  <a:pt x="13758" y="506131"/>
                </a:lnTo>
                <a:lnTo>
                  <a:pt x="17727" y="501901"/>
                </a:lnTo>
                <a:lnTo>
                  <a:pt x="21960" y="497935"/>
                </a:lnTo>
                <a:lnTo>
                  <a:pt x="26723" y="494499"/>
                </a:lnTo>
                <a:lnTo>
                  <a:pt x="31750" y="491591"/>
                </a:lnTo>
                <a:lnTo>
                  <a:pt x="37041" y="488947"/>
                </a:lnTo>
                <a:lnTo>
                  <a:pt x="42598" y="487096"/>
                </a:lnTo>
                <a:lnTo>
                  <a:pt x="48419" y="485510"/>
                </a:lnTo>
                <a:lnTo>
                  <a:pt x="54239" y="484453"/>
                </a:lnTo>
                <a:lnTo>
                  <a:pt x="60589" y="484188"/>
                </a:lnTo>
                <a:close/>
                <a:moveTo>
                  <a:pt x="362612" y="0"/>
                </a:moveTo>
                <a:lnTo>
                  <a:pt x="372158" y="265"/>
                </a:lnTo>
                <a:lnTo>
                  <a:pt x="381438" y="1058"/>
                </a:lnTo>
                <a:lnTo>
                  <a:pt x="390454" y="2116"/>
                </a:lnTo>
                <a:lnTo>
                  <a:pt x="399204" y="3967"/>
                </a:lnTo>
                <a:lnTo>
                  <a:pt x="408219" y="5553"/>
                </a:lnTo>
                <a:lnTo>
                  <a:pt x="416705" y="8198"/>
                </a:lnTo>
                <a:lnTo>
                  <a:pt x="424925" y="11107"/>
                </a:lnTo>
                <a:lnTo>
                  <a:pt x="433145" y="14280"/>
                </a:lnTo>
                <a:lnTo>
                  <a:pt x="441630" y="17982"/>
                </a:lnTo>
                <a:lnTo>
                  <a:pt x="449054" y="21949"/>
                </a:lnTo>
                <a:lnTo>
                  <a:pt x="456744" y="26444"/>
                </a:lnTo>
                <a:lnTo>
                  <a:pt x="464169" y="30939"/>
                </a:lnTo>
                <a:lnTo>
                  <a:pt x="471328" y="36228"/>
                </a:lnTo>
                <a:lnTo>
                  <a:pt x="478222" y="41253"/>
                </a:lnTo>
                <a:lnTo>
                  <a:pt x="484851" y="47070"/>
                </a:lnTo>
                <a:lnTo>
                  <a:pt x="490950" y="53152"/>
                </a:lnTo>
                <a:lnTo>
                  <a:pt x="497049" y="59234"/>
                </a:lnTo>
                <a:lnTo>
                  <a:pt x="502882" y="66110"/>
                </a:lnTo>
                <a:lnTo>
                  <a:pt x="508186" y="72721"/>
                </a:lnTo>
                <a:lnTo>
                  <a:pt x="513224" y="80125"/>
                </a:lnTo>
                <a:lnTo>
                  <a:pt x="517997" y="87265"/>
                </a:lnTo>
                <a:lnTo>
                  <a:pt x="522504" y="94934"/>
                </a:lnTo>
                <a:lnTo>
                  <a:pt x="526482" y="102602"/>
                </a:lnTo>
                <a:lnTo>
                  <a:pt x="530194" y="110800"/>
                </a:lnTo>
                <a:lnTo>
                  <a:pt x="533111" y="118998"/>
                </a:lnTo>
                <a:lnTo>
                  <a:pt x="536293" y="127195"/>
                </a:lnTo>
                <a:lnTo>
                  <a:pt x="538679" y="136186"/>
                </a:lnTo>
                <a:lnTo>
                  <a:pt x="540536" y="144648"/>
                </a:lnTo>
                <a:lnTo>
                  <a:pt x="542392" y="153903"/>
                </a:lnTo>
                <a:lnTo>
                  <a:pt x="543187" y="162630"/>
                </a:lnTo>
                <a:lnTo>
                  <a:pt x="544248" y="172150"/>
                </a:lnTo>
                <a:lnTo>
                  <a:pt x="544513" y="181141"/>
                </a:lnTo>
                <a:lnTo>
                  <a:pt x="544513" y="483394"/>
                </a:lnTo>
                <a:lnTo>
                  <a:pt x="180975" y="483394"/>
                </a:lnTo>
                <a:lnTo>
                  <a:pt x="180975" y="181141"/>
                </a:lnTo>
                <a:lnTo>
                  <a:pt x="181240" y="172150"/>
                </a:lnTo>
                <a:lnTo>
                  <a:pt x="181771" y="162630"/>
                </a:lnTo>
                <a:lnTo>
                  <a:pt x="183097" y="153903"/>
                </a:lnTo>
                <a:lnTo>
                  <a:pt x="184422" y="144648"/>
                </a:lnTo>
                <a:lnTo>
                  <a:pt x="186809" y="136186"/>
                </a:lnTo>
                <a:lnTo>
                  <a:pt x="189195" y="127195"/>
                </a:lnTo>
                <a:lnTo>
                  <a:pt x="191847" y="118998"/>
                </a:lnTo>
                <a:lnTo>
                  <a:pt x="195294" y="110800"/>
                </a:lnTo>
                <a:lnTo>
                  <a:pt x="199006" y="102602"/>
                </a:lnTo>
                <a:lnTo>
                  <a:pt x="202984" y="94934"/>
                </a:lnTo>
                <a:lnTo>
                  <a:pt x="207226" y="87265"/>
                </a:lnTo>
                <a:lnTo>
                  <a:pt x="211999" y="80125"/>
                </a:lnTo>
                <a:lnTo>
                  <a:pt x="217037" y="72721"/>
                </a:lnTo>
                <a:lnTo>
                  <a:pt x="222341" y="66110"/>
                </a:lnTo>
                <a:lnTo>
                  <a:pt x="228174" y="59234"/>
                </a:lnTo>
                <a:lnTo>
                  <a:pt x="234008" y="53152"/>
                </a:lnTo>
                <a:lnTo>
                  <a:pt x="240372" y="47070"/>
                </a:lnTo>
                <a:lnTo>
                  <a:pt x="247266" y="41253"/>
                </a:lnTo>
                <a:lnTo>
                  <a:pt x="253895" y="36228"/>
                </a:lnTo>
                <a:lnTo>
                  <a:pt x="261054" y="30939"/>
                </a:lnTo>
                <a:lnTo>
                  <a:pt x="268479" y="26444"/>
                </a:lnTo>
                <a:lnTo>
                  <a:pt x="275903" y="21949"/>
                </a:lnTo>
                <a:lnTo>
                  <a:pt x="283858" y="17982"/>
                </a:lnTo>
                <a:lnTo>
                  <a:pt x="291813" y="14280"/>
                </a:lnTo>
                <a:lnTo>
                  <a:pt x="300033" y="11107"/>
                </a:lnTo>
                <a:lnTo>
                  <a:pt x="308518" y="8198"/>
                </a:lnTo>
                <a:lnTo>
                  <a:pt x="317269" y="5553"/>
                </a:lnTo>
                <a:lnTo>
                  <a:pt x="326019" y="3967"/>
                </a:lnTo>
                <a:lnTo>
                  <a:pt x="334770" y="2116"/>
                </a:lnTo>
                <a:lnTo>
                  <a:pt x="344050" y="1058"/>
                </a:lnTo>
                <a:lnTo>
                  <a:pt x="353331" y="265"/>
                </a:lnTo>
                <a:lnTo>
                  <a:pt x="362612"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sp>
        <p:nvSpPr>
          <p:cNvPr id="14348" name="KSO_Shape"/>
          <p:cNvSpPr>
            <a:spLocks noChangeArrowheads="1"/>
          </p:cNvSpPr>
          <p:nvPr/>
        </p:nvSpPr>
        <p:spPr bwMode="auto">
          <a:xfrm>
            <a:off x="7070725" y="2436813"/>
            <a:ext cx="895350" cy="942975"/>
          </a:xfrm>
          <a:custGeom>
            <a:avLst/>
            <a:gdLst>
              <a:gd name="T0" fmla="*/ 709 w 5831"/>
              <a:gd name="T1" fmla="*/ 2025 h 6140"/>
              <a:gd name="T2" fmla="*/ 881 w 5831"/>
              <a:gd name="T3" fmla="*/ 2845 h 6140"/>
              <a:gd name="T4" fmla="*/ 881 w 5831"/>
              <a:gd name="T5" fmla="*/ 0 h 6140"/>
              <a:gd name="T6" fmla="*/ 3822 w 5831"/>
              <a:gd name="T7" fmla="*/ 0 h 6140"/>
              <a:gd name="T8" fmla="*/ 3886 w 5831"/>
              <a:gd name="T9" fmla="*/ 16 h 6140"/>
              <a:gd name="T10" fmla="*/ 4971 w 5831"/>
              <a:gd name="T11" fmla="*/ 573 h 6140"/>
              <a:gd name="T12" fmla="*/ 4971 w 5831"/>
              <a:gd name="T13" fmla="*/ 2845 h 6140"/>
              <a:gd name="T14" fmla="*/ 5140 w 5831"/>
              <a:gd name="T15" fmla="*/ 2025 h 6140"/>
              <a:gd name="T16" fmla="*/ 5712 w 5831"/>
              <a:gd name="T17" fmla="*/ 2117 h 6140"/>
              <a:gd name="T18" fmla="*/ 5739 w 5831"/>
              <a:gd name="T19" fmla="*/ 2301 h 6140"/>
              <a:gd name="T20" fmla="*/ 5764 w 5831"/>
              <a:gd name="T21" fmla="*/ 2483 h 6140"/>
              <a:gd name="T22" fmla="*/ 5784 w 5831"/>
              <a:gd name="T23" fmla="*/ 2667 h 6140"/>
              <a:gd name="T24" fmla="*/ 5802 w 5831"/>
              <a:gd name="T25" fmla="*/ 2850 h 6140"/>
              <a:gd name="T26" fmla="*/ 5815 w 5831"/>
              <a:gd name="T27" fmla="*/ 3034 h 6140"/>
              <a:gd name="T28" fmla="*/ 5824 w 5831"/>
              <a:gd name="T29" fmla="*/ 3217 h 6140"/>
              <a:gd name="T30" fmla="*/ 5830 w 5831"/>
              <a:gd name="T31" fmla="*/ 3400 h 6140"/>
              <a:gd name="T32" fmla="*/ 5831 w 5831"/>
              <a:gd name="T33" fmla="*/ 3584 h 6140"/>
              <a:gd name="T34" fmla="*/ 5829 w 5831"/>
              <a:gd name="T35" fmla="*/ 3766 h 6140"/>
              <a:gd name="T36" fmla="*/ 5821 w 5831"/>
              <a:gd name="T37" fmla="*/ 3950 h 6140"/>
              <a:gd name="T38" fmla="*/ 5810 w 5831"/>
              <a:gd name="T39" fmla="*/ 4133 h 6140"/>
              <a:gd name="T40" fmla="*/ 5793 w 5831"/>
              <a:gd name="T41" fmla="*/ 4316 h 6140"/>
              <a:gd name="T42" fmla="*/ 5772 w 5831"/>
              <a:gd name="T43" fmla="*/ 4500 h 6140"/>
              <a:gd name="T44" fmla="*/ 5745 w 5831"/>
              <a:gd name="T45" fmla="*/ 4682 h 6140"/>
              <a:gd name="T46" fmla="*/ 5714 w 5831"/>
              <a:gd name="T47" fmla="*/ 4866 h 6140"/>
              <a:gd name="T48" fmla="*/ 4971 w 5831"/>
              <a:gd name="T49" fmla="*/ 4958 h 6140"/>
              <a:gd name="T50" fmla="*/ 881 w 5831"/>
              <a:gd name="T51" fmla="*/ 6140 h 6140"/>
              <a:gd name="T52" fmla="*/ 171 w 5831"/>
              <a:gd name="T53" fmla="*/ 4958 h 6140"/>
              <a:gd name="T54" fmla="*/ 131 w 5831"/>
              <a:gd name="T55" fmla="*/ 4777 h 6140"/>
              <a:gd name="T56" fmla="*/ 97 w 5831"/>
              <a:gd name="T57" fmla="*/ 4597 h 6140"/>
              <a:gd name="T58" fmla="*/ 68 w 5831"/>
              <a:gd name="T59" fmla="*/ 4415 h 6140"/>
              <a:gd name="T60" fmla="*/ 43 w 5831"/>
              <a:gd name="T61" fmla="*/ 4233 h 6140"/>
              <a:gd name="T62" fmla="*/ 24 w 5831"/>
              <a:gd name="T63" fmla="*/ 4052 h 6140"/>
              <a:gd name="T64" fmla="*/ 11 w 5831"/>
              <a:gd name="T65" fmla="*/ 3870 h 6140"/>
              <a:gd name="T66" fmla="*/ 3 w 5831"/>
              <a:gd name="T67" fmla="*/ 3687 h 6140"/>
              <a:gd name="T68" fmla="*/ 0 w 5831"/>
              <a:gd name="T69" fmla="*/ 3504 h 6140"/>
              <a:gd name="T70" fmla="*/ 3 w 5831"/>
              <a:gd name="T71" fmla="*/ 3320 h 6140"/>
              <a:gd name="T72" fmla="*/ 11 w 5831"/>
              <a:gd name="T73" fmla="*/ 3137 h 6140"/>
              <a:gd name="T74" fmla="*/ 24 w 5831"/>
              <a:gd name="T75" fmla="*/ 2953 h 6140"/>
              <a:gd name="T76" fmla="*/ 42 w 5831"/>
              <a:gd name="T77" fmla="*/ 2768 h 6140"/>
              <a:gd name="T78" fmla="*/ 66 w 5831"/>
              <a:gd name="T79" fmla="*/ 2583 h 6140"/>
              <a:gd name="T80" fmla="*/ 95 w 5831"/>
              <a:gd name="T81" fmla="*/ 2398 h 6140"/>
              <a:gd name="T82" fmla="*/ 131 w 5831"/>
              <a:gd name="T83" fmla="*/ 2212 h 6140"/>
              <a:gd name="T84" fmla="*/ 171 w 5831"/>
              <a:gd name="T85" fmla="*/ 2025 h 6140"/>
              <a:gd name="T86" fmla="*/ 1283 w 5831"/>
              <a:gd name="T87" fmla="*/ 4372 h 6140"/>
              <a:gd name="T88" fmla="*/ 4570 w 5831"/>
              <a:gd name="T89" fmla="*/ 5740 h 6140"/>
              <a:gd name="T90" fmla="*/ 1283 w 5831"/>
              <a:gd name="T91" fmla="*/ 2845 h 6140"/>
              <a:gd name="T92" fmla="*/ 4590 w 5831"/>
              <a:gd name="T93" fmla="*/ 845 h 6140"/>
              <a:gd name="T94" fmla="*/ 1283 w 5831"/>
              <a:gd name="T95" fmla="*/ 400 h 6140"/>
              <a:gd name="T96" fmla="*/ 4496 w 5831"/>
              <a:gd name="T97" fmla="*/ 3320 h 6140"/>
              <a:gd name="T98" fmla="*/ 4694 w 5831"/>
              <a:gd name="T99" fmla="*/ 3589 h 6140"/>
              <a:gd name="T100" fmla="*/ 5140 w 5831"/>
              <a:gd name="T101" fmla="*/ 3589 h 6140"/>
              <a:gd name="T102" fmla="*/ 4971 w 5831"/>
              <a:gd name="T103" fmla="*/ 3320 h 6140"/>
              <a:gd name="T104" fmla="*/ 4496 w 5831"/>
              <a:gd name="T105" fmla="*/ 3320 h 61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5831" h="6140">
                <a:moveTo>
                  <a:pt x="171" y="2025"/>
                </a:moveTo>
                <a:lnTo>
                  <a:pt x="709" y="2025"/>
                </a:lnTo>
                <a:lnTo>
                  <a:pt x="709" y="2845"/>
                </a:lnTo>
                <a:lnTo>
                  <a:pt x="881" y="2845"/>
                </a:lnTo>
                <a:lnTo>
                  <a:pt x="881" y="138"/>
                </a:lnTo>
                <a:lnTo>
                  <a:pt x="881" y="0"/>
                </a:lnTo>
                <a:lnTo>
                  <a:pt x="1021" y="0"/>
                </a:lnTo>
                <a:lnTo>
                  <a:pt x="3822" y="0"/>
                </a:lnTo>
                <a:lnTo>
                  <a:pt x="3855" y="0"/>
                </a:lnTo>
                <a:lnTo>
                  <a:pt x="3886" y="16"/>
                </a:lnTo>
                <a:lnTo>
                  <a:pt x="4896" y="535"/>
                </a:lnTo>
                <a:lnTo>
                  <a:pt x="4971" y="573"/>
                </a:lnTo>
                <a:lnTo>
                  <a:pt x="4971" y="658"/>
                </a:lnTo>
                <a:lnTo>
                  <a:pt x="4971" y="2845"/>
                </a:lnTo>
                <a:lnTo>
                  <a:pt x="5140" y="2845"/>
                </a:lnTo>
                <a:lnTo>
                  <a:pt x="5140" y="2025"/>
                </a:lnTo>
                <a:lnTo>
                  <a:pt x="5697" y="2025"/>
                </a:lnTo>
                <a:lnTo>
                  <a:pt x="5712" y="2117"/>
                </a:lnTo>
                <a:lnTo>
                  <a:pt x="5726" y="2209"/>
                </a:lnTo>
                <a:lnTo>
                  <a:pt x="5739" y="2301"/>
                </a:lnTo>
                <a:lnTo>
                  <a:pt x="5752" y="2392"/>
                </a:lnTo>
                <a:lnTo>
                  <a:pt x="5764" y="2483"/>
                </a:lnTo>
                <a:lnTo>
                  <a:pt x="5774" y="2576"/>
                </a:lnTo>
                <a:lnTo>
                  <a:pt x="5784" y="2667"/>
                </a:lnTo>
                <a:lnTo>
                  <a:pt x="5793" y="2759"/>
                </a:lnTo>
                <a:lnTo>
                  <a:pt x="5802" y="2850"/>
                </a:lnTo>
                <a:lnTo>
                  <a:pt x="5809" y="2942"/>
                </a:lnTo>
                <a:lnTo>
                  <a:pt x="5815" y="3034"/>
                </a:lnTo>
                <a:lnTo>
                  <a:pt x="5820" y="3125"/>
                </a:lnTo>
                <a:lnTo>
                  <a:pt x="5824" y="3217"/>
                </a:lnTo>
                <a:lnTo>
                  <a:pt x="5827" y="3308"/>
                </a:lnTo>
                <a:lnTo>
                  <a:pt x="5830" y="3400"/>
                </a:lnTo>
                <a:lnTo>
                  <a:pt x="5831" y="3492"/>
                </a:lnTo>
                <a:lnTo>
                  <a:pt x="5831" y="3584"/>
                </a:lnTo>
                <a:lnTo>
                  <a:pt x="5831" y="3675"/>
                </a:lnTo>
                <a:lnTo>
                  <a:pt x="5829" y="3766"/>
                </a:lnTo>
                <a:lnTo>
                  <a:pt x="5825" y="3858"/>
                </a:lnTo>
                <a:lnTo>
                  <a:pt x="5821" y="3950"/>
                </a:lnTo>
                <a:lnTo>
                  <a:pt x="5816" y="4042"/>
                </a:lnTo>
                <a:lnTo>
                  <a:pt x="5810" y="4133"/>
                </a:lnTo>
                <a:lnTo>
                  <a:pt x="5802" y="4224"/>
                </a:lnTo>
                <a:lnTo>
                  <a:pt x="5793" y="4316"/>
                </a:lnTo>
                <a:lnTo>
                  <a:pt x="5783" y="4408"/>
                </a:lnTo>
                <a:lnTo>
                  <a:pt x="5772" y="4500"/>
                </a:lnTo>
                <a:lnTo>
                  <a:pt x="5759" y="4591"/>
                </a:lnTo>
                <a:lnTo>
                  <a:pt x="5745" y="4682"/>
                </a:lnTo>
                <a:lnTo>
                  <a:pt x="5730" y="4774"/>
                </a:lnTo>
                <a:lnTo>
                  <a:pt x="5714" y="4866"/>
                </a:lnTo>
                <a:lnTo>
                  <a:pt x="5697" y="4958"/>
                </a:lnTo>
                <a:lnTo>
                  <a:pt x="4971" y="4958"/>
                </a:lnTo>
                <a:lnTo>
                  <a:pt x="4971" y="6140"/>
                </a:lnTo>
                <a:lnTo>
                  <a:pt x="881" y="6140"/>
                </a:lnTo>
                <a:lnTo>
                  <a:pt x="881" y="4958"/>
                </a:lnTo>
                <a:lnTo>
                  <a:pt x="171" y="4958"/>
                </a:lnTo>
                <a:lnTo>
                  <a:pt x="150" y="4867"/>
                </a:lnTo>
                <a:lnTo>
                  <a:pt x="131" y="4777"/>
                </a:lnTo>
                <a:lnTo>
                  <a:pt x="113" y="4687"/>
                </a:lnTo>
                <a:lnTo>
                  <a:pt x="97" y="4597"/>
                </a:lnTo>
                <a:lnTo>
                  <a:pt x="81" y="4506"/>
                </a:lnTo>
                <a:lnTo>
                  <a:pt x="68" y="4415"/>
                </a:lnTo>
                <a:lnTo>
                  <a:pt x="54" y="4325"/>
                </a:lnTo>
                <a:lnTo>
                  <a:pt x="43" y="4233"/>
                </a:lnTo>
                <a:lnTo>
                  <a:pt x="33" y="4143"/>
                </a:lnTo>
                <a:lnTo>
                  <a:pt x="24" y="4052"/>
                </a:lnTo>
                <a:lnTo>
                  <a:pt x="17" y="3960"/>
                </a:lnTo>
                <a:lnTo>
                  <a:pt x="11" y="3870"/>
                </a:lnTo>
                <a:lnTo>
                  <a:pt x="6" y="3779"/>
                </a:lnTo>
                <a:lnTo>
                  <a:pt x="3" y="3687"/>
                </a:lnTo>
                <a:lnTo>
                  <a:pt x="1" y="3596"/>
                </a:lnTo>
                <a:lnTo>
                  <a:pt x="0" y="3504"/>
                </a:lnTo>
                <a:lnTo>
                  <a:pt x="1" y="3412"/>
                </a:lnTo>
                <a:lnTo>
                  <a:pt x="3" y="3320"/>
                </a:lnTo>
                <a:lnTo>
                  <a:pt x="6" y="3229"/>
                </a:lnTo>
                <a:lnTo>
                  <a:pt x="11" y="3137"/>
                </a:lnTo>
                <a:lnTo>
                  <a:pt x="16" y="3044"/>
                </a:lnTo>
                <a:lnTo>
                  <a:pt x="24" y="2953"/>
                </a:lnTo>
                <a:lnTo>
                  <a:pt x="32" y="2860"/>
                </a:lnTo>
                <a:lnTo>
                  <a:pt x="42" y="2768"/>
                </a:lnTo>
                <a:lnTo>
                  <a:pt x="54" y="2675"/>
                </a:lnTo>
                <a:lnTo>
                  <a:pt x="66" y="2583"/>
                </a:lnTo>
                <a:lnTo>
                  <a:pt x="81" y="2490"/>
                </a:lnTo>
                <a:lnTo>
                  <a:pt x="95" y="2398"/>
                </a:lnTo>
                <a:lnTo>
                  <a:pt x="112" y="2305"/>
                </a:lnTo>
                <a:lnTo>
                  <a:pt x="131" y="2212"/>
                </a:lnTo>
                <a:lnTo>
                  <a:pt x="150" y="2119"/>
                </a:lnTo>
                <a:lnTo>
                  <a:pt x="171" y="2025"/>
                </a:lnTo>
                <a:close/>
                <a:moveTo>
                  <a:pt x="4570" y="4372"/>
                </a:moveTo>
                <a:lnTo>
                  <a:pt x="1283" y="4372"/>
                </a:lnTo>
                <a:lnTo>
                  <a:pt x="1283" y="5740"/>
                </a:lnTo>
                <a:lnTo>
                  <a:pt x="4570" y="5740"/>
                </a:lnTo>
                <a:lnTo>
                  <a:pt x="4570" y="4372"/>
                </a:lnTo>
                <a:close/>
                <a:moveTo>
                  <a:pt x="1283" y="2845"/>
                </a:moveTo>
                <a:lnTo>
                  <a:pt x="4590" y="2845"/>
                </a:lnTo>
                <a:lnTo>
                  <a:pt x="4590" y="845"/>
                </a:lnTo>
                <a:lnTo>
                  <a:pt x="3790" y="400"/>
                </a:lnTo>
                <a:lnTo>
                  <a:pt x="1283" y="400"/>
                </a:lnTo>
                <a:lnTo>
                  <a:pt x="1283" y="2845"/>
                </a:lnTo>
                <a:close/>
                <a:moveTo>
                  <a:pt x="4496" y="3320"/>
                </a:moveTo>
                <a:lnTo>
                  <a:pt x="4496" y="3589"/>
                </a:lnTo>
                <a:lnTo>
                  <a:pt x="4694" y="3589"/>
                </a:lnTo>
                <a:lnTo>
                  <a:pt x="4971" y="3589"/>
                </a:lnTo>
                <a:lnTo>
                  <a:pt x="5140" y="3589"/>
                </a:lnTo>
                <a:lnTo>
                  <a:pt x="5140" y="3320"/>
                </a:lnTo>
                <a:lnTo>
                  <a:pt x="4971" y="3320"/>
                </a:lnTo>
                <a:lnTo>
                  <a:pt x="4694" y="3320"/>
                </a:lnTo>
                <a:lnTo>
                  <a:pt x="4496" y="332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nchor="ctr"/>
          <a:lstStyle/>
          <a:p>
            <a:pPr eaLnBrk="0" hangingPunct="0"/>
            <a:endParaRPr lang="zh-CN" altLang="en-US">
              <a:sym typeface="Arial" panose="020B0604020202020204" pitchFamily="34" charset="0"/>
            </a:endParaRPr>
          </a:p>
        </p:txBody>
      </p:sp>
      <p:sp>
        <p:nvSpPr>
          <p:cNvPr id="14" name="KSO_Shape"/>
          <p:cNvSpPr/>
          <p:nvPr/>
        </p:nvSpPr>
        <p:spPr>
          <a:xfrm flipH="1">
            <a:off x="10063163" y="2398713"/>
            <a:ext cx="1100137" cy="1004887"/>
          </a:xfrm>
          <a:custGeom>
            <a:avLst/>
            <a:gdLst/>
            <a:ahLst/>
            <a:cxnLst/>
            <a:rect l="l" t="t" r="r" b="b"/>
            <a:pathLst>
              <a:path w="1301527" h="1186978">
                <a:moveTo>
                  <a:pt x="744913" y="309576"/>
                </a:moveTo>
                <a:lnTo>
                  <a:pt x="744913" y="877403"/>
                </a:lnTo>
                <a:lnTo>
                  <a:pt x="1001726" y="719489"/>
                </a:lnTo>
                <a:lnTo>
                  <a:pt x="1259526" y="719489"/>
                </a:lnTo>
                <a:cubicBezTo>
                  <a:pt x="1282723" y="719489"/>
                  <a:pt x="1301527" y="700685"/>
                  <a:pt x="1301527" y="677488"/>
                </a:cubicBezTo>
                <a:lnTo>
                  <a:pt x="1301527" y="509490"/>
                </a:lnTo>
                <a:cubicBezTo>
                  <a:pt x="1301527" y="486293"/>
                  <a:pt x="1282723" y="467489"/>
                  <a:pt x="1259526" y="467489"/>
                </a:cubicBezTo>
                <a:lnTo>
                  <a:pt x="1001724" y="467489"/>
                </a:lnTo>
                <a:close/>
                <a:moveTo>
                  <a:pt x="486516" y="175870"/>
                </a:moveTo>
                <a:cubicBezTo>
                  <a:pt x="371649" y="278215"/>
                  <a:pt x="300385" y="427530"/>
                  <a:pt x="300385" y="593488"/>
                </a:cubicBezTo>
                <a:cubicBezTo>
                  <a:pt x="300385" y="759449"/>
                  <a:pt x="371649" y="908762"/>
                  <a:pt x="486516" y="1011109"/>
                </a:cubicBezTo>
                <a:lnTo>
                  <a:pt x="609421" y="924274"/>
                </a:lnTo>
                <a:cubicBezTo>
                  <a:pt x="509665" y="848549"/>
                  <a:pt x="446248" y="728424"/>
                  <a:pt x="446248" y="593488"/>
                </a:cubicBezTo>
                <a:cubicBezTo>
                  <a:pt x="446248" y="458553"/>
                  <a:pt x="509665" y="338428"/>
                  <a:pt x="609421" y="262704"/>
                </a:cubicBezTo>
                <a:close/>
                <a:moveTo>
                  <a:pt x="237591" y="0"/>
                </a:moveTo>
                <a:cubicBezTo>
                  <a:pt x="89700" y="153897"/>
                  <a:pt x="0" y="363218"/>
                  <a:pt x="0" y="593490"/>
                </a:cubicBezTo>
                <a:cubicBezTo>
                  <a:pt x="0" y="823760"/>
                  <a:pt x="89700" y="1033081"/>
                  <a:pt x="237589" y="1186978"/>
                </a:cubicBezTo>
                <a:lnTo>
                  <a:pt x="362934" y="1098420"/>
                </a:lnTo>
                <a:cubicBezTo>
                  <a:pt x="233669" y="969220"/>
                  <a:pt x="153719" y="790692"/>
                  <a:pt x="153719" y="593490"/>
                </a:cubicBezTo>
                <a:cubicBezTo>
                  <a:pt x="153719" y="396288"/>
                  <a:pt x="233671" y="217758"/>
                  <a:pt x="362936" y="8855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FFFFFF"/>
              </a:solidFill>
              <a:cs typeface="+mn-ea"/>
              <a:sym typeface="+mn-lt"/>
            </a:endParaRPr>
          </a:p>
        </p:txBody>
      </p:sp>
      <p:sp>
        <p:nvSpPr>
          <p:cNvPr id="14350" name="文本框 14"/>
          <p:cNvSpPr txBox="1">
            <a:spLocks noChangeArrowheads="1"/>
          </p:cNvSpPr>
          <p:nvPr/>
        </p:nvSpPr>
        <p:spPr bwMode="auto">
          <a:xfrm>
            <a:off x="60166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400">
                <a:solidFill>
                  <a:schemeClr val="bg1"/>
                </a:solidFill>
                <a:sym typeface="Arial" panose="020B0604020202020204" pitchFamily="34" charset="0"/>
              </a:rPr>
              <a:t>请在这里添加相应的文字内容请在这里添加相应的文字内容</a:t>
            </a:r>
            <a:endParaRPr lang="zh-CN" altLang="en-US" sz="1400">
              <a:solidFill>
                <a:schemeClr val="bg1"/>
              </a:solidFill>
              <a:sym typeface="Arial" panose="020B0604020202020204" pitchFamily="34" charset="0"/>
            </a:endParaRPr>
          </a:p>
        </p:txBody>
      </p:sp>
      <p:sp>
        <p:nvSpPr>
          <p:cNvPr id="14351" name="文本框 15"/>
          <p:cNvSpPr txBox="1">
            <a:spLocks noChangeArrowheads="1"/>
          </p:cNvSpPr>
          <p:nvPr/>
        </p:nvSpPr>
        <p:spPr bwMode="auto">
          <a:xfrm>
            <a:off x="57467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b="1">
                <a:solidFill>
                  <a:schemeClr val="bg1"/>
                </a:solidFill>
                <a:sym typeface="Arial" panose="020B0604020202020204" pitchFamily="34" charset="0"/>
              </a:rPr>
              <a:t>请在这里添加标题</a:t>
            </a:r>
            <a:endParaRPr lang="zh-CN" altLang="en-US" sz="2000" b="1">
              <a:solidFill>
                <a:schemeClr val="bg1"/>
              </a:solidFill>
              <a:sym typeface="Arial" panose="020B0604020202020204" pitchFamily="34" charset="0"/>
            </a:endParaRPr>
          </a:p>
        </p:txBody>
      </p:sp>
      <p:sp>
        <p:nvSpPr>
          <p:cNvPr id="14352" name="文本框 16"/>
          <p:cNvSpPr txBox="1">
            <a:spLocks noChangeArrowheads="1"/>
          </p:cNvSpPr>
          <p:nvPr/>
        </p:nvSpPr>
        <p:spPr bwMode="auto">
          <a:xfrm>
            <a:off x="361156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400">
                <a:solidFill>
                  <a:schemeClr val="bg1"/>
                </a:solidFill>
                <a:sym typeface="Arial" panose="020B0604020202020204" pitchFamily="34" charset="0"/>
              </a:rPr>
              <a:t>请在这里添加相应的文字内容请在这里添加相应的文字内容</a:t>
            </a:r>
            <a:endParaRPr lang="zh-CN" altLang="en-US" sz="1400">
              <a:solidFill>
                <a:schemeClr val="bg1"/>
              </a:solidFill>
              <a:sym typeface="Arial" panose="020B0604020202020204" pitchFamily="34" charset="0"/>
            </a:endParaRPr>
          </a:p>
        </p:txBody>
      </p:sp>
      <p:sp>
        <p:nvSpPr>
          <p:cNvPr id="14353" name="文本框 17"/>
          <p:cNvSpPr txBox="1">
            <a:spLocks noChangeArrowheads="1"/>
          </p:cNvSpPr>
          <p:nvPr/>
        </p:nvSpPr>
        <p:spPr bwMode="auto">
          <a:xfrm>
            <a:off x="358457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b="1">
                <a:solidFill>
                  <a:schemeClr val="bg1"/>
                </a:solidFill>
                <a:sym typeface="Arial" panose="020B0604020202020204" pitchFamily="34" charset="0"/>
              </a:rPr>
              <a:t>请在这里添加标题</a:t>
            </a:r>
            <a:endParaRPr lang="zh-CN" altLang="en-US" sz="2000" b="1">
              <a:solidFill>
                <a:schemeClr val="bg1"/>
              </a:solidFill>
              <a:sym typeface="Arial" panose="020B0604020202020204" pitchFamily="34" charset="0"/>
            </a:endParaRPr>
          </a:p>
        </p:txBody>
      </p:sp>
      <p:sp>
        <p:nvSpPr>
          <p:cNvPr id="14354" name="文本框 18"/>
          <p:cNvSpPr txBox="1">
            <a:spLocks noChangeArrowheads="1"/>
          </p:cNvSpPr>
          <p:nvPr/>
        </p:nvSpPr>
        <p:spPr bwMode="auto">
          <a:xfrm>
            <a:off x="639286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400">
                <a:solidFill>
                  <a:schemeClr val="bg1"/>
                </a:solidFill>
                <a:sym typeface="Arial" panose="020B0604020202020204" pitchFamily="34" charset="0"/>
              </a:rPr>
              <a:t>请在这里添加相应的文字内容请在这里添加相应的文字内容</a:t>
            </a:r>
            <a:endParaRPr lang="zh-CN" altLang="en-US" sz="1400">
              <a:solidFill>
                <a:schemeClr val="bg1"/>
              </a:solidFill>
              <a:sym typeface="Arial" panose="020B0604020202020204" pitchFamily="34" charset="0"/>
            </a:endParaRPr>
          </a:p>
        </p:txBody>
      </p:sp>
      <p:sp>
        <p:nvSpPr>
          <p:cNvPr id="14355" name="文本框 19"/>
          <p:cNvSpPr txBox="1">
            <a:spLocks noChangeArrowheads="1"/>
          </p:cNvSpPr>
          <p:nvPr/>
        </p:nvSpPr>
        <p:spPr bwMode="auto">
          <a:xfrm>
            <a:off x="636587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b="1">
                <a:solidFill>
                  <a:schemeClr val="bg1"/>
                </a:solidFill>
                <a:sym typeface="Arial" panose="020B0604020202020204" pitchFamily="34" charset="0"/>
              </a:rPr>
              <a:t>请在这里添加标题</a:t>
            </a:r>
            <a:endParaRPr lang="zh-CN" altLang="en-US" sz="2000" b="1">
              <a:solidFill>
                <a:schemeClr val="bg1"/>
              </a:solidFill>
              <a:sym typeface="Arial" panose="020B0604020202020204" pitchFamily="34" charset="0"/>
            </a:endParaRPr>
          </a:p>
        </p:txBody>
      </p:sp>
      <p:sp>
        <p:nvSpPr>
          <p:cNvPr id="14356" name="文本框 20"/>
          <p:cNvSpPr txBox="1">
            <a:spLocks noChangeArrowheads="1"/>
          </p:cNvSpPr>
          <p:nvPr/>
        </p:nvSpPr>
        <p:spPr bwMode="auto">
          <a:xfrm>
            <a:off x="9574213" y="3903663"/>
            <a:ext cx="2184400"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400">
                <a:solidFill>
                  <a:schemeClr val="bg1"/>
                </a:solidFill>
                <a:sym typeface="Arial" panose="020B0604020202020204" pitchFamily="34" charset="0"/>
              </a:rPr>
              <a:t>请在这里添加相应的文字内容请在这里添加相应的文字内容</a:t>
            </a:r>
            <a:endParaRPr lang="zh-CN" altLang="en-US" sz="1400">
              <a:solidFill>
                <a:schemeClr val="bg1"/>
              </a:solidFill>
              <a:sym typeface="Arial" panose="020B0604020202020204" pitchFamily="34" charset="0"/>
            </a:endParaRPr>
          </a:p>
        </p:txBody>
      </p:sp>
      <p:sp>
        <p:nvSpPr>
          <p:cNvPr id="14357" name="文本框 21"/>
          <p:cNvSpPr txBox="1">
            <a:spLocks noChangeArrowheads="1"/>
          </p:cNvSpPr>
          <p:nvPr/>
        </p:nvSpPr>
        <p:spPr bwMode="auto">
          <a:xfrm>
            <a:off x="9547225" y="3543300"/>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b="1">
                <a:solidFill>
                  <a:schemeClr val="bg1"/>
                </a:solidFill>
                <a:sym typeface="Arial" panose="020B0604020202020204" pitchFamily="34" charset="0"/>
              </a:rPr>
              <a:t>请在这里添加标题</a:t>
            </a:r>
            <a:endParaRPr lang="zh-CN" altLang="en-US" sz="2000" b="1">
              <a:solidFill>
                <a:schemeClr val="bg1"/>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1"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2"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添加论文内容第二部分标题</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5365" name="组合 5"/>
          <p:cNvGrpSpPr/>
          <p:nvPr/>
        </p:nvGrpSpPr>
        <p:grpSpPr bwMode="auto">
          <a:xfrm>
            <a:off x="209550" y="125413"/>
            <a:ext cx="638175" cy="638175"/>
            <a:chOff x="3209823" y="2234042"/>
            <a:chExt cx="1607262" cy="1607262"/>
          </a:xfrm>
        </p:grpSpPr>
        <p:sp>
          <p:nvSpPr>
            <p:cNvPr id="7" name="椭圆 6"/>
            <p:cNvSpPr/>
            <p:nvPr/>
          </p:nvSpPr>
          <p:spPr>
            <a:xfrm>
              <a:off x="3209823"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3317775"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KSO_Shape"/>
            <p:cNvSpPr/>
            <p:nvPr/>
          </p:nvSpPr>
          <p:spPr bwMode="auto">
            <a:xfrm>
              <a:off x="3549668" y="2597874"/>
              <a:ext cx="927574" cy="879596"/>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10" name="椭圆 9"/>
          <p:cNvSpPr/>
          <p:nvPr/>
        </p:nvSpPr>
        <p:spPr>
          <a:xfrm>
            <a:off x="1828800"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1" name="椭圆 10"/>
          <p:cNvSpPr/>
          <p:nvPr/>
        </p:nvSpPr>
        <p:spPr>
          <a:xfrm>
            <a:off x="4176713"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2" name="椭圆 11"/>
          <p:cNvSpPr/>
          <p:nvPr/>
        </p:nvSpPr>
        <p:spPr>
          <a:xfrm>
            <a:off x="6524625"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3" name="椭圆 12"/>
          <p:cNvSpPr/>
          <p:nvPr/>
        </p:nvSpPr>
        <p:spPr>
          <a:xfrm>
            <a:off x="8926513" y="2598738"/>
            <a:ext cx="1422400" cy="1422400"/>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cs typeface="+mn-ea"/>
              <a:sym typeface="+mn-lt"/>
            </a:endParaRPr>
          </a:p>
        </p:txBody>
      </p:sp>
      <p:sp>
        <p:nvSpPr>
          <p:cNvPr id="14" name="KSO_Shape"/>
          <p:cNvSpPr/>
          <p:nvPr/>
        </p:nvSpPr>
        <p:spPr>
          <a:xfrm>
            <a:off x="2251075" y="2962275"/>
            <a:ext cx="577850" cy="695325"/>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FFFFFF"/>
              </a:solidFill>
              <a:cs typeface="+mn-ea"/>
              <a:sym typeface="+mn-lt"/>
            </a:endParaRPr>
          </a:p>
        </p:txBody>
      </p:sp>
      <p:sp>
        <p:nvSpPr>
          <p:cNvPr id="15" name="KSO_Shape"/>
          <p:cNvSpPr/>
          <p:nvPr/>
        </p:nvSpPr>
        <p:spPr bwMode="auto">
          <a:xfrm>
            <a:off x="6958013" y="2913063"/>
            <a:ext cx="695325" cy="660400"/>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sp>
        <p:nvSpPr>
          <p:cNvPr id="16" name="KSO_Shape"/>
          <p:cNvSpPr/>
          <p:nvPr/>
        </p:nvSpPr>
        <p:spPr>
          <a:xfrm>
            <a:off x="4546600" y="2913063"/>
            <a:ext cx="695325" cy="695325"/>
          </a:xfrm>
          <a:custGeom>
            <a:avLst/>
            <a:gdLst>
              <a:gd name="connsiteX0" fmla="*/ 532395 w 1474634"/>
              <a:gd name="connsiteY0" fmla="*/ 0 h 1474633"/>
              <a:gd name="connsiteX1" fmla="*/ 942238 w 1474634"/>
              <a:gd name="connsiteY1" fmla="*/ 0 h 1474633"/>
              <a:gd name="connsiteX2" fmla="*/ 942238 w 1474634"/>
              <a:gd name="connsiteY2" fmla="*/ 224655 h 1474633"/>
              <a:gd name="connsiteX3" fmla="*/ 942239 w 1474634"/>
              <a:gd name="connsiteY3" fmla="*/ 224655 h 1474633"/>
              <a:gd name="connsiteX4" fmla="*/ 869379 w 1474634"/>
              <a:gd name="connsiteY4" fmla="*/ 275833 h 1474633"/>
              <a:gd name="connsiteX5" fmla="*/ 869379 w 1474634"/>
              <a:gd name="connsiteY5" fmla="*/ 423721 h 1474633"/>
              <a:gd name="connsiteX6" fmla="*/ 869379 w 1474634"/>
              <a:gd name="connsiteY6" fmla="*/ 425884 h 1474633"/>
              <a:gd name="connsiteX7" fmla="*/ 866300 w 1474634"/>
              <a:gd name="connsiteY7" fmla="*/ 425884 h 1474633"/>
              <a:gd name="connsiteX8" fmla="*/ 825423 w 1474634"/>
              <a:gd name="connsiteY8" fmla="*/ 454597 h 1474633"/>
              <a:gd name="connsiteX9" fmla="*/ 825423 w 1474634"/>
              <a:gd name="connsiteY9" fmla="*/ 649211 h 1474633"/>
              <a:gd name="connsiteX10" fmla="*/ 1020038 w 1474634"/>
              <a:gd name="connsiteY10" fmla="*/ 649211 h 1474633"/>
              <a:gd name="connsiteX11" fmla="*/ 1048750 w 1474634"/>
              <a:gd name="connsiteY11" fmla="*/ 608336 h 1474633"/>
              <a:gd name="connsiteX12" fmla="*/ 1048750 w 1474634"/>
              <a:gd name="connsiteY12" fmla="*/ 605257 h 1474633"/>
              <a:gd name="connsiteX13" fmla="*/ 1050912 w 1474634"/>
              <a:gd name="connsiteY13" fmla="*/ 605257 h 1474633"/>
              <a:gd name="connsiteX14" fmla="*/ 1050913 w 1474634"/>
              <a:gd name="connsiteY14" fmla="*/ 605256 h 1474633"/>
              <a:gd name="connsiteX15" fmla="*/ 1050913 w 1474634"/>
              <a:gd name="connsiteY15" fmla="*/ 605257 h 1474633"/>
              <a:gd name="connsiteX16" fmla="*/ 1249979 w 1474634"/>
              <a:gd name="connsiteY16" fmla="*/ 605257 h 1474633"/>
              <a:gd name="connsiteX17" fmla="*/ 1249979 w 1474634"/>
              <a:gd name="connsiteY17" fmla="*/ 605256 h 1474633"/>
              <a:gd name="connsiteX18" fmla="*/ 1198801 w 1474634"/>
              <a:gd name="connsiteY18" fmla="*/ 605256 h 1474633"/>
              <a:gd name="connsiteX19" fmla="*/ 1249979 w 1474634"/>
              <a:gd name="connsiteY19" fmla="*/ 532396 h 1474633"/>
              <a:gd name="connsiteX20" fmla="*/ 1249979 w 1474634"/>
              <a:gd name="connsiteY20" fmla="*/ 532395 h 1474633"/>
              <a:gd name="connsiteX21" fmla="*/ 1474634 w 1474634"/>
              <a:gd name="connsiteY21" fmla="*/ 532395 h 1474633"/>
              <a:gd name="connsiteX22" fmla="*/ 1474634 w 1474634"/>
              <a:gd name="connsiteY22" fmla="*/ 942238 h 1474633"/>
              <a:gd name="connsiteX23" fmla="*/ 1249979 w 1474634"/>
              <a:gd name="connsiteY23" fmla="*/ 942238 h 1474633"/>
              <a:gd name="connsiteX24" fmla="*/ 1249979 w 1474634"/>
              <a:gd name="connsiteY24" fmla="*/ 942239 h 1474633"/>
              <a:gd name="connsiteX25" fmla="*/ 1198801 w 1474634"/>
              <a:gd name="connsiteY25" fmla="*/ 869379 h 1474633"/>
              <a:gd name="connsiteX26" fmla="*/ 1050913 w 1474634"/>
              <a:gd name="connsiteY26" fmla="*/ 869379 h 1474633"/>
              <a:gd name="connsiteX27" fmla="*/ 1048750 w 1474634"/>
              <a:gd name="connsiteY27" fmla="*/ 869379 h 1474633"/>
              <a:gd name="connsiteX28" fmla="*/ 1048750 w 1474634"/>
              <a:gd name="connsiteY28" fmla="*/ 866300 h 1474633"/>
              <a:gd name="connsiteX29" fmla="*/ 1020037 w 1474634"/>
              <a:gd name="connsiteY29" fmla="*/ 825423 h 1474633"/>
              <a:gd name="connsiteX30" fmla="*/ 825423 w 1474634"/>
              <a:gd name="connsiteY30" fmla="*/ 825423 h 1474633"/>
              <a:gd name="connsiteX31" fmla="*/ 825423 w 1474634"/>
              <a:gd name="connsiteY31" fmla="*/ 1020037 h 1474633"/>
              <a:gd name="connsiteX32" fmla="*/ 866300 w 1474634"/>
              <a:gd name="connsiteY32" fmla="*/ 1048749 h 1474633"/>
              <a:gd name="connsiteX33" fmla="*/ 869379 w 1474634"/>
              <a:gd name="connsiteY33" fmla="*/ 1048749 h 1474633"/>
              <a:gd name="connsiteX34" fmla="*/ 869379 w 1474634"/>
              <a:gd name="connsiteY34" fmla="*/ 1050912 h 1474633"/>
              <a:gd name="connsiteX35" fmla="*/ 869379 w 1474634"/>
              <a:gd name="connsiteY35" fmla="*/ 1198800 h 1474633"/>
              <a:gd name="connsiteX36" fmla="*/ 942239 w 1474634"/>
              <a:gd name="connsiteY36" fmla="*/ 1249978 h 1474633"/>
              <a:gd name="connsiteX37" fmla="*/ 942238 w 1474634"/>
              <a:gd name="connsiteY37" fmla="*/ 1249978 h 1474633"/>
              <a:gd name="connsiteX38" fmla="*/ 942238 w 1474634"/>
              <a:gd name="connsiteY38" fmla="*/ 1474633 h 1474633"/>
              <a:gd name="connsiteX39" fmla="*/ 532395 w 1474634"/>
              <a:gd name="connsiteY39" fmla="*/ 1474633 h 1474633"/>
              <a:gd name="connsiteX40" fmla="*/ 532395 w 1474634"/>
              <a:gd name="connsiteY40" fmla="*/ 1249978 h 1474633"/>
              <a:gd name="connsiteX41" fmla="*/ 532396 w 1474634"/>
              <a:gd name="connsiteY41" fmla="*/ 1249978 h 1474633"/>
              <a:gd name="connsiteX42" fmla="*/ 605256 w 1474634"/>
              <a:gd name="connsiteY42" fmla="*/ 1198800 h 1474633"/>
              <a:gd name="connsiteX43" fmla="*/ 605256 w 1474634"/>
              <a:gd name="connsiteY43" fmla="*/ 1249978 h 1474633"/>
              <a:gd name="connsiteX44" fmla="*/ 605257 w 1474634"/>
              <a:gd name="connsiteY44" fmla="*/ 1249978 h 1474633"/>
              <a:gd name="connsiteX45" fmla="*/ 605257 w 1474634"/>
              <a:gd name="connsiteY45" fmla="*/ 1050912 h 1474633"/>
              <a:gd name="connsiteX46" fmla="*/ 605256 w 1474634"/>
              <a:gd name="connsiteY46" fmla="*/ 1050912 h 1474633"/>
              <a:gd name="connsiteX47" fmla="*/ 605257 w 1474634"/>
              <a:gd name="connsiteY47" fmla="*/ 1050911 h 1474633"/>
              <a:gd name="connsiteX48" fmla="*/ 605257 w 1474634"/>
              <a:gd name="connsiteY48" fmla="*/ 1048749 h 1474633"/>
              <a:gd name="connsiteX49" fmla="*/ 608336 w 1474634"/>
              <a:gd name="connsiteY49" fmla="*/ 1048749 h 1474633"/>
              <a:gd name="connsiteX50" fmla="*/ 649211 w 1474634"/>
              <a:gd name="connsiteY50" fmla="*/ 1020038 h 1474633"/>
              <a:gd name="connsiteX51" fmla="*/ 649211 w 1474634"/>
              <a:gd name="connsiteY51" fmla="*/ 825423 h 1474633"/>
              <a:gd name="connsiteX52" fmla="*/ 454596 w 1474634"/>
              <a:gd name="connsiteY52" fmla="*/ 825423 h 1474633"/>
              <a:gd name="connsiteX53" fmla="*/ 425884 w 1474634"/>
              <a:gd name="connsiteY53" fmla="*/ 866300 h 1474633"/>
              <a:gd name="connsiteX54" fmla="*/ 425884 w 1474634"/>
              <a:gd name="connsiteY54" fmla="*/ 869379 h 1474633"/>
              <a:gd name="connsiteX55" fmla="*/ 423721 w 1474634"/>
              <a:gd name="connsiteY55" fmla="*/ 869379 h 1474633"/>
              <a:gd name="connsiteX56" fmla="*/ 275833 w 1474634"/>
              <a:gd name="connsiteY56" fmla="*/ 869379 h 1474633"/>
              <a:gd name="connsiteX57" fmla="*/ 224655 w 1474634"/>
              <a:gd name="connsiteY57" fmla="*/ 942239 h 1474633"/>
              <a:gd name="connsiteX58" fmla="*/ 224655 w 1474634"/>
              <a:gd name="connsiteY58" fmla="*/ 942238 h 1474633"/>
              <a:gd name="connsiteX59" fmla="*/ 0 w 1474634"/>
              <a:gd name="connsiteY59" fmla="*/ 942238 h 1474633"/>
              <a:gd name="connsiteX60" fmla="*/ 0 w 1474634"/>
              <a:gd name="connsiteY60" fmla="*/ 532395 h 1474633"/>
              <a:gd name="connsiteX61" fmla="*/ 224655 w 1474634"/>
              <a:gd name="connsiteY61" fmla="*/ 532395 h 1474633"/>
              <a:gd name="connsiteX62" fmla="*/ 224655 w 1474634"/>
              <a:gd name="connsiteY62" fmla="*/ 532396 h 1474633"/>
              <a:gd name="connsiteX63" fmla="*/ 275833 w 1474634"/>
              <a:gd name="connsiteY63" fmla="*/ 605256 h 1474633"/>
              <a:gd name="connsiteX64" fmla="*/ 224655 w 1474634"/>
              <a:gd name="connsiteY64" fmla="*/ 605256 h 1474633"/>
              <a:gd name="connsiteX65" fmla="*/ 224655 w 1474634"/>
              <a:gd name="connsiteY65" fmla="*/ 605257 h 1474633"/>
              <a:gd name="connsiteX66" fmla="*/ 423721 w 1474634"/>
              <a:gd name="connsiteY66" fmla="*/ 605257 h 1474633"/>
              <a:gd name="connsiteX67" fmla="*/ 423721 w 1474634"/>
              <a:gd name="connsiteY67" fmla="*/ 605256 h 1474633"/>
              <a:gd name="connsiteX68" fmla="*/ 423722 w 1474634"/>
              <a:gd name="connsiteY68" fmla="*/ 605257 h 1474633"/>
              <a:gd name="connsiteX69" fmla="*/ 425884 w 1474634"/>
              <a:gd name="connsiteY69" fmla="*/ 605257 h 1474633"/>
              <a:gd name="connsiteX70" fmla="*/ 425884 w 1474634"/>
              <a:gd name="connsiteY70" fmla="*/ 608336 h 1474633"/>
              <a:gd name="connsiteX71" fmla="*/ 454595 w 1474634"/>
              <a:gd name="connsiteY71" fmla="*/ 649211 h 1474633"/>
              <a:gd name="connsiteX72" fmla="*/ 649211 w 1474634"/>
              <a:gd name="connsiteY72" fmla="*/ 649211 h 1474633"/>
              <a:gd name="connsiteX73" fmla="*/ 649211 w 1474634"/>
              <a:gd name="connsiteY73" fmla="*/ 454596 h 1474633"/>
              <a:gd name="connsiteX74" fmla="*/ 608336 w 1474634"/>
              <a:gd name="connsiteY74" fmla="*/ 425884 h 1474633"/>
              <a:gd name="connsiteX75" fmla="*/ 605257 w 1474634"/>
              <a:gd name="connsiteY75" fmla="*/ 425884 h 1474633"/>
              <a:gd name="connsiteX76" fmla="*/ 605257 w 1474634"/>
              <a:gd name="connsiteY76" fmla="*/ 423722 h 1474633"/>
              <a:gd name="connsiteX77" fmla="*/ 605256 w 1474634"/>
              <a:gd name="connsiteY77" fmla="*/ 423721 h 1474633"/>
              <a:gd name="connsiteX78" fmla="*/ 605257 w 1474634"/>
              <a:gd name="connsiteY78" fmla="*/ 423721 h 1474633"/>
              <a:gd name="connsiteX79" fmla="*/ 605257 w 1474634"/>
              <a:gd name="connsiteY79" fmla="*/ 224655 h 1474633"/>
              <a:gd name="connsiteX80" fmla="*/ 605256 w 1474634"/>
              <a:gd name="connsiteY80" fmla="*/ 224655 h 1474633"/>
              <a:gd name="connsiteX81" fmla="*/ 605256 w 1474634"/>
              <a:gd name="connsiteY81" fmla="*/ 275833 h 1474633"/>
              <a:gd name="connsiteX82" fmla="*/ 532396 w 1474634"/>
              <a:gd name="connsiteY82" fmla="*/ 224655 h 1474633"/>
              <a:gd name="connsiteX83" fmla="*/ 532395 w 1474634"/>
              <a:gd name="connsiteY83" fmla="*/ 224655 h 1474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Lst>
            <a:rect l="l" t="t" r="r" b="b"/>
            <a:pathLst>
              <a:path w="1474634" h="1474633">
                <a:moveTo>
                  <a:pt x="532395" y="0"/>
                </a:moveTo>
                <a:lnTo>
                  <a:pt x="942238" y="0"/>
                </a:lnTo>
                <a:lnTo>
                  <a:pt x="942238" y="224655"/>
                </a:lnTo>
                <a:lnTo>
                  <a:pt x="942239" y="224655"/>
                </a:lnTo>
                <a:lnTo>
                  <a:pt x="869379" y="275833"/>
                </a:lnTo>
                <a:lnTo>
                  <a:pt x="869379" y="423721"/>
                </a:lnTo>
                <a:lnTo>
                  <a:pt x="869379" y="425884"/>
                </a:lnTo>
                <a:lnTo>
                  <a:pt x="866300" y="425884"/>
                </a:lnTo>
                <a:lnTo>
                  <a:pt x="825423" y="454597"/>
                </a:lnTo>
                <a:lnTo>
                  <a:pt x="825423" y="649211"/>
                </a:lnTo>
                <a:lnTo>
                  <a:pt x="1020038" y="649211"/>
                </a:lnTo>
                <a:lnTo>
                  <a:pt x="1048750" y="608336"/>
                </a:lnTo>
                <a:lnTo>
                  <a:pt x="1048750" y="605257"/>
                </a:lnTo>
                <a:lnTo>
                  <a:pt x="1050912" y="605257"/>
                </a:lnTo>
                <a:lnTo>
                  <a:pt x="1050913" y="605256"/>
                </a:lnTo>
                <a:lnTo>
                  <a:pt x="1050913" y="605257"/>
                </a:lnTo>
                <a:lnTo>
                  <a:pt x="1249979" y="605257"/>
                </a:lnTo>
                <a:lnTo>
                  <a:pt x="1249979" y="605256"/>
                </a:lnTo>
                <a:lnTo>
                  <a:pt x="1198801" y="605256"/>
                </a:lnTo>
                <a:lnTo>
                  <a:pt x="1249979" y="532396"/>
                </a:lnTo>
                <a:lnTo>
                  <a:pt x="1249979" y="532395"/>
                </a:lnTo>
                <a:lnTo>
                  <a:pt x="1474634" y="532395"/>
                </a:lnTo>
                <a:lnTo>
                  <a:pt x="1474634" y="942238"/>
                </a:lnTo>
                <a:lnTo>
                  <a:pt x="1249979" y="942238"/>
                </a:lnTo>
                <a:lnTo>
                  <a:pt x="1249979" y="942239"/>
                </a:lnTo>
                <a:lnTo>
                  <a:pt x="1198801" y="869379"/>
                </a:lnTo>
                <a:lnTo>
                  <a:pt x="1050913" y="869379"/>
                </a:lnTo>
                <a:lnTo>
                  <a:pt x="1048750" y="869379"/>
                </a:lnTo>
                <a:lnTo>
                  <a:pt x="1048750" y="866300"/>
                </a:lnTo>
                <a:lnTo>
                  <a:pt x="1020037" y="825423"/>
                </a:lnTo>
                <a:lnTo>
                  <a:pt x="825423" y="825423"/>
                </a:lnTo>
                <a:lnTo>
                  <a:pt x="825423" y="1020037"/>
                </a:lnTo>
                <a:lnTo>
                  <a:pt x="866300" y="1048749"/>
                </a:lnTo>
                <a:lnTo>
                  <a:pt x="869379" y="1048749"/>
                </a:lnTo>
                <a:lnTo>
                  <a:pt x="869379" y="1050912"/>
                </a:lnTo>
                <a:lnTo>
                  <a:pt x="869379" y="1198800"/>
                </a:lnTo>
                <a:lnTo>
                  <a:pt x="942239" y="1249978"/>
                </a:lnTo>
                <a:lnTo>
                  <a:pt x="942238" y="1249978"/>
                </a:lnTo>
                <a:lnTo>
                  <a:pt x="942238" y="1474633"/>
                </a:lnTo>
                <a:lnTo>
                  <a:pt x="532395" y="1474633"/>
                </a:lnTo>
                <a:lnTo>
                  <a:pt x="532395" y="1249978"/>
                </a:lnTo>
                <a:lnTo>
                  <a:pt x="532396" y="1249978"/>
                </a:lnTo>
                <a:lnTo>
                  <a:pt x="605256" y="1198800"/>
                </a:lnTo>
                <a:lnTo>
                  <a:pt x="605256" y="1249978"/>
                </a:lnTo>
                <a:lnTo>
                  <a:pt x="605257" y="1249978"/>
                </a:lnTo>
                <a:lnTo>
                  <a:pt x="605257" y="1050912"/>
                </a:lnTo>
                <a:lnTo>
                  <a:pt x="605256" y="1050912"/>
                </a:lnTo>
                <a:lnTo>
                  <a:pt x="605257" y="1050911"/>
                </a:lnTo>
                <a:lnTo>
                  <a:pt x="605257" y="1048749"/>
                </a:lnTo>
                <a:lnTo>
                  <a:pt x="608336" y="1048749"/>
                </a:lnTo>
                <a:lnTo>
                  <a:pt x="649211" y="1020038"/>
                </a:lnTo>
                <a:lnTo>
                  <a:pt x="649211" y="825423"/>
                </a:lnTo>
                <a:lnTo>
                  <a:pt x="454596" y="825423"/>
                </a:lnTo>
                <a:lnTo>
                  <a:pt x="425884" y="866300"/>
                </a:lnTo>
                <a:lnTo>
                  <a:pt x="425884" y="869379"/>
                </a:lnTo>
                <a:lnTo>
                  <a:pt x="423721" y="869379"/>
                </a:lnTo>
                <a:lnTo>
                  <a:pt x="275833" y="869379"/>
                </a:lnTo>
                <a:lnTo>
                  <a:pt x="224655" y="942239"/>
                </a:lnTo>
                <a:lnTo>
                  <a:pt x="224655" y="942238"/>
                </a:lnTo>
                <a:lnTo>
                  <a:pt x="0" y="942238"/>
                </a:lnTo>
                <a:lnTo>
                  <a:pt x="0" y="532395"/>
                </a:lnTo>
                <a:lnTo>
                  <a:pt x="224655" y="532395"/>
                </a:lnTo>
                <a:lnTo>
                  <a:pt x="224655" y="532396"/>
                </a:lnTo>
                <a:lnTo>
                  <a:pt x="275833" y="605256"/>
                </a:lnTo>
                <a:lnTo>
                  <a:pt x="224655" y="605256"/>
                </a:lnTo>
                <a:lnTo>
                  <a:pt x="224655" y="605257"/>
                </a:lnTo>
                <a:lnTo>
                  <a:pt x="423721" y="605257"/>
                </a:lnTo>
                <a:lnTo>
                  <a:pt x="423721" y="605256"/>
                </a:lnTo>
                <a:lnTo>
                  <a:pt x="423722" y="605257"/>
                </a:lnTo>
                <a:lnTo>
                  <a:pt x="425884" y="605257"/>
                </a:lnTo>
                <a:lnTo>
                  <a:pt x="425884" y="608336"/>
                </a:lnTo>
                <a:lnTo>
                  <a:pt x="454595" y="649211"/>
                </a:lnTo>
                <a:lnTo>
                  <a:pt x="649211" y="649211"/>
                </a:lnTo>
                <a:lnTo>
                  <a:pt x="649211" y="454596"/>
                </a:lnTo>
                <a:lnTo>
                  <a:pt x="608336" y="425884"/>
                </a:lnTo>
                <a:lnTo>
                  <a:pt x="605257" y="425884"/>
                </a:lnTo>
                <a:lnTo>
                  <a:pt x="605257" y="423722"/>
                </a:lnTo>
                <a:lnTo>
                  <a:pt x="605256" y="423721"/>
                </a:lnTo>
                <a:lnTo>
                  <a:pt x="605257" y="423721"/>
                </a:lnTo>
                <a:lnTo>
                  <a:pt x="605257" y="224655"/>
                </a:lnTo>
                <a:lnTo>
                  <a:pt x="605256" y="224655"/>
                </a:lnTo>
                <a:lnTo>
                  <a:pt x="605256" y="275833"/>
                </a:lnTo>
                <a:lnTo>
                  <a:pt x="532396" y="224655"/>
                </a:lnTo>
                <a:lnTo>
                  <a:pt x="532395" y="224655"/>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FFFFFF"/>
              </a:solidFill>
              <a:cs typeface="+mn-ea"/>
              <a:sym typeface="+mn-lt"/>
            </a:endParaRPr>
          </a:p>
        </p:txBody>
      </p:sp>
      <p:sp>
        <p:nvSpPr>
          <p:cNvPr id="17" name="KSO_Shape"/>
          <p:cNvSpPr/>
          <p:nvPr/>
        </p:nvSpPr>
        <p:spPr bwMode="auto">
          <a:xfrm>
            <a:off x="9369425" y="2913063"/>
            <a:ext cx="566738" cy="695325"/>
          </a:xfrm>
          <a:custGeom>
            <a:avLst/>
            <a:gdLst>
              <a:gd name="T0" fmla="*/ 1505593 w 3702"/>
              <a:gd name="T1" fmla="*/ 281382 h 4536"/>
              <a:gd name="T2" fmla="*/ 1477447 w 3702"/>
              <a:gd name="T3" fmla="*/ 213347 h 4536"/>
              <a:gd name="T4" fmla="*/ 1428297 w 3702"/>
              <a:gd name="T5" fmla="*/ 162950 h 4536"/>
              <a:gd name="T6" fmla="*/ 1290508 w 3702"/>
              <a:gd name="T7" fmla="*/ 92394 h 4536"/>
              <a:gd name="T8" fmla="*/ 1062401 w 3702"/>
              <a:gd name="T9" fmla="*/ 31078 h 4536"/>
              <a:gd name="T10" fmla="*/ 777582 w 3702"/>
              <a:gd name="T11" fmla="*/ 0 h 4536"/>
              <a:gd name="T12" fmla="*/ 527630 w 3702"/>
              <a:gd name="T13" fmla="*/ 24358 h 4536"/>
              <a:gd name="T14" fmla="*/ 284399 w 3702"/>
              <a:gd name="T15" fmla="*/ 84415 h 4536"/>
              <a:gd name="T16" fmla="*/ 141569 w 3702"/>
              <a:gd name="T17" fmla="*/ 152870 h 4536"/>
              <a:gd name="T18" fmla="*/ 82757 w 3702"/>
              <a:gd name="T19" fmla="*/ 205787 h 4536"/>
              <a:gd name="T20" fmla="*/ 51251 w 3702"/>
              <a:gd name="T21" fmla="*/ 271303 h 4536"/>
              <a:gd name="T22" fmla="*/ 130647 w 3702"/>
              <a:gd name="T23" fmla="*/ 1803786 h 4536"/>
              <a:gd name="T24" fmla="*/ 144090 w 3702"/>
              <a:gd name="T25" fmla="*/ 1850403 h 4536"/>
              <a:gd name="T26" fmla="*/ 180217 w 3702"/>
              <a:gd name="T27" fmla="*/ 1889041 h 4536"/>
              <a:gd name="T28" fmla="*/ 257934 w 3702"/>
              <a:gd name="T29" fmla="*/ 1903320 h 4536"/>
              <a:gd name="T30" fmla="*/ 318846 w 3702"/>
              <a:gd name="T31" fmla="*/ 1868462 h 4536"/>
              <a:gd name="T32" fmla="*/ 340271 w 3702"/>
              <a:gd name="T33" fmla="*/ 1829405 h 4536"/>
              <a:gd name="T34" fmla="*/ 1209431 w 3702"/>
              <a:gd name="T35" fmla="*/ 1664355 h 4536"/>
              <a:gd name="T36" fmla="*/ 1214892 w 3702"/>
              <a:gd name="T37" fmla="*/ 1829405 h 4536"/>
              <a:gd name="T38" fmla="*/ 1235477 w 3702"/>
              <a:gd name="T39" fmla="*/ 1868462 h 4536"/>
              <a:gd name="T40" fmla="*/ 1296809 w 3702"/>
              <a:gd name="T41" fmla="*/ 1903320 h 4536"/>
              <a:gd name="T42" fmla="*/ 1374946 w 3702"/>
              <a:gd name="T43" fmla="*/ 1889041 h 4536"/>
              <a:gd name="T44" fmla="*/ 1410653 w 3702"/>
              <a:gd name="T45" fmla="*/ 1850403 h 4536"/>
              <a:gd name="T46" fmla="*/ 1424516 w 3702"/>
              <a:gd name="T47" fmla="*/ 1803786 h 4536"/>
              <a:gd name="T48" fmla="*/ 1097268 w 3702"/>
              <a:gd name="T49" fmla="*/ 146991 h 4536"/>
              <a:gd name="T50" fmla="*/ 1129195 w 3702"/>
              <a:gd name="T51" fmla="*/ 158330 h 4536"/>
              <a:gd name="T52" fmla="*/ 1144318 w 3702"/>
              <a:gd name="T53" fmla="*/ 189828 h 4536"/>
              <a:gd name="T54" fmla="*/ 1135496 w 3702"/>
              <a:gd name="T55" fmla="*/ 223006 h 4536"/>
              <a:gd name="T56" fmla="*/ 1103149 w 3702"/>
              <a:gd name="T57" fmla="*/ 241065 h 4536"/>
              <a:gd name="T58" fmla="*/ 432690 w 3702"/>
              <a:gd name="T59" fmla="*/ 235185 h 4536"/>
              <a:gd name="T60" fmla="*/ 411686 w 3702"/>
              <a:gd name="T61" fmla="*/ 207467 h 4536"/>
              <a:gd name="T62" fmla="*/ 414626 w 3702"/>
              <a:gd name="T63" fmla="*/ 172609 h 4536"/>
              <a:gd name="T64" fmla="*/ 441512 w 3702"/>
              <a:gd name="T65" fmla="*/ 149091 h 4536"/>
              <a:gd name="T66" fmla="*/ 197021 w 3702"/>
              <a:gd name="T67" fmla="*/ 412414 h 4536"/>
              <a:gd name="T68" fmla="*/ 225167 w 3702"/>
              <a:gd name="T69" fmla="*/ 354458 h 4536"/>
              <a:gd name="T70" fmla="*/ 1266983 w 3702"/>
              <a:gd name="T71" fmla="*/ 336399 h 4536"/>
              <a:gd name="T72" fmla="*/ 1329156 w 3702"/>
              <a:gd name="T73" fmla="*/ 354458 h 4536"/>
              <a:gd name="T74" fmla="*/ 1357302 w 3702"/>
              <a:gd name="T75" fmla="*/ 412414 h 4536"/>
              <a:gd name="T76" fmla="*/ 1416954 w 3702"/>
              <a:gd name="T77" fmla="*/ 880265 h 4536"/>
              <a:gd name="T78" fmla="*/ 1382927 w 3702"/>
              <a:gd name="T79" fmla="*/ 920162 h 4536"/>
              <a:gd name="T80" fmla="*/ 171816 w 3702"/>
              <a:gd name="T81" fmla="*/ 920162 h 4536"/>
              <a:gd name="T82" fmla="*/ 137789 w 3702"/>
              <a:gd name="T83" fmla="*/ 880265 h 4536"/>
              <a:gd name="T84" fmla="*/ 374298 w 3702"/>
              <a:gd name="T85" fmla="*/ 1343495 h 4536"/>
              <a:gd name="T86" fmla="*/ 361695 w 3702"/>
              <a:gd name="T87" fmla="*/ 1374153 h 4536"/>
              <a:gd name="T88" fmla="*/ 330609 w 3702"/>
              <a:gd name="T89" fmla="*/ 1386753 h 4536"/>
              <a:gd name="T90" fmla="*/ 129387 w 3702"/>
              <a:gd name="T91" fmla="*/ 1379193 h 4536"/>
              <a:gd name="T92" fmla="*/ 110903 w 3702"/>
              <a:gd name="T93" fmla="*/ 1351895 h 4536"/>
              <a:gd name="T94" fmla="*/ 113424 w 3702"/>
              <a:gd name="T95" fmla="*/ 1251101 h 4536"/>
              <a:gd name="T96" fmla="*/ 136528 w 3702"/>
              <a:gd name="T97" fmla="*/ 1228003 h 4536"/>
              <a:gd name="T98" fmla="*/ 339430 w 3702"/>
              <a:gd name="T99" fmla="*/ 1225063 h 4536"/>
              <a:gd name="T100" fmla="*/ 367156 w 3702"/>
              <a:gd name="T101" fmla="*/ 1243542 h 4536"/>
              <a:gd name="T102" fmla="*/ 1444680 w 3702"/>
              <a:gd name="T103" fmla="*/ 1343495 h 4536"/>
              <a:gd name="T104" fmla="*/ 1434598 w 3702"/>
              <a:gd name="T105" fmla="*/ 1370794 h 4536"/>
              <a:gd name="T106" fmla="*/ 1405612 w 3702"/>
              <a:gd name="T107" fmla="*/ 1386753 h 4536"/>
              <a:gd name="T108" fmla="*/ 1203130 w 3702"/>
              <a:gd name="T109" fmla="*/ 1381713 h 4536"/>
              <a:gd name="T110" fmla="*/ 1182126 w 3702"/>
              <a:gd name="T111" fmla="*/ 1356095 h 4536"/>
              <a:gd name="T112" fmla="*/ 1182126 w 3702"/>
              <a:gd name="T113" fmla="*/ 1255301 h 4536"/>
              <a:gd name="T114" fmla="*/ 1203130 w 3702"/>
              <a:gd name="T115" fmla="*/ 1229683 h 4536"/>
              <a:gd name="T116" fmla="*/ 1405612 w 3702"/>
              <a:gd name="T117" fmla="*/ 1224643 h 4536"/>
              <a:gd name="T118" fmla="*/ 1434598 w 3702"/>
              <a:gd name="T119" fmla="*/ 1240182 h 4536"/>
              <a:gd name="T120" fmla="*/ 1444680 w 3702"/>
              <a:gd name="T121" fmla="*/ 1343495 h 4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3702" h="4536">
                <a:moveTo>
                  <a:pt x="1832" y="0"/>
                </a:moveTo>
                <a:lnTo>
                  <a:pt x="1832" y="0"/>
                </a:lnTo>
                <a:lnTo>
                  <a:pt x="1851" y="0"/>
                </a:lnTo>
                <a:lnTo>
                  <a:pt x="1869" y="0"/>
                </a:lnTo>
                <a:lnTo>
                  <a:pt x="1832" y="0"/>
                </a:lnTo>
                <a:close/>
                <a:moveTo>
                  <a:pt x="3584" y="670"/>
                </a:moveTo>
                <a:lnTo>
                  <a:pt x="3584" y="670"/>
                </a:lnTo>
                <a:lnTo>
                  <a:pt x="3579" y="646"/>
                </a:lnTo>
                <a:lnTo>
                  <a:pt x="3573" y="624"/>
                </a:lnTo>
                <a:lnTo>
                  <a:pt x="3566" y="604"/>
                </a:lnTo>
                <a:lnTo>
                  <a:pt x="3558" y="583"/>
                </a:lnTo>
                <a:lnTo>
                  <a:pt x="3549" y="563"/>
                </a:lnTo>
                <a:lnTo>
                  <a:pt x="3539" y="544"/>
                </a:lnTo>
                <a:lnTo>
                  <a:pt x="3528" y="526"/>
                </a:lnTo>
                <a:lnTo>
                  <a:pt x="3517" y="508"/>
                </a:lnTo>
                <a:lnTo>
                  <a:pt x="3504" y="490"/>
                </a:lnTo>
                <a:lnTo>
                  <a:pt x="3492" y="475"/>
                </a:lnTo>
                <a:lnTo>
                  <a:pt x="3478" y="459"/>
                </a:lnTo>
                <a:lnTo>
                  <a:pt x="3463" y="444"/>
                </a:lnTo>
                <a:lnTo>
                  <a:pt x="3448" y="429"/>
                </a:lnTo>
                <a:lnTo>
                  <a:pt x="3433" y="415"/>
                </a:lnTo>
                <a:lnTo>
                  <a:pt x="3416" y="401"/>
                </a:lnTo>
                <a:lnTo>
                  <a:pt x="3400" y="388"/>
                </a:lnTo>
                <a:lnTo>
                  <a:pt x="3363" y="364"/>
                </a:lnTo>
                <a:lnTo>
                  <a:pt x="3326" y="340"/>
                </a:lnTo>
                <a:lnTo>
                  <a:pt x="3286" y="318"/>
                </a:lnTo>
                <a:lnTo>
                  <a:pt x="3246" y="297"/>
                </a:lnTo>
                <a:lnTo>
                  <a:pt x="3204" y="277"/>
                </a:lnTo>
                <a:lnTo>
                  <a:pt x="3161" y="257"/>
                </a:lnTo>
                <a:lnTo>
                  <a:pt x="3072" y="220"/>
                </a:lnTo>
                <a:lnTo>
                  <a:pt x="3024" y="201"/>
                </a:lnTo>
                <a:lnTo>
                  <a:pt x="2969" y="183"/>
                </a:lnTo>
                <a:lnTo>
                  <a:pt x="2907" y="163"/>
                </a:lnTo>
                <a:lnTo>
                  <a:pt x="2840" y="144"/>
                </a:lnTo>
                <a:lnTo>
                  <a:pt x="2768" y="125"/>
                </a:lnTo>
                <a:lnTo>
                  <a:pt x="2692" y="108"/>
                </a:lnTo>
                <a:lnTo>
                  <a:pt x="2612" y="90"/>
                </a:lnTo>
                <a:lnTo>
                  <a:pt x="2529" y="74"/>
                </a:lnTo>
                <a:lnTo>
                  <a:pt x="2444" y="58"/>
                </a:lnTo>
                <a:lnTo>
                  <a:pt x="2359" y="45"/>
                </a:lnTo>
                <a:lnTo>
                  <a:pt x="2272" y="33"/>
                </a:lnTo>
                <a:lnTo>
                  <a:pt x="2185" y="22"/>
                </a:lnTo>
                <a:lnTo>
                  <a:pt x="2098" y="13"/>
                </a:lnTo>
                <a:lnTo>
                  <a:pt x="2014" y="7"/>
                </a:lnTo>
                <a:lnTo>
                  <a:pt x="1931" y="2"/>
                </a:lnTo>
                <a:lnTo>
                  <a:pt x="1851" y="0"/>
                </a:lnTo>
                <a:lnTo>
                  <a:pt x="1771" y="2"/>
                </a:lnTo>
                <a:lnTo>
                  <a:pt x="1688" y="7"/>
                </a:lnTo>
                <a:lnTo>
                  <a:pt x="1603" y="13"/>
                </a:lnTo>
                <a:lnTo>
                  <a:pt x="1517" y="22"/>
                </a:lnTo>
                <a:lnTo>
                  <a:pt x="1430" y="33"/>
                </a:lnTo>
                <a:lnTo>
                  <a:pt x="1343" y="45"/>
                </a:lnTo>
                <a:lnTo>
                  <a:pt x="1256" y="58"/>
                </a:lnTo>
                <a:lnTo>
                  <a:pt x="1172" y="74"/>
                </a:lnTo>
                <a:lnTo>
                  <a:pt x="1089" y="90"/>
                </a:lnTo>
                <a:lnTo>
                  <a:pt x="1009" y="108"/>
                </a:lnTo>
                <a:lnTo>
                  <a:pt x="933" y="125"/>
                </a:lnTo>
                <a:lnTo>
                  <a:pt x="861" y="144"/>
                </a:lnTo>
                <a:lnTo>
                  <a:pt x="794" y="163"/>
                </a:lnTo>
                <a:lnTo>
                  <a:pt x="732" y="183"/>
                </a:lnTo>
                <a:lnTo>
                  <a:pt x="677" y="201"/>
                </a:lnTo>
                <a:lnTo>
                  <a:pt x="630" y="220"/>
                </a:lnTo>
                <a:lnTo>
                  <a:pt x="541" y="257"/>
                </a:lnTo>
                <a:lnTo>
                  <a:pt x="497" y="277"/>
                </a:lnTo>
                <a:lnTo>
                  <a:pt x="455" y="297"/>
                </a:lnTo>
                <a:lnTo>
                  <a:pt x="414" y="318"/>
                </a:lnTo>
                <a:lnTo>
                  <a:pt x="375" y="340"/>
                </a:lnTo>
                <a:lnTo>
                  <a:pt x="337" y="364"/>
                </a:lnTo>
                <a:lnTo>
                  <a:pt x="302" y="388"/>
                </a:lnTo>
                <a:lnTo>
                  <a:pt x="285" y="401"/>
                </a:lnTo>
                <a:lnTo>
                  <a:pt x="268" y="416"/>
                </a:lnTo>
                <a:lnTo>
                  <a:pt x="253" y="429"/>
                </a:lnTo>
                <a:lnTo>
                  <a:pt x="237" y="444"/>
                </a:lnTo>
                <a:lnTo>
                  <a:pt x="223" y="459"/>
                </a:lnTo>
                <a:lnTo>
                  <a:pt x="210" y="475"/>
                </a:lnTo>
                <a:lnTo>
                  <a:pt x="197" y="490"/>
                </a:lnTo>
                <a:lnTo>
                  <a:pt x="185" y="508"/>
                </a:lnTo>
                <a:lnTo>
                  <a:pt x="173" y="526"/>
                </a:lnTo>
                <a:lnTo>
                  <a:pt x="163" y="544"/>
                </a:lnTo>
                <a:lnTo>
                  <a:pt x="153" y="563"/>
                </a:lnTo>
                <a:lnTo>
                  <a:pt x="144" y="583"/>
                </a:lnTo>
                <a:lnTo>
                  <a:pt x="135" y="604"/>
                </a:lnTo>
                <a:lnTo>
                  <a:pt x="129" y="624"/>
                </a:lnTo>
                <a:lnTo>
                  <a:pt x="122" y="646"/>
                </a:lnTo>
                <a:lnTo>
                  <a:pt x="116" y="670"/>
                </a:lnTo>
                <a:lnTo>
                  <a:pt x="0" y="2054"/>
                </a:lnTo>
                <a:lnTo>
                  <a:pt x="0" y="3963"/>
                </a:lnTo>
                <a:lnTo>
                  <a:pt x="310" y="3963"/>
                </a:lnTo>
                <a:lnTo>
                  <a:pt x="310" y="4262"/>
                </a:lnTo>
                <a:lnTo>
                  <a:pt x="310" y="4279"/>
                </a:lnTo>
                <a:lnTo>
                  <a:pt x="311" y="4295"/>
                </a:lnTo>
                <a:lnTo>
                  <a:pt x="313" y="4311"/>
                </a:lnTo>
                <a:lnTo>
                  <a:pt x="315" y="4326"/>
                </a:lnTo>
                <a:lnTo>
                  <a:pt x="319" y="4342"/>
                </a:lnTo>
                <a:lnTo>
                  <a:pt x="322" y="4356"/>
                </a:lnTo>
                <a:lnTo>
                  <a:pt x="326" y="4369"/>
                </a:lnTo>
                <a:lnTo>
                  <a:pt x="332" y="4382"/>
                </a:lnTo>
                <a:lnTo>
                  <a:pt x="337" y="4394"/>
                </a:lnTo>
                <a:lnTo>
                  <a:pt x="343" y="4406"/>
                </a:lnTo>
                <a:lnTo>
                  <a:pt x="350" y="4418"/>
                </a:lnTo>
                <a:lnTo>
                  <a:pt x="357" y="4429"/>
                </a:lnTo>
                <a:lnTo>
                  <a:pt x="365" y="4439"/>
                </a:lnTo>
                <a:lnTo>
                  <a:pt x="373" y="4449"/>
                </a:lnTo>
                <a:lnTo>
                  <a:pt x="381" y="4459"/>
                </a:lnTo>
                <a:lnTo>
                  <a:pt x="390" y="4468"/>
                </a:lnTo>
                <a:lnTo>
                  <a:pt x="409" y="4483"/>
                </a:lnTo>
                <a:lnTo>
                  <a:pt x="429" y="4498"/>
                </a:lnTo>
                <a:lnTo>
                  <a:pt x="450" y="4510"/>
                </a:lnTo>
                <a:lnTo>
                  <a:pt x="472" y="4519"/>
                </a:lnTo>
                <a:lnTo>
                  <a:pt x="495" y="4526"/>
                </a:lnTo>
                <a:lnTo>
                  <a:pt x="519" y="4532"/>
                </a:lnTo>
                <a:lnTo>
                  <a:pt x="542" y="4535"/>
                </a:lnTo>
                <a:lnTo>
                  <a:pt x="566" y="4536"/>
                </a:lnTo>
                <a:lnTo>
                  <a:pt x="590" y="4535"/>
                </a:lnTo>
                <a:lnTo>
                  <a:pt x="614" y="4532"/>
                </a:lnTo>
                <a:lnTo>
                  <a:pt x="637" y="4526"/>
                </a:lnTo>
                <a:lnTo>
                  <a:pt x="661" y="4519"/>
                </a:lnTo>
                <a:lnTo>
                  <a:pt x="683" y="4510"/>
                </a:lnTo>
                <a:lnTo>
                  <a:pt x="703" y="4498"/>
                </a:lnTo>
                <a:lnTo>
                  <a:pt x="723" y="4483"/>
                </a:lnTo>
                <a:lnTo>
                  <a:pt x="743" y="4468"/>
                </a:lnTo>
                <a:lnTo>
                  <a:pt x="752" y="4459"/>
                </a:lnTo>
                <a:lnTo>
                  <a:pt x="759" y="4449"/>
                </a:lnTo>
                <a:lnTo>
                  <a:pt x="768" y="4439"/>
                </a:lnTo>
                <a:lnTo>
                  <a:pt x="775" y="4429"/>
                </a:lnTo>
                <a:lnTo>
                  <a:pt x="783" y="4418"/>
                </a:lnTo>
                <a:lnTo>
                  <a:pt x="789" y="4406"/>
                </a:lnTo>
                <a:lnTo>
                  <a:pt x="795" y="4394"/>
                </a:lnTo>
                <a:lnTo>
                  <a:pt x="800" y="4382"/>
                </a:lnTo>
                <a:lnTo>
                  <a:pt x="806" y="4369"/>
                </a:lnTo>
                <a:lnTo>
                  <a:pt x="810" y="4356"/>
                </a:lnTo>
                <a:lnTo>
                  <a:pt x="813" y="4342"/>
                </a:lnTo>
                <a:lnTo>
                  <a:pt x="817" y="4326"/>
                </a:lnTo>
                <a:lnTo>
                  <a:pt x="820" y="4311"/>
                </a:lnTo>
                <a:lnTo>
                  <a:pt x="821" y="4295"/>
                </a:lnTo>
                <a:lnTo>
                  <a:pt x="822" y="4279"/>
                </a:lnTo>
                <a:lnTo>
                  <a:pt x="822" y="4262"/>
                </a:lnTo>
                <a:lnTo>
                  <a:pt x="822" y="3963"/>
                </a:lnTo>
                <a:lnTo>
                  <a:pt x="2879" y="3963"/>
                </a:lnTo>
                <a:lnTo>
                  <a:pt x="2879" y="4262"/>
                </a:lnTo>
                <a:lnTo>
                  <a:pt x="2879" y="4279"/>
                </a:lnTo>
                <a:lnTo>
                  <a:pt x="2880" y="4295"/>
                </a:lnTo>
                <a:lnTo>
                  <a:pt x="2882" y="4311"/>
                </a:lnTo>
                <a:lnTo>
                  <a:pt x="2884" y="4326"/>
                </a:lnTo>
                <a:lnTo>
                  <a:pt x="2887" y="4342"/>
                </a:lnTo>
                <a:lnTo>
                  <a:pt x="2892" y="4356"/>
                </a:lnTo>
                <a:lnTo>
                  <a:pt x="2896" y="4369"/>
                </a:lnTo>
                <a:lnTo>
                  <a:pt x="2901" y="4382"/>
                </a:lnTo>
                <a:lnTo>
                  <a:pt x="2906" y="4394"/>
                </a:lnTo>
                <a:lnTo>
                  <a:pt x="2913" y="4406"/>
                </a:lnTo>
                <a:lnTo>
                  <a:pt x="2919" y="4418"/>
                </a:lnTo>
                <a:lnTo>
                  <a:pt x="2926" y="4429"/>
                </a:lnTo>
                <a:lnTo>
                  <a:pt x="2934" y="4439"/>
                </a:lnTo>
                <a:lnTo>
                  <a:pt x="2941" y="4449"/>
                </a:lnTo>
                <a:lnTo>
                  <a:pt x="2950" y="4459"/>
                </a:lnTo>
                <a:lnTo>
                  <a:pt x="2959" y="4468"/>
                </a:lnTo>
                <a:lnTo>
                  <a:pt x="2978" y="4483"/>
                </a:lnTo>
                <a:lnTo>
                  <a:pt x="2997" y="4498"/>
                </a:lnTo>
                <a:lnTo>
                  <a:pt x="3019" y="4510"/>
                </a:lnTo>
                <a:lnTo>
                  <a:pt x="3041" y="4519"/>
                </a:lnTo>
                <a:lnTo>
                  <a:pt x="3064" y="4526"/>
                </a:lnTo>
                <a:lnTo>
                  <a:pt x="3087" y="4532"/>
                </a:lnTo>
                <a:lnTo>
                  <a:pt x="3112" y="4535"/>
                </a:lnTo>
                <a:lnTo>
                  <a:pt x="3135" y="4536"/>
                </a:lnTo>
                <a:lnTo>
                  <a:pt x="3159" y="4535"/>
                </a:lnTo>
                <a:lnTo>
                  <a:pt x="3183" y="4532"/>
                </a:lnTo>
                <a:lnTo>
                  <a:pt x="3206" y="4526"/>
                </a:lnTo>
                <a:lnTo>
                  <a:pt x="3229" y="4519"/>
                </a:lnTo>
                <a:lnTo>
                  <a:pt x="3251" y="4510"/>
                </a:lnTo>
                <a:lnTo>
                  <a:pt x="3273" y="4498"/>
                </a:lnTo>
                <a:lnTo>
                  <a:pt x="3293" y="4483"/>
                </a:lnTo>
                <a:lnTo>
                  <a:pt x="3312" y="4468"/>
                </a:lnTo>
                <a:lnTo>
                  <a:pt x="3320" y="4459"/>
                </a:lnTo>
                <a:lnTo>
                  <a:pt x="3329" y="4449"/>
                </a:lnTo>
                <a:lnTo>
                  <a:pt x="3337" y="4439"/>
                </a:lnTo>
                <a:lnTo>
                  <a:pt x="3345" y="4429"/>
                </a:lnTo>
                <a:lnTo>
                  <a:pt x="3351" y="4418"/>
                </a:lnTo>
                <a:lnTo>
                  <a:pt x="3358" y="4406"/>
                </a:lnTo>
                <a:lnTo>
                  <a:pt x="3364" y="4394"/>
                </a:lnTo>
                <a:lnTo>
                  <a:pt x="3370" y="4382"/>
                </a:lnTo>
                <a:lnTo>
                  <a:pt x="3374" y="4369"/>
                </a:lnTo>
                <a:lnTo>
                  <a:pt x="3379" y="4356"/>
                </a:lnTo>
                <a:lnTo>
                  <a:pt x="3383" y="4342"/>
                </a:lnTo>
                <a:lnTo>
                  <a:pt x="3386" y="4326"/>
                </a:lnTo>
                <a:lnTo>
                  <a:pt x="3389" y="4311"/>
                </a:lnTo>
                <a:lnTo>
                  <a:pt x="3391" y="4295"/>
                </a:lnTo>
                <a:lnTo>
                  <a:pt x="3392" y="4279"/>
                </a:lnTo>
                <a:lnTo>
                  <a:pt x="3392" y="4262"/>
                </a:lnTo>
                <a:lnTo>
                  <a:pt x="3392" y="3963"/>
                </a:lnTo>
                <a:lnTo>
                  <a:pt x="3702" y="3963"/>
                </a:lnTo>
                <a:lnTo>
                  <a:pt x="3702" y="2054"/>
                </a:lnTo>
                <a:lnTo>
                  <a:pt x="3584" y="670"/>
                </a:lnTo>
                <a:close/>
                <a:moveTo>
                  <a:pt x="1089" y="350"/>
                </a:moveTo>
                <a:lnTo>
                  <a:pt x="2612" y="350"/>
                </a:lnTo>
                <a:lnTo>
                  <a:pt x="2626" y="350"/>
                </a:lnTo>
                <a:lnTo>
                  <a:pt x="2638" y="352"/>
                </a:lnTo>
                <a:lnTo>
                  <a:pt x="2650" y="355"/>
                </a:lnTo>
                <a:lnTo>
                  <a:pt x="2661" y="360"/>
                </a:lnTo>
                <a:lnTo>
                  <a:pt x="2671" y="364"/>
                </a:lnTo>
                <a:lnTo>
                  <a:pt x="2681" y="371"/>
                </a:lnTo>
                <a:lnTo>
                  <a:pt x="2688" y="377"/>
                </a:lnTo>
                <a:lnTo>
                  <a:pt x="2696" y="385"/>
                </a:lnTo>
                <a:lnTo>
                  <a:pt x="2703" y="393"/>
                </a:lnTo>
                <a:lnTo>
                  <a:pt x="2708" y="401"/>
                </a:lnTo>
                <a:lnTo>
                  <a:pt x="2714" y="411"/>
                </a:lnTo>
                <a:lnTo>
                  <a:pt x="2717" y="421"/>
                </a:lnTo>
                <a:lnTo>
                  <a:pt x="2720" y="431"/>
                </a:lnTo>
                <a:lnTo>
                  <a:pt x="2723" y="441"/>
                </a:lnTo>
                <a:lnTo>
                  <a:pt x="2724" y="452"/>
                </a:lnTo>
                <a:lnTo>
                  <a:pt x="2725" y="462"/>
                </a:lnTo>
                <a:lnTo>
                  <a:pt x="2724" y="473"/>
                </a:lnTo>
                <a:lnTo>
                  <a:pt x="2723" y="483"/>
                </a:lnTo>
                <a:lnTo>
                  <a:pt x="2720" y="494"/>
                </a:lnTo>
                <a:lnTo>
                  <a:pt x="2717" y="504"/>
                </a:lnTo>
                <a:lnTo>
                  <a:pt x="2714" y="513"/>
                </a:lnTo>
                <a:lnTo>
                  <a:pt x="2708" y="522"/>
                </a:lnTo>
                <a:lnTo>
                  <a:pt x="2703" y="531"/>
                </a:lnTo>
                <a:lnTo>
                  <a:pt x="2696" y="540"/>
                </a:lnTo>
                <a:lnTo>
                  <a:pt x="2688" y="546"/>
                </a:lnTo>
                <a:lnTo>
                  <a:pt x="2681" y="554"/>
                </a:lnTo>
                <a:lnTo>
                  <a:pt x="2671" y="560"/>
                </a:lnTo>
                <a:lnTo>
                  <a:pt x="2661" y="565"/>
                </a:lnTo>
                <a:lnTo>
                  <a:pt x="2650" y="568"/>
                </a:lnTo>
                <a:lnTo>
                  <a:pt x="2638" y="572"/>
                </a:lnTo>
                <a:lnTo>
                  <a:pt x="2626" y="574"/>
                </a:lnTo>
                <a:lnTo>
                  <a:pt x="2612" y="575"/>
                </a:lnTo>
                <a:lnTo>
                  <a:pt x="1089" y="575"/>
                </a:lnTo>
                <a:lnTo>
                  <a:pt x="1075" y="574"/>
                </a:lnTo>
                <a:lnTo>
                  <a:pt x="1063" y="572"/>
                </a:lnTo>
                <a:lnTo>
                  <a:pt x="1051" y="568"/>
                </a:lnTo>
                <a:lnTo>
                  <a:pt x="1040" y="565"/>
                </a:lnTo>
                <a:lnTo>
                  <a:pt x="1030" y="560"/>
                </a:lnTo>
                <a:lnTo>
                  <a:pt x="1020" y="554"/>
                </a:lnTo>
                <a:lnTo>
                  <a:pt x="1012" y="546"/>
                </a:lnTo>
                <a:lnTo>
                  <a:pt x="1005" y="540"/>
                </a:lnTo>
                <a:lnTo>
                  <a:pt x="998" y="531"/>
                </a:lnTo>
                <a:lnTo>
                  <a:pt x="992" y="522"/>
                </a:lnTo>
                <a:lnTo>
                  <a:pt x="987" y="513"/>
                </a:lnTo>
                <a:lnTo>
                  <a:pt x="984" y="504"/>
                </a:lnTo>
                <a:lnTo>
                  <a:pt x="980" y="494"/>
                </a:lnTo>
                <a:lnTo>
                  <a:pt x="978" y="483"/>
                </a:lnTo>
                <a:lnTo>
                  <a:pt x="977" y="473"/>
                </a:lnTo>
                <a:lnTo>
                  <a:pt x="976" y="462"/>
                </a:lnTo>
                <a:lnTo>
                  <a:pt x="977" y="452"/>
                </a:lnTo>
                <a:lnTo>
                  <a:pt x="978" y="441"/>
                </a:lnTo>
                <a:lnTo>
                  <a:pt x="980" y="431"/>
                </a:lnTo>
                <a:lnTo>
                  <a:pt x="984" y="421"/>
                </a:lnTo>
                <a:lnTo>
                  <a:pt x="987" y="411"/>
                </a:lnTo>
                <a:lnTo>
                  <a:pt x="992" y="401"/>
                </a:lnTo>
                <a:lnTo>
                  <a:pt x="998" y="393"/>
                </a:lnTo>
                <a:lnTo>
                  <a:pt x="1005" y="385"/>
                </a:lnTo>
                <a:lnTo>
                  <a:pt x="1012" y="377"/>
                </a:lnTo>
                <a:lnTo>
                  <a:pt x="1020" y="371"/>
                </a:lnTo>
                <a:lnTo>
                  <a:pt x="1030" y="364"/>
                </a:lnTo>
                <a:lnTo>
                  <a:pt x="1040" y="360"/>
                </a:lnTo>
                <a:lnTo>
                  <a:pt x="1051" y="355"/>
                </a:lnTo>
                <a:lnTo>
                  <a:pt x="1063" y="352"/>
                </a:lnTo>
                <a:lnTo>
                  <a:pt x="1075" y="350"/>
                </a:lnTo>
                <a:lnTo>
                  <a:pt x="1089" y="350"/>
                </a:lnTo>
                <a:close/>
                <a:moveTo>
                  <a:pt x="325" y="2008"/>
                </a:moveTo>
                <a:lnTo>
                  <a:pt x="466" y="1004"/>
                </a:lnTo>
                <a:lnTo>
                  <a:pt x="469" y="982"/>
                </a:lnTo>
                <a:lnTo>
                  <a:pt x="474" y="961"/>
                </a:lnTo>
                <a:lnTo>
                  <a:pt x="479" y="940"/>
                </a:lnTo>
                <a:lnTo>
                  <a:pt x="486" y="921"/>
                </a:lnTo>
                <a:lnTo>
                  <a:pt x="493" y="903"/>
                </a:lnTo>
                <a:lnTo>
                  <a:pt x="501" y="886"/>
                </a:lnTo>
                <a:lnTo>
                  <a:pt x="511" y="871"/>
                </a:lnTo>
                <a:lnTo>
                  <a:pt x="523" y="857"/>
                </a:lnTo>
                <a:lnTo>
                  <a:pt x="536" y="844"/>
                </a:lnTo>
                <a:lnTo>
                  <a:pt x="551" y="833"/>
                </a:lnTo>
                <a:lnTo>
                  <a:pt x="567" y="825"/>
                </a:lnTo>
                <a:lnTo>
                  <a:pt x="586" y="816"/>
                </a:lnTo>
                <a:lnTo>
                  <a:pt x="608" y="810"/>
                </a:lnTo>
                <a:lnTo>
                  <a:pt x="631" y="806"/>
                </a:lnTo>
                <a:lnTo>
                  <a:pt x="656" y="803"/>
                </a:lnTo>
                <a:lnTo>
                  <a:pt x="685" y="801"/>
                </a:lnTo>
                <a:lnTo>
                  <a:pt x="3016" y="801"/>
                </a:lnTo>
                <a:lnTo>
                  <a:pt x="3045" y="803"/>
                </a:lnTo>
                <a:lnTo>
                  <a:pt x="3070" y="806"/>
                </a:lnTo>
                <a:lnTo>
                  <a:pt x="3094" y="810"/>
                </a:lnTo>
                <a:lnTo>
                  <a:pt x="3115" y="816"/>
                </a:lnTo>
                <a:lnTo>
                  <a:pt x="3134" y="825"/>
                </a:lnTo>
                <a:lnTo>
                  <a:pt x="3150" y="833"/>
                </a:lnTo>
                <a:lnTo>
                  <a:pt x="3164" y="844"/>
                </a:lnTo>
                <a:lnTo>
                  <a:pt x="3178" y="857"/>
                </a:lnTo>
                <a:lnTo>
                  <a:pt x="3190" y="871"/>
                </a:lnTo>
                <a:lnTo>
                  <a:pt x="3200" y="886"/>
                </a:lnTo>
                <a:lnTo>
                  <a:pt x="3207" y="903"/>
                </a:lnTo>
                <a:lnTo>
                  <a:pt x="3215" y="921"/>
                </a:lnTo>
                <a:lnTo>
                  <a:pt x="3222" y="940"/>
                </a:lnTo>
                <a:lnTo>
                  <a:pt x="3227" y="961"/>
                </a:lnTo>
                <a:lnTo>
                  <a:pt x="3231" y="982"/>
                </a:lnTo>
                <a:lnTo>
                  <a:pt x="3235" y="1004"/>
                </a:lnTo>
                <a:lnTo>
                  <a:pt x="3375" y="2008"/>
                </a:lnTo>
                <a:lnTo>
                  <a:pt x="3378" y="2027"/>
                </a:lnTo>
                <a:lnTo>
                  <a:pt x="3378" y="2044"/>
                </a:lnTo>
                <a:lnTo>
                  <a:pt x="3378" y="2062"/>
                </a:lnTo>
                <a:lnTo>
                  <a:pt x="3377" y="2080"/>
                </a:lnTo>
                <a:lnTo>
                  <a:pt x="3373" y="2096"/>
                </a:lnTo>
                <a:lnTo>
                  <a:pt x="3369" y="2112"/>
                </a:lnTo>
                <a:lnTo>
                  <a:pt x="3363" y="2127"/>
                </a:lnTo>
                <a:lnTo>
                  <a:pt x="3356" y="2141"/>
                </a:lnTo>
                <a:lnTo>
                  <a:pt x="3347" y="2153"/>
                </a:lnTo>
                <a:lnTo>
                  <a:pt x="3336" y="2165"/>
                </a:lnTo>
                <a:lnTo>
                  <a:pt x="3323" y="2175"/>
                </a:lnTo>
                <a:lnTo>
                  <a:pt x="3308" y="2184"/>
                </a:lnTo>
                <a:lnTo>
                  <a:pt x="3292" y="2191"/>
                </a:lnTo>
                <a:lnTo>
                  <a:pt x="3272" y="2196"/>
                </a:lnTo>
                <a:lnTo>
                  <a:pt x="3251" y="2199"/>
                </a:lnTo>
                <a:lnTo>
                  <a:pt x="3227" y="2201"/>
                </a:lnTo>
                <a:lnTo>
                  <a:pt x="474" y="2201"/>
                </a:lnTo>
                <a:lnTo>
                  <a:pt x="450" y="2199"/>
                </a:lnTo>
                <a:lnTo>
                  <a:pt x="429" y="2196"/>
                </a:lnTo>
                <a:lnTo>
                  <a:pt x="409" y="2191"/>
                </a:lnTo>
                <a:lnTo>
                  <a:pt x="392" y="2184"/>
                </a:lnTo>
                <a:lnTo>
                  <a:pt x="378" y="2175"/>
                </a:lnTo>
                <a:lnTo>
                  <a:pt x="365" y="2165"/>
                </a:lnTo>
                <a:lnTo>
                  <a:pt x="354" y="2153"/>
                </a:lnTo>
                <a:lnTo>
                  <a:pt x="345" y="2141"/>
                </a:lnTo>
                <a:lnTo>
                  <a:pt x="337" y="2127"/>
                </a:lnTo>
                <a:lnTo>
                  <a:pt x="332" y="2112"/>
                </a:lnTo>
                <a:lnTo>
                  <a:pt x="328" y="2096"/>
                </a:lnTo>
                <a:lnTo>
                  <a:pt x="324" y="2080"/>
                </a:lnTo>
                <a:lnTo>
                  <a:pt x="323" y="2062"/>
                </a:lnTo>
                <a:lnTo>
                  <a:pt x="323" y="2044"/>
                </a:lnTo>
                <a:lnTo>
                  <a:pt x="324" y="2027"/>
                </a:lnTo>
                <a:lnTo>
                  <a:pt x="325" y="2008"/>
                </a:lnTo>
                <a:close/>
                <a:moveTo>
                  <a:pt x="891" y="3199"/>
                </a:moveTo>
                <a:lnTo>
                  <a:pt x="891" y="3199"/>
                </a:lnTo>
                <a:lnTo>
                  <a:pt x="890" y="3208"/>
                </a:lnTo>
                <a:lnTo>
                  <a:pt x="889" y="3219"/>
                </a:lnTo>
                <a:lnTo>
                  <a:pt x="887" y="3229"/>
                </a:lnTo>
                <a:lnTo>
                  <a:pt x="883" y="3238"/>
                </a:lnTo>
                <a:lnTo>
                  <a:pt x="878" y="3248"/>
                </a:lnTo>
                <a:lnTo>
                  <a:pt x="874" y="3257"/>
                </a:lnTo>
                <a:lnTo>
                  <a:pt x="867" y="3264"/>
                </a:lnTo>
                <a:lnTo>
                  <a:pt x="861" y="3272"/>
                </a:lnTo>
                <a:lnTo>
                  <a:pt x="853" y="3279"/>
                </a:lnTo>
                <a:lnTo>
                  <a:pt x="845" y="3284"/>
                </a:lnTo>
                <a:lnTo>
                  <a:pt x="836" y="3290"/>
                </a:lnTo>
                <a:lnTo>
                  <a:pt x="828" y="3294"/>
                </a:lnTo>
                <a:lnTo>
                  <a:pt x="818" y="3297"/>
                </a:lnTo>
                <a:lnTo>
                  <a:pt x="808" y="3301"/>
                </a:lnTo>
                <a:lnTo>
                  <a:pt x="798" y="3302"/>
                </a:lnTo>
                <a:lnTo>
                  <a:pt x="787" y="3302"/>
                </a:lnTo>
                <a:lnTo>
                  <a:pt x="366" y="3302"/>
                </a:lnTo>
                <a:lnTo>
                  <a:pt x="355" y="3302"/>
                </a:lnTo>
                <a:lnTo>
                  <a:pt x="345" y="3301"/>
                </a:lnTo>
                <a:lnTo>
                  <a:pt x="335" y="3297"/>
                </a:lnTo>
                <a:lnTo>
                  <a:pt x="325" y="3294"/>
                </a:lnTo>
                <a:lnTo>
                  <a:pt x="317" y="3290"/>
                </a:lnTo>
                <a:lnTo>
                  <a:pt x="308" y="3284"/>
                </a:lnTo>
                <a:lnTo>
                  <a:pt x="300" y="3279"/>
                </a:lnTo>
                <a:lnTo>
                  <a:pt x="292" y="3272"/>
                </a:lnTo>
                <a:lnTo>
                  <a:pt x="286" y="3264"/>
                </a:lnTo>
                <a:lnTo>
                  <a:pt x="279" y="3257"/>
                </a:lnTo>
                <a:lnTo>
                  <a:pt x="275" y="3248"/>
                </a:lnTo>
                <a:lnTo>
                  <a:pt x="270" y="3238"/>
                </a:lnTo>
                <a:lnTo>
                  <a:pt x="266" y="3229"/>
                </a:lnTo>
                <a:lnTo>
                  <a:pt x="264" y="3219"/>
                </a:lnTo>
                <a:lnTo>
                  <a:pt x="263" y="3208"/>
                </a:lnTo>
                <a:lnTo>
                  <a:pt x="262" y="3199"/>
                </a:lnTo>
                <a:lnTo>
                  <a:pt x="262" y="3019"/>
                </a:lnTo>
                <a:lnTo>
                  <a:pt x="263" y="3008"/>
                </a:lnTo>
                <a:lnTo>
                  <a:pt x="264" y="2998"/>
                </a:lnTo>
                <a:lnTo>
                  <a:pt x="266" y="2989"/>
                </a:lnTo>
                <a:lnTo>
                  <a:pt x="270" y="2979"/>
                </a:lnTo>
                <a:lnTo>
                  <a:pt x="275" y="2970"/>
                </a:lnTo>
                <a:lnTo>
                  <a:pt x="279" y="2961"/>
                </a:lnTo>
                <a:lnTo>
                  <a:pt x="286" y="2953"/>
                </a:lnTo>
                <a:lnTo>
                  <a:pt x="292" y="2946"/>
                </a:lnTo>
                <a:lnTo>
                  <a:pt x="300" y="2939"/>
                </a:lnTo>
                <a:lnTo>
                  <a:pt x="308" y="2933"/>
                </a:lnTo>
                <a:lnTo>
                  <a:pt x="317" y="2928"/>
                </a:lnTo>
                <a:lnTo>
                  <a:pt x="325" y="2924"/>
                </a:lnTo>
                <a:lnTo>
                  <a:pt x="335" y="2919"/>
                </a:lnTo>
                <a:lnTo>
                  <a:pt x="345" y="2917"/>
                </a:lnTo>
                <a:lnTo>
                  <a:pt x="355" y="2916"/>
                </a:lnTo>
                <a:lnTo>
                  <a:pt x="366" y="2915"/>
                </a:lnTo>
                <a:lnTo>
                  <a:pt x="787" y="2915"/>
                </a:lnTo>
                <a:lnTo>
                  <a:pt x="798" y="2916"/>
                </a:lnTo>
                <a:lnTo>
                  <a:pt x="808" y="2917"/>
                </a:lnTo>
                <a:lnTo>
                  <a:pt x="818" y="2919"/>
                </a:lnTo>
                <a:lnTo>
                  <a:pt x="828" y="2924"/>
                </a:lnTo>
                <a:lnTo>
                  <a:pt x="836" y="2928"/>
                </a:lnTo>
                <a:lnTo>
                  <a:pt x="845" y="2933"/>
                </a:lnTo>
                <a:lnTo>
                  <a:pt x="853" y="2939"/>
                </a:lnTo>
                <a:lnTo>
                  <a:pt x="861" y="2946"/>
                </a:lnTo>
                <a:lnTo>
                  <a:pt x="867" y="2953"/>
                </a:lnTo>
                <a:lnTo>
                  <a:pt x="874" y="2961"/>
                </a:lnTo>
                <a:lnTo>
                  <a:pt x="878" y="2970"/>
                </a:lnTo>
                <a:lnTo>
                  <a:pt x="883" y="2979"/>
                </a:lnTo>
                <a:lnTo>
                  <a:pt x="887" y="2989"/>
                </a:lnTo>
                <a:lnTo>
                  <a:pt x="889" y="2998"/>
                </a:lnTo>
                <a:lnTo>
                  <a:pt x="890" y="3008"/>
                </a:lnTo>
                <a:lnTo>
                  <a:pt x="891" y="3019"/>
                </a:lnTo>
                <a:lnTo>
                  <a:pt x="891" y="3199"/>
                </a:lnTo>
                <a:close/>
                <a:moveTo>
                  <a:pt x="3439" y="3199"/>
                </a:moveTo>
                <a:lnTo>
                  <a:pt x="3439" y="3199"/>
                </a:lnTo>
                <a:lnTo>
                  <a:pt x="3439" y="3208"/>
                </a:lnTo>
                <a:lnTo>
                  <a:pt x="3437" y="3219"/>
                </a:lnTo>
                <a:lnTo>
                  <a:pt x="3435" y="3229"/>
                </a:lnTo>
                <a:lnTo>
                  <a:pt x="3431" y="3238"/>
                </a:lnTo>
                <a:lnTo>
                  <a:pt x="3427" y="3248"/>
                </a:lnTo>
                <a:lnTo>
                  <a:pt x="3422" y="3257"/>
                </a:lnTo>
                <a:lnTo>
                  <a:pt x="3415" y="3264"/>
                </a:lnTo>
                <a:lnTo>
                  <a:pt x="3408" y="3272"/>
                </a:lnTo>
                <a:lnTo>
                  <a:pt x="3402" y="3279"/>
                </a:lnTo>
                <a:lnTo>
                  <a:pt x="3393" y="3284"/>
                </a:lnTo>
                <a:lnTo>
                  <a:pt x="3384" y="3290"/>
                </a:lnTo>
                <a:lnTo>
                  <a:pt x="3375" y="3294"/>
                </a:lnTo>
                <a:lnTo>
                  <a:pt x="3366" y="3297"/>
                </a:lnTo>
                <a:lnTo>
                  <a:pt x="3356" y="3301"/>
                </a:lnTo>
                <a:lnTo>
                  <a:pt x="3346" y="3302"/>
                </a:lnTo>
                <a:lnTo>
                  <a:pt x="3335" y="3302"/>
                </a:lnTo>
                <a:lnTo>
                  <a:pt x="2914" y="3302"/>
                </a:lnTo>
                <a:lnTo>
                  <a:pt x="2903" y="3302"/>
                </a:lnTo>
                <a:lnTo>
                  <a:pt x="2893" y="3301"/>
                </a:lnTo>
                <a:lnTo>
                  <a:pt x="2883" y="3297"/>
                </a:lnTo>
                <a:lnTo>
                  <a:pt x="2873" y="3294"/>
                </a:lnTo>
                <a:lnTo>
                  <a:pt x="2864" y="3290"/>
                </a:lnTo>
                <a:lnTo>
                  <a:pt x="2856" y="3284"/>
                </a:lnTo>
                <a:lnTo>
                  <a:pt x="2848" y="3279"/>
                </a:lnTo>
                <a:lnTo>
                  <a:pt x="2840" y="3272"/>
                </a:lnTo>
                <a:lnTo>
                  <a:pt x="2834" y="3264"/>
                </a:lnTo>
                <a:lnTo>
                  <a:pt x="2827" y="3257"/>
                </a:lnTo>
                <a:lnTo>
                  <a:pt x="2823" y="3248"/>
                </a:lnTo>
                <a:lnTo>
                  <a:pt x="2818" y="3238"/>
                </a:lnTo>
                <a:lnTo>
                  <a:pt x="2814" y="3229"/>
                </a:lnTo>
                <a:lnTo>
                  <a:pt x="2812" y="3219"/>
                </a:lnTo>
                <a:lnTo>
                  <a:pt x="2810" y="3208"/>
                </a:lnTo>
                <a:lnTo>
                  <a:pt x="2809" y="3199"/>
                </a:lnTo>
                <a:lnTo>
                  <a:pt x="2809" y="3019"/>
                </a:lnTo>
                <a:lnTo>
                  <a:pt x="2810" y="3008"/>
                </a:lnTo>
                <a:lnTo>
                  <a:pt x="2812" y="2998"/>
                </a:lnTo>
                <a:lnTo>
                  <a:pt x="2814" y="2989"/>
                </a:lnTo>
                <a:lnTo>
                  <a:pt x="2818" y="2979"/>
                </a:lnTo>
                <a:lnTo>
                  <a:pt x="2823" y="2970"/>
                </a:lnTo>
                <a:lnTo>
                  <a:pt x="2827" y="2961"/>
                </a:lnTo>
                <a:lnTo>
                  <a:pt x="2834" y="2953"/>
                </a:lnTo>
                <a:lnTo>
                  <a:pt x="2840" y="2946"/>
                </a:lnTo>
                <a:lnTo>
                  <a:pt x="2848" y="2939"/>
                </a:lnTo>
                <a:lnTo>
                  <a:pt x="2856" y="2933"/>
                </a:lnTo>
                <a:lnTo>
                  <a:pt x="2864" y="2928"/>
                </a:lnTo>
                <a:lnTo>
                  <a:pt x="2873" y="2924"/>
                </a:lnTo>
                <a:lnTo>
                  <a:pt x="2883" y="2919"/>
                </a:lnTo>
                <a:lnTo>
                  <a:pt x="2893" y="2917"/>
                </a:lnTo>
                <a:lnTo>
                  <a:pt x="2903" y="2916"/>
                </a:lnTo>
                <a:lnTo>
                  <a:pt x="2914" y="2915"/>
                </a:lnTo>
                <a:lnTo>
                  <a:pt x="3335" y="2915"/>
                </a:lnTo>
                <a:lnTo>
                  <a:pt x="3346" y="2916"/>
                </a:lnTo>
                <a:lnTo>
                  <a:pt x="3356" y="2917"/>
                </a:lnTo>
                <a:lnTo>
                  <a:pt x="3366" y="2919"/>
                </a:lnTo>
                <a:lnTo>
                  <a:pt x="3375" y="2924"/>
                </a:lnTo>
                <a:lnTo>
                  <a:pt x="3384" y="2928"/>
                </a:lnTo>
                <a:lnTo>
                  <a:pt x="3393" y="2933"/>
                </a:lnTo>
                <a:lnTo>
                  <a:pt x="3402" y="2939"/>
                </a:lnTo>
                <a:lnTo>
                  <a:pt x="3408" y="2946"/>
                </a:lnTo>
                <a:lnTo>
                  <a:pt x="3415" y="2953"/>
                </a:lnTo>
                <a:lnTo>
                  <a:pt x="3422" y="2961"/>
                </a:lnTo>
                <a:lnTo>
                  <a:pt x="3427" y="2970"/>
                </a:lnTo>
                <a:lnTo>
                  <a:pt x="3431" y="2979"/>
                </a:lnTo>
                <a:lnTo>
                  <a:pt x="3435" y="2989"/>
                </a:lnTo>
                <a:lnTo>
                  <a:pt x="3437" y="2998"/>
                </a:lnTo>
                <a:lnTo>
                  <a:pt x="3439" y="3008"/>
                </a:lnTo>
                <a:lnTo>
                  <a:pt x="3439" y="3019"/>
                </a:lnTo>
                <a:lnTo>
                  <a:pt x="3439" y="3199"/>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latin typeface="+mn-lt"/>
              <a:ea typeface="+mn-ea"/>
              <a:cs typeface="+mn-ea"/>
              <a:sym typeface="+mn-lt"/>
            </a:endParaRPr>
          </a:p>
        </p:txBody>
      </p:sp>
      <p:cxnSp>
        <p:nvCxnSpPr>
          <p:cNvPr id="18" name="直接连接符 17"/>
          <p:cNvCxnSpPr/>
          <p:nvPr/>
        </p:nvCxnSpPr>
        <p:spPr>
          <a:xfrm>
            <a:off x="1758950"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176713"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454775"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8872538" y="4191000"/>
            <a:ext cx="1562100" cy="0"/>
          </a:xfrm>
          <a:prstGeom prst="line">
            <a:avLst/>
          </a:prstGeom>
          <a:ln>
            <a:solidFill>
              <a:srgbClr val="4B649F"/>
            </a:solidFill>
          </a:ln>
        </p:spPr>
        <p:style>
          <a:lnRef idx="1">
            <a:schemeClr val="accent1"/>
          </a:lnRef>
          <a:fillRef idx="0">
            <a:schemeClr val="accent1"/>
          </a:fillRef>
          <a:effectRef idx="0">
            <a:schemeClr val="accent1"/>
          </a:effectRef>
          <a:fontRef idx="minor">
            <a:schemeClr val="tx1"/>
          </a:fontRef>
        </p:style>
      </p:cxnSp>
      <p:sp>
        <p:nvSpPr>
          <p:cNvPr id="15381" name="文本框 21"/>
          <p:cNvSpPr txBox="1">
            <a:spLocks noChangeArrowheads="1"/>
          </p:cNvSpPr>
          <p:nvPr/>
        </p:nvSpPr>
        <p:spPr bwMode="auto">
          <a:xfrm>
            <a:off x="1882775" y="4191000"/>
            <a:ext cx="1417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b="1">
                <a:solidFill>
                  <a:srgbClr val="4B649F"/>
                </a:solidFill>
                <a:sym typeface="Arial" panose="020B0604020202020204" pitchFamily="34" charset="0"/>
              </a:rPr>
              <a:t>30%</a:t>
            </a:r>
            <a:endParaRPr lang="zh-CN" altLang="en-US" sz="4800" b="1">
              <a:solidFill>
                <a:srgbClr val="4B649F"/>
              </a:solidFill>
              <a:sym typeface="Arial" panose="020B0604020202020204" pitchFamily="34" charset="0"/>
            </a:endParaRPr>
          </a:p>
        </p:txBody>
      </p:sp>
      <p:sp>
        <p:nvSpPr>
          <p:cNvPr id="15382" name="文本框 22"/>
          <p:cNvSpPr txBox="1">
            <a:spLocks noChangeArrowheads="1"/>
          </p:cNvSpPr>
          <p:nvPr/>
        </p:nvSpPr>
        <p:spPr bwMode="auto">
          <a:xfrm>
            <a:off x="4249738" y="4191000"/>
            <a:ext cx="1416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b="1">
                <a:solidFill>
                  <a:srgbClr val="4B649F"/>
                </a:solidFill>
                <a:sym typeface="Arial" panose="020B0604020202020204" pitchFamily="34" charset="0"/>
              </a:rPr>
              <a:t>70%</a:t>
            </a:r>
            <a:endParaRPr lang="zh-CN" altLang="en-US" sz="4800" b="1">
              <a:solidFill>
                <a:srgbClr val="4B649F"/>
              </a:solidFill>
              <a:sym typeface="Arial" panose="020B0604020202020204" pitchFamily="34" charset="0"/>
            </a:endParaRPr>
          </a:p>
        </p:txBody>
      </p:sp>
      <p:sp>
        <p:nvSpPr>
          <p:cNvPr id="15383" name="文本框 23"/>
          <p:cNvSpPr txBox="1">
            <a:spLocks noChangeArrowheads="1"/>
          </p:cNvSpPr>
          <p:nvPr/>
        </p:nvSpPr>
        <p:spPr bwMode="auto">
          <a:xfrm>
            <a:off x="6561138" y="4191000"/>
            <a:ext cx="141605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b="1">
                <a:solidFill>
                  <a:srgbClr val="4B649F"/>
                </a:solidFill>
                <a:sym typeface="Arial" panose="020B0604020202020204" pitchFamily="34" charset="0"/>
              </a:rPr>
              <a:t>85%</a:t>
            </a:r>
            <a:endParaRPr lang="zh-CN" altLang="en-US" sz="4800" b="1">
              <a:solidFill>
                <a:srgbClr val="4B649F"/>
              </a:solidFill>
              <a:sym typeface="Arial" panose="020B0604020202020204" pitchFamily="34" charset="0"/>
            </a:endParaRPr>
          </a:p>
        </p:txBody>
      </p:sp>
      <p:sp>
        <p:nvSpPr>
          <p:cNvPr id="15384" name="文本框 24"/>
          <p:cNvSpPr txBox="1">
            <a:spLocks noChangeArrowheads="1"/>
          </p:cNvSpPr>
          <p:nvPr/>
        </p:nvSpPr>
        <p:spPr bwMode="auto">
          <a:xfrm>
            <a:off x="8947150" y="4191000"/>
            <a:ext cx="141763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4800" b="1">
                <a:solidFill>
                  <a:srgbClr val="4B649F"/>
                </a:solidFill>
                <a:sym typeface="Arial" panose="020B0604020202020204" pitchFamily="34" charset="0"/>
              </a:rPr>
              <a:t>60%</a:t>
            </a:r>
            <a:endParaRPr lang="zh-CN" altLang="en-US" sz="4800" b="1">
              <a:solidFill>
                <a:srgbClr val="4B649F"/>
              </a:solidFill>
              <a:sym typeface="Arial" panose="020B0604020202020204" pitchFamily="34" charset="0"/>
            </a:endParaRPr>
          </a:p>
        </p:txBody>
      </p:sp>
      <p:sp>
        <p:nvSpPr>
          <p:cNvPr id="15385" name="文本框 25"/>
          <p:cNvSpPr txBox="1">
            <a:spLocks noChangeArrowheads="1"/>
          </p:cNvSpPr>
          <p:nvPr/>
        </p:nvSpPr>
        <p:spPr bwMode="auto">
          <a:xfrm>
            <a:off x="1536700" y="5021263"/>
            <a:ext cx="200818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400">
                <a:solidFill>
                  <a:srgbClr val="808080"/>
                </a:solidFill>
                <a:sym typeface="Arial" panose="020B0604020202020204" pitchFamily="34" charset="0"/>
              </a:rPr>
              <a:t>请在这里添加相应的文字内容请在这里添加相应的文字内容</a:t>
            </a:r>
            <a:endParaRPr lang="zh-CN" altLang="en-US" sz="1400">
              <a:solidFill>
                <a:srgbClr val="808080"/>
              </a:solidFill>
              <a:sym typeface="Arial" panose="020B0604020202020204" pitchFamily="34" charset="0"/>
            </a:endParaRPr>
          </a:p>
        </p:txBody>
      </p:sp>
      <p:sp>
        <p:nvSpPr>
          <p:cNvPr id="15386" name="文本框 26"/>
          <p:cNvSpPr txBox="1">
            <a:spLocks noChangeArrowheads="1"/>
          </p:cNvSpPr>
          <p:nvPr/>
        </p:nvSpPr>
        <p:spPr bwMode="auto">
          <a:xfrm>
            <a:off x="3890963" y="5021263"/>
            <a:ext cx="20081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400">
                <a:solidFill>
                  <a:srgbClr val="808080"/>
                </a:solidFill>
                <a:sym typeface="Arial" panose="020B0604020202020204" pitchFamily="34" charset="0"/>
              </a:rPr>
              <a:t>请在这里添加相应的文字内容请在这里添加相应的文字内容</a:t>
            </a:r>
            <a:endParaRPr lang="zh-CN" altLang="en-US" sz="1400">
              <a:solidFill>
                <a:srgbClr val="808080"/>
              </a:solidFill>
              <a:sym typeface="Arial" panose="020B0604020202020204" pitchFamily="34" charset="0"/>
            </a:endParaRPr>
          </a:p>
        </p:txBody>
      </p:sp>
      <p:sp>
        <p:nvSpPr>
          <p:cNvPr id="15387" name="文本框 27"/>
          <p:cNvSpPr txBox="1">
            <a:spLocks noChangeArrowheads="1"/>
          </p:cNvSpPr>
          <p:nvPr/>
        </p:nvSpPr>
        <p:spPr bwMode="auto">
          <a:xfrm>
            <a:off x="6230938" y="5021263"/>
            <a:ext cx="2008187"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400">
                <a:solidFill>
                  <a:srgbClr val="808080"/>
                </a:solidFill>
                <a:sym typeface="Arial" panose="020B0604020202020204" pitchFamily="34" charset="0"/>
              </a:rPr>
              <a:t>请在这里添加相应的文字内容请在这里添加相应的文字内容</a:t>
            </a:r>
            <a:endParaRPr lang="zh-CN" altLang="en-US" sz="1400">
              <a:solidFill>
                <a:srgbClr val="808080"/>
              </a:solidFill>
              <a:sym typeface="Arial" panose="020B0604020202020204" pitchFamily="34" charset="0"/>
            </a:endParaRPr>
          </a:p>
        </p:txBody>
      </p:sp>
      <p:sp>
        <p:nvSpPr>
          <p:cNvPr id="15388" name="文本框 28"/>
          <p:cNvSpPr txBox="1">
            <a:spLocks noChangeArrowheads="1"/>
          </p:cNvSpPr>
          <p:nvPr/>
        </p:nvSpPr>
        <p:spPr bwMode="auto">
          <a:xfrm>
            <a:off x="8639175" y="5021263"/>
            <a:ext cx="2008188" cy="868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400">
                <a:solidFill>
                  <a:srgbClr val="808080"/>
                </a:solidFill>
                <a:sym typeface="Arial" panose="020B0604020202020204" pitchFamily="34" charset="0"/>
              </a:rPr>
              <a:t>请在这里添加相应的文字内容请在这里添加相应的文字内容</a:t>
            </a:r>
            <a:endParaRPr lang="zh-CN" altLang="en-US" sz="1400">
              <a:solidFill>
                <a:srgbClr val="808080"/>
              </a:solidFill>
              <a:sym typeface="Arial" panose="020B0604020202020204" pitchFamily="34" charset="0"/>
            </a:endParaRPr>
          </a:p>
        </p:txBody>
      </p:sp>
      <p:sp>
        <p:nvSpPr>
          <p:cNvPr id="15389" name="文本框 29"/>
          <p:cNvSpPr txBox="1">
            <a:spLocks noChangeArrowheads="1"/>
          </p:cNvSpPr>
          <p:nvPr/>
        </p:nvSpPr>
        <p:spPr bwMode="auto">
          <a:xfrm>
            <a:off x="1512888" y="1955800"/>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rgbClr val="4B649F"/>
                </a:solidFill>
                <a:sym typeface="Arial" panose="020B0604020202020204" pitchFamily="34" charset="0"/>
              </a:rPr>
              <a:t>这里添加标题</a:t>
            </a:r>
            <a:endParaRPr lang="zh-CN" altLang="en-US" sz="2400" b="1">
              <a:solidFill>
                <a:srgbClr val="4B649F"/>
              </a:solidFill>
              <a:sym typeface="Arial" panose="020B0604020202020204" pitchFamily="34" charset="0"/>
            </a:endParaRPr>
          </a:p>
        </p:txBody>
      </p:sp>
      <p:sp>
        <p:nvSpPr>
          <p:cNvPr id="15390" name="文本框 30"/>
          <p:cNvSpPr txBox="1">
            <a:spLocks noChangeArrowheads="1"/>
          </p:cNvSpPr>
          <p:nvPr/>
        </p:nvSpPr>
        <p:spPr bwMode="auto">
          <a:xfrm>
            <a:off x="3868738" y="19558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rgbClr val="4B649F"/>
                </a:solidFill>
                <a:sym typeface="Arial" panose="020B0604020202020204" pitchFamily="34" charset="0"/>
              </a:rPr>
              <a:t>这里添加标题</a:t>
            </a:r>
            <a:endParaRPr lang="zh-CN" altLang="en-US" sz="2400" b="1">
              <a:solidFill>
                <a:srgbClr val="4B649F"/>
              </a:solidFill>
              <a:sym typeface="Arial" panose="020B0604020202020204" pitchFamily="34" charset="0"/>
            </a:endParaRPr>
          </a:p>
        </p:txBody>
      </p:sp>
      <p:sp>
        <p:nvSpPr>
          <p:cNvPr id="15391" name="文本框 31"/>
          <p:cNvSpPr txBox="1">
            <a:spLocks noChangeArrowheads="1"/>
          </p:cNvSpPr>
          <p:nvPr/>
        </p:nvSpPr>
        <p:spPr bwMode="auto">
          <a:xfrm>
            <a:off x="6208713" y="19558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rgbClr val="4B649F"/>
                </a:solidFill>
                <a:sym typeface="Arial" panose="020B0604020202020204" pitchFamily="34" charset="0"/>
              </a:rPr>
              <a:t>这里添加标题</a:t>
            </a:r>
            <a:endParaRPr lang="zh-CN" altLang="en-US" sz="2400" b="1">
              <a:solidFill>
                <a:srgbClr val="4B649F"/>
              </a:solidFill>
              <a:sym typeface="Arial" panose="020B0604020202020204" pitchFamily="34" charset="0"/>
            </a:endParaRPr>
          </a:p>
        </p:txBody>
      </p:sp>
      <p:sp>
        <p:nvSpPr>
          <p:cNvPr id="15392" name="文本框 32"/>
          <p:cNvSpPr txBox="1">
            <a:spLocks noChangeArrowheads="1"/>
          </p:cNvSpPr>
          <p:nvPr/>
        </p:nvSpPr>
        <p:spPr bwMode="auto">
          <a:xfrm>
            <a:off x="8605838" y="1955800"/>
            <a:ext cx="203041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rgbClr val="4B649F"/>
                </a:solidFill>
                <a:sym typeface="Arial" panose="020B0604020202020204" pitchFamily="34" charset="0"/>
              </a:rPr>
              <a:t>这里添加标题</a:t>
            </a:r>
            <a:endParaRPr lang="zh-CN" altLang="en-US" sz="2400" b="1">
              <a:solidFill>
                <a:srgbClr val="4B649F"/>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386" name="文本框 2"/>
          <p:cNvSpPr txBox="1">
            <a:spLocks noChangeArrowheads="1"/>
          </p:cNvSpPr>
          <p:nvPr/>
        </p:nvSpPr>
        <p:spPr bwMode="auto">
          <a:xfrm>
            <a:off x="5854700" y="2292350"/>
            <a:ext cx="570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3600" b="1">
                <a:solidFill>
                  <a:srgbClr val="4B649F"/>
                </a:solidFill>
              </a:rPr>
              <a:t>添加论文内容第三部分标题</a:t>
            </a:r>
            <a:endParaRPr lang="zh-CN" altLang="en-US" sz="3600" b="1">
              <a:solidFill>
                <a:srgbClr val="4B649F"/>
              </a:solidFill>
            </a:endParaRPr>
          </a:p>
        </p:txBody>
      </p:sp>
      <p:sp>
        <p:nvSpPr>
          <p:cNvPr id="16387" name="文本框 4"/>
          <p:cNvSpPr txBox="1">
            <a:spLocks noChangeArrowheads="1"/>
          </p:cNvSpPr>
          <p:nvPr/>
        </p:nvSpPr>
        <p:spPr bwMode="auto">
          <a:xfrm>
            <a:off x="5854700" y="3216275"/>
            <a:ext cx="57086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solidFill>
                  <a:srgbClr val="808080"/>
                </a:solidFill>
              </a:rPr>
              <a:t>培养学生综合运用、巩固与扩展所学的基础理论和专业知识，培养学生独立分析、解决实际问题能力、培养学生处理数据和信息的能力。</a:t>
            </a:r>
            <a:endParaRPr lang="zh-CN" altLang="en-US">
              <a:solidFill>
                <a:srgbClr val="808080"/>
              </a:solidFill>
            </a:endParaRPr>
          </a:p>
        </p:txBody>
      </p:sp>
      <p:pic>
        <p:nvPicPr>
          <p:cNvPr id="16388"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6390" name="组合 11"/>
          <p:cNvGrpSpPr/>
          <p:nvPr/>
        </p:nvGrpSpPr>
        <p:grpSpPr bwMode="auto">
          <a:xfrm>
            <a:off x="1511300" y="2216150"/>
            <a:ext cx="2597150" cy="2598738"/>
            <a:chOff x="5288161" y="2234042"/>
            <a:chExt cx="1607262" cy="1607262"/>
          </a:xfrm>
        </p:grpSpPr>
        <p:sp>
          <p:nvSpPr>
            <p:cNvPr id="13" name="椭圆 12"/>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椭圆 13"/>
            <p:cNvSpPr/>
            <p:nvPr/>
          </p:nvSpPr>
          <p:spPr>
            <a:xfrm>
              <a:off x="5397211" y="2335171"/>
              <a:ext cx="1389162" cy="1388313"/>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6393" name="KSO_Shape"/>
            <p:cNvSpPr>
              <a:spLocks noChangeArrowheads="1"/>
            </p:cNvSpPr>
            <p:nvPr/>
          </p:nvSpPr>
          <p:spPr bwMode="auto">
            <a:xfrm>
              <a:off x="5547153" y="2697761"/>
              <a:ext cx="1089278" cy="662788"/>
            </a:xfrm>
            <a:custGeom>
              <a:avLst/>
              <a:gdLst>
                <a:gd name="T0" fmla="*/ 3046 w 3931"/>
                <a:gd name="T1" fmla="*/ 1287 h 2392"/>
                <a:gd name="T2" fmla="*/ 2027 w 3931"/>
                <a:gd name="T3" fmla="*/ 850 h 2392"/>
                <a:gd name="T4" fmla="*/ 880 w 3931"/>
                <a:gd name="T5" fmla="*/ 1287 h 2392"/>
                <a:gd name="T6" fmla="*/ 560 w 3931"/>
                <a:gd name="T7" fmla="*/ 1154 h 2392"/>
                <a:gd name="T8" fmla="*/ 560 w 3931"/>
                <a:gd name="T9" fmla="*/ 1546 h 2392"/>
                <a:gd name="T10" fmla="*/ 647 w 3931"/>
                <a:gd name="T11" fmla="*/ 1666 h 2392"/>
                <a:gd name="T12" fmla="*/ 558 w 3931"/>
                <a:gd name="T13" fmla="*/ 1786 h 2392"/>
                <a:gd name="T14" fmla="*/ 653 w 3931"/>
                <a:gd name="T15" fmla="*/ 2208 h 2392"/>
                <a:gd name="T16" fmla="*/ 373 w 3931"/>
                <a:gd name="T17" fmla="*/ 2208 h 2392"/>
                <a:gd name="T18" fmla="*/ 469 w 3931"/>
                <a:gd name="T19" fmla="*/ 1784 h 2392"/>
                <a:gd name="T20" fmla="*/ 391 w 3931"/>
                <a:gd name="T21" fmla="*/ 1666 h 2392"/>
                <a:gd name="T22" fmla="*/ 466 w 3931"/>
                <a:gd name="T23" fmla="*/ 1549 h 2392"/>
                <a:gd name="T24" fmla="*/ 466 w 3931"/>
                <a:gd name="T25" fmla="*/ 1115 h 2392"/>
                <a:gd name="T26" fmla="*/ 0 w 3931"/>
                <a:gd name="T27" fmla="*/ 920 h 2392"/>
                <a:gd name="T28" fmla="*/ 2050 w 3931"/>
                <a:gd name="T29" fmla="*/ 0 h 2392"/>
                <a:gd name="T30" fmla="*/ 3931 w 3931"/>
                <a:gd name="T31" fmla="*/ 932 h 2392"/>
                <a:gd name="T32" fmla="*/ 3046 w 3931"/>
                <a:gd name="T33" fmla="*/ 1287 h 2392"/>
                <a:gd name="T34" fmla="*/ 2004 w 3931"/>
                <a:gd name="T35" fmla="*/ 1072 h 2392"/>
                <a:gd name="T36" fmla="*/ 2929 w 3931"/>
                <a:gd name="T37" fmla="*/ 1386 h 2392"/>
                <a:gd name="T38" fmla="*/ 2929 w 3931"/>
                <a:gd name="T39" fmla="*/ 2147 h 2392"/>
                <a:gd name="T40" fmla="*/ 1957 w 3931"/>
                <a:gd name="T41" fmla="*/ 2392 h 2392"/>
                <a:gd name="T42" fmla="*/ 1099 w 3931"/>
                <a:gd name="T43" fmla="*/ 2147 h 2392"/>
                <a:gd name="T44" fmla="*/ 1099 w 3931"/>
                <a:gd name="T45" fmla="*/ 1386 h 2392"/>
                <a:gd name="T46" fmla="*/ 2004 w 3931"/>
                <a:gd name="T47" fmla="*/ 1072 h 2392"/>
                <a:gd name="T48" fmla="*/ 1992 w 3931"/>
                <a:gd name="T49" fmla="*/ 2252 h 2392"/>
                <a:gd name="T50" fmla="*/ 2738 w 3931"/>
                <a:gd name="T51" fmla="*/ 2066 h 2392"/>
                <a:gd name="T52" fmla="*/ 1992 w 3931"/>
                <a:gd name="T53" fmla="*/ 1879 h 2392"/>
                <a:gd name="T54" fmla="*/ 1247 w 3931"/>
                <a:gd name="T55" fmla="*/ 2066 h 2392"/>
                <a:gd name="T56" fmla="*/ 1992 w 3931"/>
                <a:gd name="T57" fmla="*/ 2252 h 2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添加论文内容第三部分标题</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7413" name="组合 5"/>
          <p:cNvGrpSpPr/>
          <p:nvPr/>
        </p:nvGrpSpPr>
        <p:grpSpPr bwMode="auto">
          <a:xfrm>
            <a:off x="233363" y="125413"/>
            <a:ext cx="635000" cy="635000"/>
            <a:chOff x="5288161" y="2234042"/>
            <a:chExt cx="1607262" cy="1607262"/>
          </a:xfrm>
        </p:grpSpPr>
        <p:sp>
          <p:nvSpPr>
            <p:cNvPr id="7" name="椭圆 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416" name="KSO_Shape"/>
            <p:cNvSpPr>
              <a:spLocks noChangeArrowheads="1"/>
            </p:cNvSpPr>
            <p:nvPr/>
          </p:nvSpPr>
          <p:spPr bwMode="auto">
            <a:xfrm>
              <a:off x="5547153" y="2697761"/>
              <a:ext cx="1089278" cy="662788"/>
            </a:xfrm>
            <a:custGeom>
              <a:avLst/>
              <a:gdLst>
                <a:gd name="T0" fmla="*/ 3046 w 3931"/>
                <a:gd name="T1" fmla="*/ 1287 h 2392"/>
                <a:gd name="T2" fmla="*/ 2027 w 3931"/>
                <a:gd name="T3" fmla="*/ 850 h 2392"/>
                <a:gd name="T4" fmla="*/ 880 w 3931"/>
                <a:gd name="T5" fmla="*/ 1287 h 2392"/>
                <a:gd name="T6" fmla="*/ 560 w 3931"/>
                <a:gd name="T7" fmla="*/ 1154 h 2392"/>
                <a:gd name="T8" fmla="*/ 560 w 3931"/>
                <a:gd name="T9" fmla="*/ 1546 h 2392"/>
                <a:gd name="T10" fmla="*/ 647 w 3931"/>
                <a:gd name="T11" fmla="*/ 1666 h 2392"/>
                <a:gd name="T12" fmla="*/ 558 w 3931"/>
                <a:gd name="T13" fmla="*/ 1786 h 2392"/>
                <a:gd name="T14" fmla="*/ 653 w 3931"/>
                <a:gd name="T15" fmla="*/ 2208 h 2392"/>
                <a:gd name="T16" fmla="*/ 373 w 3931"/>
                <a:gd name="T17" fmla="*/ 2208 h 2392"/>
                <a:gd name="T18" fmla="*/ 469 w 3931"/>
                <a:gd name="T19" fmla="*/ 1784 h 2392"/>
                <a:gd name="T20" fmla="*/ 391 w 3931"/>
                <a:gd name="T21" fmla="*/ 1666 h 2392"/>
                <a:gd name="T22" fmla="*/ 466 w 3931"/>
                <a:gd name="T23" fmla="*/ 1549 h 2392"/>
                <a:gd name="T24" fmla="*/ 466 w 3931"/>
                <a:gd name="T25" fmla="*/ 1115 h 2392"/>
                <a:gd name="T26" fmla="*/ 0 w 3931"/>
                <a:gd name="T27" fmla="*/ 920 h 2392"/>
                <a:gd name="T28" fmla="*/ 2050 w 3931"/>
                <a:gd name="T29" fmla="*/ 0 h 2392"/>
                <a:gd name="T30" fmla="*/ 3931 w 3931"/>
                <a:gd name="T31" fmla="*/ 932 h 2392"/>
                <a:gd name="T32" fmla="*/ 3046 w 3931"/>
                <a:gd name="T33" fmla="*/ 1287 h 2392"/>
                <a:gd name="T34" fmla="*/ 2004 w 3931"/>
                <a:gd name="T35" fmla="*/ 1072 h 2392"/>
                <a:gd name="T36" fmla="*/ 2929 w 3931"/>
                <a:gd name="T37" fmla="*/ 1386 h 2392"/>
                <a:gd name="T38" fmla="*/ 2929 w 3931"/>
                <a:gd name="T39" fmla="*/ 2147 h 2392"/>
                <a:gd name="T40" fmla="*/ 1957 w 3931"/>
                <a:gd name="T41" fmla="*/ 2392 h 2392"/>
                <a:gd name="T42" fmla="*/ 1099 w 3931"/>
                <a:gd name="T43" fmla="*/ 2147 h 2392"/>
                <a:gd name="T44" fmla="*/ 1099 w 3931"/>
                <a:gd name="T45" fmla="*/ 1386 h 2392"/>
                <a:gd name="T46" fmla="*/ 2004 w 3931"/>
                <a:gd name="T47" fmla="*/ 1072 h 2392"/>
                <a:gd name="T48" fmla="*/ 1992 w 3931"/>
                <a:gd name="T49" fmla="*/ 2252 h 2392"/>
                <a:gd name="T50" fmla="*/ 2738 w 3931"/>
                <a:gd name="T51" fmla="*/ 2066 h 2392"/>
                <a:gd name="T52" fmla="*/ 1992 w 3931"/>
                <a:gd name="T53" fmla="*/ 1879 h 2392"/>
                <a:gd name="T54" fmla="*/ 1247 w 3931"/>
                <a:gd name="T55" fmla="*/ 2066 h 2392"/>
                <a:gd name="T56" fmla="*/ 1992 w 3931"/>
                <a:gd name="T57" fmla="*/ 2252 h 2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10" name="任意多边形 9"/>
          <p:cNvSpPr/>
          <p:nvPr/>
        </p:nvSpPr>
        <p:spPr>
          <a:xfrm>
            <a:off x="1168400" y="3292475"/>
            <a:ext cx="2836863" cy="935038"/>
          </a:xfrm>
          <a:custGeom>
            <a:avLst/>
            <a:gdLst>
              <a:gd name="connsiteX0" fmla="*/ 0 w 2837889"/>
              <a:gd name="connsiteY0" fmla="*/ 0 h 935213"/>
              <a:gd name="connsiteX1" fmla="*/ 2837889 w 2837889"/>
              <a:gd name="connsiteY1" fmla="*/ 0 h 935213"/>
              <a:gd name="connsiteX2" fmla="*/ 2837889 w 2837889"/>
              <a:gd name="connsiteY2" fmla="*/ 935213 h 935213"/>
              <a:gd name="connsiteX3" fmla="*/ 0 w 2837889"/>
              <a:gd name="connsiteY3" fmla="*/ 935213 h 935213"/>
              <a:gd name="connsiteX4" fmla="*/ 0 w 2837889"/>
              <a:gd name="connsiteY4" fmla="*/ 0 h 935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7889" h="935213">
                <a:moveTo>
                  <a:pt x="0" y="0"/>
                </a:moveTo>
                <a:lnTo>
                  <a:pt x="2837889" y="0"/>
                </a:lnTo>
                <a:lnTo>
                  <a:pt x="2837889" y="935213"/>
                </a:lnTo>
                <a:lnTo>
                  <a:pt x="0" y="935213"/>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algn="ctr" defTabSz="889000" fontAlgn="auto">
              <a:lnSpc>
                <a:spcPct val="90000"/>
              </a:lnSpc>
              <a:spcAft>
                <a:spcPct val="35000"/>
              </a:spcAft>
            </a:pPr>
            <a:r>
              <a:rPr lang="zh-CN" altLang="en-US" sz="2000" b="1" noProof="1">
                <a:solidFill>
                  <a:schemeClr val="bg1">
                    <a:lumMod val="65000"/>
                  </a:schemeClr>
                </a:solidFill>
                <a:cs typeface="+mn-ea"/>
                <a:sym typeface="+mn-lt"/>
              </a:rPr>
              <a:t>这里添加文字</a:t>
            </a:r>
            <a:endParaRPr lang="en-US" sz="2000" b="1" noProof="1">
              <a:solidFill>
                <a:schemeClr val="bg1">
                  <a:lumMod val="65000"/>
                </a:schemeClr>
              </a:solidFill>
              <a:cs typeface="+mn-ea"/>
              <a:sym typeface="+mn-lt"/>
            </a:endParaRPr>
          </a:p>
        </p:txBody>
      </p:sp>
      <p:sp>
        <p:nvSpPr>
          <p:cNvPr id="11" name="椭圆 10"/>
          <p:cNvSpPr/>
          <p:nvPr/>
        </p:nvSpPr>
        <p:spPr>
          <a:xfrm>
            <a:off x="1165225" y="3008313"/>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椭圆 11"/>
          <p:cNvSpPr/>
          <p:nvPr/>
        </p:nvSpPr>
        <p:spPr>
          <a:xfrm>
            <a:off x="1322388" y="2692400"/>
            <a:ext cx="225425" cy="225425"/>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椭圆 12"/>
          <p:cNvSpPr/>
          <p:nvPr/>
        </p:nvSpPr>
        <p:spPr>
          <a:xfrm>
            <a:off x="1701800" y="2755900"/>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椭圆 13"/>
          <p:cNvSpPr/>
          <p:nvPr/>
        </p:nvSpPr>
        <p:spPr>
          <a:xfrm>
            <a:off x="2017713" y="2408238"/>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椭圆 14"/>
          <p:cNvSpPr/>
          <p:nvPr/>
        </p:nvSpPr>
        <p:spPr>
          <a:xfrm>
            <a:off x="2428875" y="2281238"/>
            <a:ext cx="225425" cy="2254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椭圆 15"/>
          <p:cNvSpPr/>
          <p:nvPr/>
        </p:nvSpPr>
        <p:spPr>
          <a:xfrm>
            <a:off x="2935288" y="250348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椭圆 16"/>
          <p:cNvSpPr/>
          <p:nvPr/>
        </p:nvSpPr>
        <p:spPr>
          <a:xfrm>
            <a:off x="3251200" y="2660650"/>
            <a:ext cx="354013" cy="355600"/>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8" name="椭圆 17"/>
          <p:cNvSpPr/>
          <p:nvPr/>
        </p:nvSpPr>
        <p:spPr>
          <a:xfrm>
            <a:off x="3692525" y="3008313"/>
            <a:ext cx="227013" cy="225425"/>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9" name="椭圆 18"/>
          <p:cNvSpPr/>
          <p:nvPr/>
        </p:nvSpPr>
        <p:spPr>
          <a:xfrm>
            <a:off x="3883025" y="3355975"/>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0" name="椭圆 19"/>
          <p:cNvSpPr/>
          <p:nvPr/>
        </p:nvSpPr>
        <p:spPr>
          <a:xfrm>
            <a:off x="2239963" y="2692400"/>
            <a:ext cx="579437" cy="5810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1" name="椭圆 20"/>
          <p:cNvSpPr/>
          <p:nvPr/>
        </p:nvSpPr>
        <p:spPr>
          <a:xfrm>
            <a:off x="1006475" y="389413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椭圆 21"/>
          <p:cNvSpPr/>
          <p:nvPr/>
        </p:nvSpPr>
        <p:spPr>
          <a:xfrm>
            <a:off x="1196975" y="4178300"/>
            <a:ext cx="354013" cy="354013"/>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椭圆 22"/>
          <p:cNvSpPr/>
          <p:nvPr/>
        </p:nvSpPr>
        <p:spPr>
          <a:xfrm>
            <a:off x="1670050" y="4430713"/>
            <a:ext cx="515938" cy="515937"/>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4" name="椭圆 23"/>
          <p:cNvSpPr/>
          <p:nvPr/>
        </p:nvSpPr>
        <p:spPr>
          <a:xfrm>
            <a:off x="2333625" y="4841875"/>
            <a:ext cx="227013"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5" name="椭圆 24"/>
          <p:cNvSpPr/>
          <p:nvPr/>
        </p:nvSpPr>
        <p:spPr>
          <a:xfrm>
            <a:off x="2460625" y="4430713"/>
            <a:ext cx="354013" cy="354012"/>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6" name="椭圆 25"/>
          <p:cNvSpPr/>
          <p:nvPr/>
        </p:nvSpPr>
        <p:spPr>
          <a:xfrm>
            <a:off x="2776538" y="4873625"/>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椭圆 26"/>
          <p:cNvSpPr/>
          <p:nvPr/>
        </p:nvSpPr>
        <p:spPr>
          <a:xfrm>
            <a:off x="3060700" y="4367213"/>
            <a:ext cx="515938" cy="515937"/>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8" name="椭圆 27"/>
          <p:cNvSpPr/>
          <p:nvPr/>
        </p:nvSpPr>
        <p:spPr>
          <a:xfrm>
            <a:off x="3756025" y="4241800"/>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燕尾形 28"/>
          <p:cNvSpPr/>
          <p:nvPr/>
        </p:nvSpPr>
        <p:spPr>
          <a:xfrm>
            <a:off x="4111625" y="2755900"/>
            <a:ext cx="1041400" cy="1987550"/>
          </a:xfrm>
          <a:prstGeom prst="chevron">
            <a:avLst>
              <a:gd name="adj" fmla="val 62310"/>
            </a:avLst>
          </a:prstGeom>
          <a:solidFill>
            <a:srgbClr val="4B649F"/>
          </a:solidFill>
          <a:ln>
            <a:noFill/>
          </a:ln>
        </p:spPr>
        <p:style>
          <a:lnRef idx="0">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0" name="任意多边形 29"/>
          <p:cNvSpPr/>
          <p:nvPr/>
        </p:nvSpPr>
        <p:spPr>
          <a:xfrm>
            <a:off x="5153025" y="2755900"/>
            <a:ext cx="2841625" cy="1989138"/>
          </a:xfrm>
          <a:custGeom>
            <a:avLst/>
            <a:gdLst>
              <a:gd name="connsiteX0" fmla="*/ 0 w 2841299"/>
              <a:gd name="connsiteY0" fmla="*/ 0 h 1988909"/>
              <a:gd name="connsiteX1" fmla="*/ 2841299 w 2841299"/>
              <a:gd name="connsiteY1" fmla="*/ 0 h 1988909"/>
              <a:gd name="connsiteX2" fmla="*/ 2841299 w 2841299"/>
              <a:gd name="connsiteY2" fmla="*/ 1988909 h 1988909"/>
              <a:gd name="connsiteX3" fmla="*/ 0 w 2841299"/>
              <a:gd name="connsiteY3" fmla="*/ 1988909 h 1988909"/>
              <a:gd name="connsiteX4" fmla="*/ 0 w 2841299"/>
              <a:gd name="connsiteY4" fmla="*/ 0 h 19889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41299" h="1988909">
                <a:moveTo>
                  <a:pt x="0" y="0"/>
                </a:moveTo>
                <a:lnTo>
                  <a:pt x="2841299" y="0"/>
                </a:lnTo>
                <a:lnTo>
                  <a:pt x="2841299" y="1988909"/>
                </a:lnTo>
                <a:lnTo>
                  <a:pt x="0" y="1988909"/>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algn="ctr" defTabSz="889000" fontAlgn="auto">
              <a:lnSpc>
                <a:spcPct val="90000"/>
              </a:lnSpc>
              <a:spcAft>
                <a:spcPct val="35000"/>
              </a:spcAft>
            </a:pPr>
            <a:r>
              <a:rPr lang="zh-CN" altLang="en-US" sz="2000" b="1" noProof="1">
                <a:solidFill>
                  <a:schemeClr val="bg1">
                    <a:lumMod val="65000"/>
                  </a:schemeClr>
                </a:solidFill>
                <a:cs typeface="+mn-ea"/>
                <a:sym typeface="+mn-lt"/>
              </a:rPr>
              <a:t>这里添加文字</a:t>
            </a:r>
            <a:endParaRPr lang="en-US" sz="2000" b="1" noProof="1">
              <a:solidFill>
                <a:schemeClr val="bg1">
                  <a:lumMod val="65000"/>
                </a:schemeClr>
              </a:solidFill>
              <a:cs typeface="+mn-ea"/>
              <a:sym typeface="+mn-lt"/>
            </a:endParaRPr>
          </a:p>
        </p:txBody>
      </p:sp>
      <p:sp>
        <p:nvSpPr>
          <p:cNvPr id="31" name="燕尾形 30"/>
          <p:cNvSpPr/>
          <p:nvPr/>
        </p:nvSpPr>
        <p:spPr>
          <a:xfrm>
            <a:off x="7994650" y="2755900"/>
            <a:ext cx="1041400" cy="1987550"/>
          </a:xfrm>
          <a:prstGeom prst="chevron">
            <a:avLst>
              <a:gd name="adj" fmla="val 62310"/>
            </a:avLst>
          </a:prstGeom>
          <a:solidFill>
            <a:srgbClr val="4B649F"/>
          </a:solidFill>
          <a:ln>
            <a:noFill/>
          </a:ln>
        </p:spPr>
        <p:style>
          <a:lnRef idx="0">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32" name="任意多边形 31"/>
          <p:cNvSpPr/>
          <p:nvPr/>
        </p:nvSpPr>
        <p:spPr>
          <a:xfrm>
            <a:off x="9150350" y="2590800"/>
            <a:ext cx="2414588" cy="2414588"/>
          </a:xfrm>
          <a:custGeom>
            <a:avLst/>
            <a:gdLst>
              <a:gd name="connsiteX0" fmla="*/ 0 w 2415104"/>
              <a:gd name="connsiteY0" fmla="*/ 1207552 h 2415104"/>
              <a:gd name="connsiteX1" fmla="*/ 1207552 w 2415104"/>
              <a:gd name="connsiteY1" fmla="*/ 0 h 2415104"/>
              <a:gd name="connsiteX2" fmla="*/ 2415104 w 2415104"/>
              <a:gd name="connsiteY2" fmla="*/ 1207552 h 2415104"/>
              <a:gd name="connsiteX3" fmla="*/ 1207552 w 2415104"/>
              <a:gd name="connsiteY3" fmla="*/ 2415104 h 2415104"/>
              <a:gd name="connsiteX4" fmla="*/ 0 w 2415104"/>
              <a:gd name="connsiteY4" fmla="*/ 1207552 h 24151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15104" h="2415104">
                <a:moveTo>
                  <a:pt x="0" y="1207552"/>
                </a:moveTo>
                <a:cubicBezTo>
                  <a:pt x="0" y="540639"/>
                  <a:pt x="540639" y="0"/>
                  <a:pt x="1207552" y="0"/>
                </a:cubicBezTo>
                <a:cubicBezTo>
                  <a:pt x="1874465" y="0"/>
                  <a:pt x="2415104" y="540639"/>
                  <a:pt x="2415104" y="1207552"/>
                </a:cubicBezTo>
                <a:cubicBezTo>
                  <a:pt x="2415104" y="1874465"/>
                  <a:pt x="1874465" y="2415104"/>
                  <a:pt x="1207552" y="2415104"/>
                </a:cubicBezTo>
                <a:cubicBezTo>
                  <a:pt x="540639" y="2415104"/>
                  <a:pt x="0" y="1874465"/>
                  <a:pt x="0" y="1207552"/>
                </a:cubicBezTo>
                <a:close/>
              </a:path>
            </a:pathLst>
          </a:cu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lIns="353684" tIns="353684" rIns="353684" bIns="353684" spcCol="1270" anchor="ctr"/>
          <a:lstStyle/>
          <a:p>
            <a:pPr algn="ctr" defTabSz="889000" fontAlgn="auto">
              <a:lnSpc>
                <a:spcPct val="90000"/>
              </a:lnSpc>
              <a:spcAft>
                <a:spcPct val="35000"/>
              </a:spcAft>
            </a:pPr>
            <a:r>
              <a:rPr lang="zh-CN" altLang="en-US" sz="2000" b="1" noProof="1">
                <a:solidFill>
                  <a:schemeClr val="bg1"/>
                </a:solidFill>
                <a:cs typeface="+mn-ea"/>
                <a:sym typeface="+mn-lt"/>
              </a:rPr>
              <a:t>这里添加文字</a:t>
            </a:r>
            <a:endParaRPr lang="en-US" sz="2000" b="1" noProof="1">
              <a:solidFill>
                <a:schemeClr val="bg1"/>
              </a:solidFill>
              <a:cs typeface="+mn-ea"/>
              <a:sym typeface="+mn-lt"/>
            </a:endParaRP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18433"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4"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添加论文内容第三部分标题</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8437" name="组合 5"/>
          <p:cNvGrpSpPr/>
          <p:nvPr/>
        </p:nvGrpSpPr>
        <p:grpSpPr bwMode="auto">
          <a:xfrm>
            <a:off x="233363" y="125413"/>
            <a:ext cx="635000" cy="635000"/>
            <a:chOff x="5288161" y="2234042"/>
            <a:chExt cx="1607262" cy="1607262"/>
          </a:xfrm>
        </p:grpSpPr>
        <p:sp>
          <p:nvSpPr>
            <p:cNvPr id="7" name="椭圆 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8440" name="KSO_Shape"/>
            <p:cNvSpPr>
              <a:spLocks noChangeArrowheads="1"/>
            </p:cNvSpPr>
            <p:nvPr/>
          </p:nvSpPr>
          <p:spPr bwMode="auto">
            <a:xfrm>
              <a:off x="5547153" y="2697761"/>
              <a:ext cx="1089278" cy="662788"/>
            </a:xfrm>
            <a:custGeom>
              <a:avLst/>
              <a:gdLst>
                <a:gd name="T0" fmla="*/ 3046 w 3931"/>
                <a:gd name="T1" fmla="*/ 1287 h 2392"/>
                <a:gd name="T2" fmla="*/ 2027 w 3931"/>
                <a:gd name="T3" fmla="*/ 850 h 2392"/>
                <a:gd name="T4" fmla="*/ 880 w 3931"/>
                <a:gd name="T5" fmla="*/ 1287 h 2392"/>
                <a:gd name="T6" fmla="*/ 560 w 3931"/>
                <a:gd name="T7" fmla="*/ 1154 h 2392"/>
                <a:gd name="T8" fmla="*/ 560 w 3931"/>
                <a:gd name="T9" fmla="*/ 1546 h 2392"/>
                <a:gd name="T10" fmla="*/ 647 w 3931"/>
                <a:gd name="T11" fmla="*/ 1666 h 2392"/>
                <a:gd name="T12" fmla="*/ 558 w 3931"/>
                <a:gd name="T13" fmla="*/ 1786 h 2392"/>
                <a:gd name="T14" fmla="*/ 653 w 3931"/>
                <a:gd name="T15" fmla="*/ 2208 h 2392"/>
                <a:gd name="T16" fmla="*/ 373 w 3931"/>
                <a:gd name="T17" fmla="*/ 2208 h 2392"/>
                <a:gd name="T18" fmla="*/ 469 w 3931"/>
                <a:gd name="T19" fmla="*/ 1784 h 2392"/>
                <a:gd name="T20" fmla="*/ 391 w 3931"/>
                <a:gd name="T21" fmla="*/ 1666 h 2392"/>
                <a:gd name="T22" fmla="*/ 466 w 3931"/>
                <a:gd name="T23" fmla="*/ 1549 h 2392"/>
                <a:gd name="T24" fmla="*/ 466 w 3931"/>
                <a:gd name="T25" fmla="*/ 1115 h 2392"/>
                <a:gd name="T26" fmla="*/ 0 w 3931"/>
                <a:gd name="T27" fmla="*/ 920 h 2392"/>
                <a:gd name="T28" fmla="*/ 2050 w 3931"/>
                <a:gd name="T29" fmla="*/ 0 h 2392"/>
                <a:gd name="T30" fmla="*/ 3931 w 3931"/>
                <a:gd name="T31" fmla="*/ 932 h 2392"/>
                <a:gd name="T32" fmla="*/ 3046 w 3931"/>
                <a:gd name="T33" fmla="*/ 1287 h 2392"/>
                <a:gd name="T34" fmla="*/ 2004 w 3931"/>
                <a:gd name="T35" fmla="*/ 1072 h 2392"/>
                <a:gd name="T36" fmla="*/ 2929 w 3931"/>
                <a:gd name="T37" fmla="*/ 1386 h 2392"/>
                <a:gd name="T38" fmla="*/ 2929 w 3931"/>
                <a:gd name="T39" fmla="*/ 2147 h 2392"/>
                <a:gd name="T40" fmla="*/ 1957 w 3931"/>
                <a:gd name="T41" fmla="*/ 2392 h 2392"/>
                <a:gd name="T42" fmla="*/ 1099 w 3931"/>
                <a:gd name="T43" fmla="*/ 2147 h 2392"/>
                <a:gd name="T44" fmla="*/ 1099 w 3931"/>
                <a:gd name="T45" fmla="*/ 1386 h 2392"/>
                <a:gd name="T46" fmla="*/ 2004 w 3931"/>
                <a:gd name="T47" fmla="*/ 1072 h 2392"/>
                <a:gd name="T48" fmla="*/ 1992 w 3931"/>
                <a:gd name="T49" fmla="*/ 2252 h 2392"/>
                <a:gd name="T50" fmla="*/ 2738 w 3931"/>
                <a:gd name="T51" fmla="*/ 2066 h 2392"/>
                <a:gd name="T52" fmla="*/ 1992 w 3931"/>
                <a:gd name="T53" fmla="*/ 1879 h 2392"/>
                <a:gd name="T54" fmla="*/ 1247 w 3931"/>
                <a:gd name="T55" fmla="*/ 2066 h 2392"/>
                <a:gd name="T56" fmla="*/ 1992 w 3931"/>
                <a:gd name="T57" fmla="*/ 2252 h 2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cxnSp>
        <p:nvCxnSpPr>
          <p:cNvPr id="10" name="Straight Connector 31"/>
          <p:cNvCxnSpPr/>
          <p:nvPr/>
        </p:nvCxnSpPr>
        <p:spPr>
          <a:xfrm>
            <a:off x="1338263" y="2995613"/>
            <a:ext cx="9515475" cy="0"/>
          </a:xfrm>
          <a:prstGeom prst="line">
            <a:avLst/>
          </a:prstGeom>
          <a:ln>
            <a:solidFill>
              <a:schemeClr val="bg1">
                <a:lumMod val="50000"/>
              </a:schemeClr>
            </a:solidFill>
            <a:prstDash val="sysDot"/>
            <a:headEnd type="diamond" w="med" len="med"/>
            <a:tailEnd type="diamond" w="med" len="med"/>
          </a:ln>
        </p:spPr>
        <p:style>
          <a:lnRef idx="1">
            <a:schemeClr val="accent1"/>
          </a:lnRef>
          <a:fillRef idx="0">
            <a:schemeClr val="accent1"/>
          </a:fillRef>
          <a:effectRef idx="0">
            <a:schemeClr val="accent1"/>
          </a:effectRef>
          <a:fontRef idx="minor">
            <a:schemeClr val="tx1"/>
          </a:fontRef>
        </p:style>
      </p:cxnSp>
      <p:grpSp>
        <p:nvGrpSpPr>
          <p:cNvPr id="11" name="Group 26"/>
          <p:cNvGrpSpPr/>
          <p:nvPr/>
        </p:nvGrpSpPr>
        <p:grpSpPr bwMode="auto">
          <a:xfrm>
            <a:off x="4911725" y="1892300"/>
            <a:ext cx="2305050" cy="2305050"/>
            <a:chOff x="3431835" y="1635646"/>
            <a:chExt cx="1728192" cy="1728192"/>
          </a:xfrm>
        </p:grpSpPr>
        <p:sp>
          <p:nvSpPr>
            <p:cNvPr id="12" name="Oval 16"/>
            <p:cNvSpPr/>
            <p:nvPr/>
          </p:nvSpPr>
          <p:spPr>
            <a:xfrm>
              <a:off x="3431835" y="1635646"/>
              <a:ext cx="1728192" cy="1728192"/>
            </a:xfrm>
            <a:prstGeom prst="ellipse">
              <a:avLst/>
            </a:prstGeom>
            <a:solidFill>
              <a:srgbClr val="5E80B0"/>
            </a:solidFill>
            <a:ln>
              <a:noFill/>
            </a:ln>
          </p:spPr>
          <p:style>
            <a:lnRef idx="2">
              <a:schemeClr val="accent2">
                <a:shade val="50000"/>
              </a:schemeClr>
            </a:lnRef>
            <a:fillRef idx="1">
              <a:schemeClr val="accent2"/>
            </a:fillRef>
            <a:effectRef idx="0">
              <a:schemeClr val="accent2"/>
            </a:effectRef>
            <a:fontRef idx="minor">
              <a:schemeClr val="lt1"/>
            </a:fontRef>
          </p:style>
          <p:txBody>
            <a:bodyPr anchor="ctr"/>
            <a:lstStyle/>
            <a:p>
              <a:pPr algn="ctr" fontAlgn="auto"/>
              <a:endParaRPr lang="en-US" sz="1465" b="1" noProof="1">
                <a:cs typeface="+mn-ea"/>
                <a:sym typeface="+mn-lt"/>
              </a:endParaRPr>
            </a:p>
            <a:p>
              <a:pPr algn="ctr" fontAlgn="auto"/>
              <a:endParaRPr lang="en-US" sz="1465" b="1" noProof="1">
                <a:cs typeface="+mn-ea"/>
                <a:sym typeface="+mn-lt"/>
              </a:endParaRPr>
            </a:p>
            <a:p>
              <a:pPr algn="ctr" fontAlgn="auto"/>
              <a:endParaRPr lang="en-US" sz="1465" b="1" noProof="1">
                <a:cs typeface="+mn-ea"/>
                <a:sym typeface="+mn-lt"/>
              </a:endParaRPr>
            </a:p>
          </p:txBody>
        </p:sp>
        <p:sp>
          <p:nvSpPr>
            <p:cNvPr id="18444" name="Freeform 6"/>
            <p:cNvSpPr>
              <a:spLocks noEditPoints="1" noChangeArrowheads="1"/>
            </p:cNvSpPr>
            <p:nvPr/>
          </p:nvSpPr>
          <p:spPr bwMode="auto">
            <a:xfrm>
              <a:off x="3993004" y="1995686"/>
              <a:ext cx="605854" cy="619396"/>
            </a:xfrm>
            <a:custGeom>
              <a:avLst/>
              <a:gdLst>
                <a:gd name="T0" fmla="*/ 203 w 360"/>
                <a:gd name="T1" fmla="*/ 271 h 368"/>
                <a:gd name="T2" fmla="*/ 261 w 360"/>
                <a:gd name="T3" fmla="*/ 202 h 368"/>
                <a:gd name="T4" fmla="*/ 360 w 360"/>
                <a:gd name="T5" fmla="*/ 51 h 368"/>
                <a:gd name="T6" fmla="*/ 346 w 360"/>
                <a:gd name="T7" fmla="*/ 37 h 368"/>
                <a:gd name="T8" fmla="*/ 277 w 360"/>
                <a:gd name="T9" fmla="*/ 37 h 368"/>
                <a:gd name="T10" fmla="*/ 180 w 360"/>
                <a:gd name="T11" fmla="*/ 0 h 368"/>
                <a:gd name="T12" fmla="*/ 83 w 360"/>
                <a:gd name="T13" fmla="*/ 37 h 368"/>
                <a:gd name="T14" fmla="*/ 14 w 360"/>
                <a:gd name="T15" fmla="*/ 37 h 368"/>
                <a:gd name="T16" fmla="*/ 0 w 360"/>
                <a:gd name="T17" fmla="*/ 51 h 368"/>
                <a:gd name="T18" fmla="*/ 98 w 360"/>
                <a:gd name="T19" fmla="*/ 202 h 368"/>
                <a:gd name="T20" fmla="*/ 156 w 360"/>
                <a:gd name="T21" fmla="*/ 271 h 368"/>
                <a:gd name="T22" fmla="*/ 156 w 360"/>
                <a:gd name="T23" fmla="*/ 297 h 368"/>
                <a:gd name="T24" fmla="*/ 91 w 360"/>
                <a:gd name="T25" fmla="*/ 332 h 368"/>
                <a:gd name="T26" fmla="*/ 180 w 360"/>
                <a:gd name="T27" fmla="*/ 368 h 368"/>
                <a:gd name="T28" fmla="*/ 269 w 360"/>
                <a:gd name="T29" fmla="*/ 332 h 368"/>
                <a:gd name="T30" fmla="*/ 203 w 360"/>
                <a:gd name="T31" fmla="*/ 297 h 368"/>
                <a:gd name="T32" fmla="*/ 203 w 360"/>
                <a:gd name="T33" fmla="*/ 271 h 368"/>
                <a:gd name="T34" fmla="*/ 259 w 360"/>
                <a:gd name="T35" fmla="*/ 170 h 368"/>
                <a:gd name="T36" fmla="*/ 281 w 360"/>
                <a:gd name="T37" fmla="*/ 65 h 368"/>
                <a:gd name="T38" fmla="*/ 331 w 360"/>
                <a:gd name="T39" fmla="*/ 65 h 368"/>
                <a:gd name="T40" fmla="*/ 259 w 360"/>
                <a:gd name="T41" fmla="*/ 170 h 368"/>
                <a:gd name="T42" fmla="*/ 180 w 360"/>
                <a:gd name="T43" fmla="*/ 24 h 368"/>
                <a:gd name="T44" fmla="*/ 256 w 360"/>
                <a:gd name="T45" fmla="*/ 55 h 368"/>
                <a:gd name="T46" fmla="*/ 180 w 360"/>
                <a:gd name="T47" fmla="*/ 86 h 368"/>
                <a:gd name="T48" fmla="*/ 104 w 360"/>
                <a:gd name="T49" fmla="*/ 55 h 368"/>
                <a:gd name="T50" fmla="*/ 180 w 360"/>
                <a:gd name="T51" fmla="*/ 24 h 368"/>
                <a:gd name="T52" fmla="*/ 29 w 360"/>
                <a:gd name="T53" fmla="*/ 65 h 368"/>
                <a:gd name="T54" fmla="*/ 79 w 360"/>
                <a:gd name="T55" fmla="*/ 65 h 368"/>
                <a:gd name="T56" fmla="*/ 101 w 360"/>
                <a:gd name="T57" fmla="*/ 170 h 368"/>
                <a:gd name="T58" fmla="*/ 29 w 360"/>
                <a:gd name="T59" fmla="*/ 65 h 3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360" h="368">
                  <a:moveTo>
                    <a:pt x="203" y="271"/>
                  </a:moveTo>
                  <a:cubicBezTo>
                    <a:pt x="203" y="242"/>
                    <a:pt x="225" y="226"/>
                    <a:pt x="261" y="202"/>
                  </a:cubicBezTo>
                  <a:cubicBezTo>
                    <a:pt x="305" y="173"/>
                    <a:pt x="360" y="137"/>
                    <a:pt x="360" y="51"/>
                  </a:cubicBezTo>
                  <a:cubicBezTo>
                    <a:pt x="360" y="43"/>
                    <a:pt x="353" y="37"/>
                    <a:pt x="346" y="37"/>
                  </a:cubicBezTo>
                  <a:cubicBezTo>
                    <a:pt x="277" y="37"/>
                    <a:pt x="277" y="37"/>
                    <a:pt x="277" y="37"/>
                  </a:cubicBezTo>
                  <a:cubicBezTo>
                    <a:pt x="267" y="19"/>
                    <a:pt x="238" y="0"/>
                    <a:pt x="180" y="0"/>
                  </a:cubicBezTo>
                  <a:cubicBezTo>
                    <a:pt x="121" y="0"/>
                    <a:pt x="92" y="19"/>
                    <a:pt x="83" y="37"/>
                  </a:cubicBezTo>
                  <a:cubicBezTo>
                    <a:pt x="14" y="37"/>
                    <a:pt x="14" y="37"/>
                    <a:pt x="14" y="37"/>
                  </a:cubicBezTo>
                  <a:cubicBezTo>
                    <a:pt x="6" y="37"/>
                    <a:pt x="0" y="43"/>
                    <a:pt x="0" y="51"/>
                  </a:cubicBezTo>
                  <a:cubicBezTo>
                    <a:pt x="0" y="137"/>
                    <a:pt x="54" y="173"/>
                    <a:pt x="98" y="202"/>
                  </a:cubicBezTo>
                  <a:cubicBezTo>
                    <a:pt x="134" y="226"/>
                    <a:pt x="156" y="242"/>
                    <a:pt x="156" y="271"/>
                  </a:cubicBezTo>
                  <a:cubicBezTo>
                    <a:pt x="156" y="297"/>
                    <a:pt x="156" y="297"/>
                    <a:pt x="156" y="297"/>
                  </a:cubicBezTo>
                  <a:cubicBezTo>
                    <a:pt x="118" y="301"/>
                    <a:pt x="91" y="315"/>
                    <a:pt x="91" y="332"/>
                  </a:cubicBezTo>
                  <a:cubicBezTo>
                    <a:pt x="91" y="352"/>
                    <a:pt x="131" y="368"/>
                    <a:pt x="180" y="368"/>
                  </a:cubicBezTo>
                  <a:cubicBezTo>
                    <a:pt x="229" y="368"/>
                    <a:pt x="269" y="352"/>
                    <a:pt x="269" y="332"/>
                  </a:cubicBezTo>
                  <a:cubicBezTo>
                    <a:pt x="269" y="315"/>
                    <a:pt x="241" y="301"/>
                    <a:pt x="203" y="297"/>
                  </a:cubicBezTo>
                  <a:lnTo>
                    <a:pt x="203" y="271"/>
                  </a:lnTo>
                  <a:close/>
                  <a:moveTo>
                    <a:pt x="259" y="170"/>
                  </a:moveTo>
                  <a:cubicBezTo>
                    <a:pt x="270" y="146"/>
                    <a:pt x="279" y="113"/>
                    <a:pt x="281" y="65"/>
                  </a:cubicBezTo>
                  <a:cubicBezTo>
                    <a:pt x="331" y="65"/>
                    <a:pt x="331" y="65"/>
                    <a:pt x="331" y="65"/>
                  </a:cubicBezTo>
                  <a:cubicBezTo>
                    <a:pt x="326" y="119"/>
                    <a:pt x="294" y="146"/>
                    <a:pt x="259" y="170"/>
                  </a:cubicBezTo>
                  <a:close/>
                  <a:moveTo>
                    <a:pt x="180" y="24"/>
                  </a:moveTo>
                  <a:cubicBezTo>
                    <a:pt x="234" y="24"/>
                    <a:pt x="256" y="47"/>
                    <a:pt x="256" y="55"/>
                  </a:cubicBezTo>
                  <a:cubicBezTo>
                    <a:pt x="256" y="63"/>
                    <a:pt x="234" y="86"/>
                    <a:pt x="180" y="86"/>
                  </a:cubicBezTo>
                  <a:cubicBezTo>
                    <a:pt x="125" y="86"/>
                    <a:pt x="104" y="63"/>
                    <a:pt x="104" y="55"/>
                  </a:cubicBezTo>
                  <a:cubicBezTo>
                    <a:pt x="104" y="47"/>
                    <a:pt x="125" y="24"/>
                    <a:pt x="180" y="24"/>
                  </a:cubicBezTo>
                  <a:close/>
                  <a:moveTo>
                    <a:pt x="29" y="65"/>
                  </a:moveTo>
                  <a:cubicBezTo>
                    <a:pt x="79" y="65"/>
                    <a:pt x="79" y="65"/>
                    <a:pt x="79" y="65"/>
                  </a:cubicBezTo>
                  <a:cubicBezTo>
                    <a:pt x="80" y="113"/>
                    <a:pt x="89" y="146"/>
                    <a:pt x="101" y="170"/>
                  </a:cubicBezTo>
                  <a:cubicBezTo>
                    <a:pt x="66" y="146"/>
                    <a:pt x="33" y="119"/>
                    <a:pt x="29" y="65"/>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en-US" altLang="en-US" sz="2400">
                <a:sym typeface="Arial" panose="020B0604020202020204" pitchFamily="34" charset="0"/>
              </a:endParaRPr>
            </a:p>
          </p:txBody>
        </p:sp>
      </p:grpSp>
      <p:grpSp>
        <p:nvGrpSpPr>
          <p:cNvPr id="14" name="Group 25"/>
          <p:cNvGrpSpPr/>
          <p:nvPr/>
        </p:nvGrpSpPr>
        <p:grpSpPr bwMode="auto">
          <a:xfrm>
            <a:off x="2143125" y="2144713"/>
            <a:ext cx="1792288" cy="1792287"/>
            <a:chOff x="1355564" y="1824373"/>
            <a:chExt cx="1344227" cy="1344227"/>
          </a:xfrm>
        </p:grpSpPr>
        <p:sp>
          <p:nvSpPr>
            <p:cNvPr id="15" name="Oval 14"/>
            <p:cNvSpPr/>
            <p:nvPr/>
          </p:nvSpPr>
          <p:spPr>
            <a:xfrm>
              <a:off x="1355564" y="1824373"/>
              <a:ext cx="1344227" cy="1344227"/>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1465" b="1" noProof="1">
                <a:cs typeface="+mn-ea"/>
                <a:sym typeface="+mn-lt"/>
              </a:endParaRPr>
            </a:p>
          </p:txBody>
        </p:sp>
        <p:sp>
          <p:nvSpPr>
            <p:cNvPr id="18447" name="Freeform 11"/>
            <p:cNvSpPr>
              <a:spLocks noEditPoints="1" noChangeArrowheads="1"/>
            </p:cNvSpPr>
            <p:nvPr/>
          </p:nvSpPr>
          <p:spPr bwMode="auto">
            <a:xfrm>
              <a:off x="1867010" y="2142357"/>
              <a:ext cx="321333" cy="320479"/>
            </a:xfrm>
            <a:custGeom>
              <a:avLst/>
              <a:gdLst>
                <a:gd name="T0" fmla="*/ 7 w 319"/>
                <a:gd name="T1" fmla="*/ 291 h 318"/>
                <a:gd name="T2" fmla="*/ 26 w 319"/>
                <a:gd name="T3" fmla="*/ 310 h 318"/>
                <a:gd name="T4" fmla="*/ 53 w 319"/>
                <a:gd name="T5" fmla="*/ 310 h 318"/>
                <a:gd name="T6" fmla="*/ 129 w 319"/>
                <a:gd name="T7" fmla="*/ 234 h 318"/>
                <a:gd name="T8" fmla="*/ 191 w 319"/>
                <a:gd name="T9" fmla="*/ 251 h 318"/>
                <a:gd name="T10" fmla="*/ 319 w 319"/>
                <a:gd name="T11" fmla="*/ 124 h 318"/>
                <a:gd name="T12" fmla="*/ 195 w 319"/>
                <a:gd name="T13" fmla="*/ 0 h 318"/>
                <a:gd name="T14" fmla="*/ 67 w 319"/>
                <a:gd name="T15" fmla="*/ 127 h 318"/>
                <a:gd name="T16" fmla="*/ 85 w 319"/>
                <a:gd name="T17" fmla="*/ 192 h 318"/>
                <a:gd name="T18" fmla="*/ 10 w 319"/>
                <a:gd name="T19" fmla="*/ 267 h 318"/>
                <a:gd name="T20" fmla="*/ 7 w 319"/>
                <a:gd name="T21" fmla="*/ 291 h 318"/>
                <a:gd name="T22" fmla="*/ 191 w 319"/>
                <a:gd name="T23" fmla="*/ 213 h 318"/>
                <a:gd name="T24" fmla="*/ 106 w 319"/>
                <a:gd name="T25" fmla="*/ 127 h 318"/>
                <a:gd name="T26" fmla="*/ 195 w 319"/>
                <a:gd name="T27" fmla="*/ 38 h 318"/>
                <a:gd name="T28" fmla="*/ 281 w 319"/>
                <a:gd name="T29" fmla="*/ 124 h 318"/>
                <a:gd name="T30" fmla="*/ 191 w 319"/>
                <a:gd name="T31" fmla="*/ 213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19" h="318">
                  <a:moveTo>
                    <a:pt x="7" y="291"/>
                  </a:moveTo>
                  <a:cubicBezTo>
                    <a:pt x="26" y="310"/>
                    <a:pt x="26" y="310"/>
                    <a:pt x="26" y="310"/>
                  </a:cubicBezTo>
                  <a:cubicBezTo>
                    <a:pt x="33" y="318"/>
                    <a:pt x="46" y="318"/>
                    <a:pt x="53" y="310"/>
                  </a:cubicBezTo>
                  <a:cubicBezTo>
                    <a:pt x="129" y="234"/>
                    <a:pt x="129" y="234"/>
                    <a:pt x="129" y="234"/>
                  </a:cubicBezTo>
                  <a:cubicBezTo>
                    <a:pt x="147" y="245"/>
                    <a:pt x="169" y="251"/>
                    <a:pt x="191" y="251"/>
                  </a:cubicBezTo>
                  <a:cubicBezTo>
                    <a:pt x="260" y="251"/>
                    <a:pt x="319" y="192"/>
                    <a:pt x="319" y="124"/>
                  </a:cubicBezTo>
                  <a:cubicBezTo>
                    <a:pt x="319" y="55"/>
                    <a:pt x="263" y="0"/>
                    <a:pt x="195" y="0"/>
                  </a:cubicBezTo>
                  <a:cubicBezTo>
                    <a:pt x="127" y="0"/>
                    <a:pt x="67" y="59"/>
                    <a:pt x="67" y="127"/>
                  </a:cubicBezTo>
                  <a:cubicBezTo>
                    <a:pt x="67" y="151"/>
                    <a:pt x="74" y="173"/>
                    <a:pt x="85" y="192"/>
                  </a:cubicBezTo>
                  <a:cubicBezTo>
                    <a:pt x="10" y="267"/>
                    <a:pt x="10" y="267"/>
                    <a:pt x="10" y="267"/>
                  </a:cubicBezTo>
                  <a:cubicBezTo>
                    <a:pt x="2" y="275"/>
                    <a:pt x="0" y="284"/>
                    <a:pt x="7" y="291"/>
                  </a:cubicBezTo>
                  <a:close/>
                  <a:moveTo>
                    <a:pt x="191" y="213"/>
                  </a:moveTo>
                  <a:cubicBezTo>
                    <a:pt x="144" y="213"/>
                    <a:pt x="106" y="175"/>
                    <a:pt x="106" y="127"/>
                  </a:cubicBezTo>
                  <a:cubicBezTo>
                    <a:pt x="106" y="80"/>
                    <a:pt x="148" y="38"/>
                    <a:pt x="195" y="38"/>
                  </a:cubicBezTo>
                  <a:cubicBezTo>
                    <a:pt x="242" y="38"/>
                    <a:pt x="281" y="76"/>
                    <a:pt x="281" y="124"/>
                  </a:cubicBezTo>
                  <a:cubicBezTo>
                    <a:pt x="281" y="171"/>
                    <a:pt x="239" y="213"/>
                    <a:pt x="191" y="213"/>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en-US" altLang="en-US" sz="2400">
                <a:sym typeface="Arial" panose="020B0604020202020204" pitchFamily="34" charset="0"/>
              </a:endParaRPr>
            </a:p>
          </p:txBody>
        </p:sp>
      </p:grpSp>
      <p:grpSp>
        <p:nvGrpSpPr>
          <p:cNvPr id="17" name="Group 27"/>
          <p:cNvGrpSpPr/>
          <p:nvPr/>
        </p:nvGrpSpPr>
        <p:grpSpPr bwMode="auto">
          <a:xfrm>
            <a:off x="8256588" y="2144713"/>
            <a:ext cx="1792287" cy="1792287"/>
            <a:chOff x="5940151" y="1824373"/>
            <a:chExt cx="1344227" cy="1344227"/>
          </a:xfrm>
        </p:grpSpPr>
        <p:sp>
          <p:nvSpPr>
            <p:cNvPr id="18" name="Oval 19"/>
            <p:cNvSpPr/>
            <p:nvPr/>
          </p:nvSpPr>
          <p:spPr>
            <a:xfrm>
              <a:off x="5940151" y="1824373"/>
              <a:ext cx="1344227" cy="1344227"/>
            </a:xfrm>
            <a:prstGeom prst="ellipse">
              <a:avLst/>
            </a:prstGeom>
            <a:solidFill>
              <a:srgbClr val="4B649F"/>
            </a:solidFill>
            <a:ln>
              <a:noFill/>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fontAlgn="auto"/>
              <a:endParaRPr lang="en-US" sz="1465" b="1" noProof="1">
                <a:cs typeface="+mn-ea"/>
                <a:sym typeface="+mn-lt"/>
              </a:endParaRPr>
            </a:p>
          </p:txBody>
        </p:sp>
        <p:sp>
          <p:nvSpPr>
            <p:cNvPr id="18450" name="Freeform 16"/>
            <p:cNvSpPr>
              <a:spLocks noEditPoints="1" noChangeArrowheads="1"/>
            </p:cNvSpPr>
            <p:nvPr/>
          </p:nvSpPr>
          <p:spPr bwMode="auto">
            <a:xfrm>
              <a:off x="6456527" y="2146859"/>
              <a:ext cx="311472" cy="311472"/>
            </a:xfrm>
            <a:custGeom>
              <a:avLst/>
              <a:gdLst>
                <a:gd name="T0" fmla="*/ 320 w 360"/>
                <a:gd name="T1" fmla="*/ 40 h 360"/>
                <a:gd name="T2" fmla="*/ 302 w 360"/>
                <a:gd name="T3" fmla="*/ 40 h 360"/>
                <a:gd name="T4" fmla="*/ 302 w 360"/>
                <a:gd name="T5" fmla="*/ 80 h 360"/>
                <a:gd name="T6" fmla="*/ 238 w 360"/>
                <a:gd name="T7" fmla="*/ 80 h 360"/>
                <a:gd name="T8" fmla="*/ 238 w 360"/>
                <a:gd name="T9" fmla="*/ 40 h 360"/>
                <a:gd name="T10" fmla="*/ 122 w 360"/>
                <a:gd name="T11" fmla="*/ 40 h 360"/>
                <a:gd name="T12" fmla="*/ 122 w 360"/>
                <a:gd name="T13" fmla="*/ 80 h 360"/>
                <a:gd name="T14" fmla="*/ 58 w 360"/>
                <a:gd name="T15" fmla="*/ 80 h 360"/>
                <a:gd name="T16" fmla="*/ 58 w 360"/>
                <a:gd name="T17" fmla="*/ 40 h 360"/>
                <a:gd name="T18" fmla="*/ 40 w 360"/>
                <a:gd name="T19" fmla="*/ 40 h 360"/>
                <a:gd name="T20" fmla="*/ 0 w 360"/>
                <a:gd name="T21" fmla="*/ 80 h 360"/>
                <a:gd name="T22" fmla="*/ 0 w 360"/>
                <a:gd name="T23" fmla="*/ 320 h 360"/>
                <a:gd name="T24" fmla="*/ 40 w 360"/>
                <a:gd name="T25" fmla="*/ 360 h 360"/>
                <a:gd name="T26" fmla="*/ 320 w 360"/>
                <a:gd name="T27" fmla="*/ 360 h 360"/>
                <a:gd name="T28" fmla="*/ 360 w 360"/>
                <a:gd name="T29" fmla="*/ 320 h 360"/>
                <a:gd name="T30" fmla="*/ 360 w 360"/>
                <a:gd name="T31" fmla="*/ 80 h 360"/>
                <a:gd name="T32" fmla="*/ 320 w 360"/>
                <a:gd name="T33" fmla="*/ 40 h 360"/>
                <a:gd name="T34" fmla="*/ 320 w 360"/>
                <a:gd name="T35" fmla="*/ 320 h 360"/>
                <a:gd name="T36" fmla="*/ 40 w 360"/>
                <a:gd name="T37" fmla="*/ 320 h 360"/>
                <a:gd name="T38" fmla="*/ 40 w 360"/>
                <a:gd name="T39" fmla="*/ 160 h 360"/>
                <a:gd name="T40" fmla="*/ 320 w 360"/>
                <a:gd name="T41" fmla="*/ 160 h 360"/>
                <a:gd name="T42" fmla="*/ 320 w 360"/>
                <a:gd name="T43" fmla="*/ 320 h 360"/>
                <a:gd name="T44" fmla="*/ 104 w 360"/>
                <a:gd name="T45" fmla="*/ 0 h 360"/>
                <a:gd name="T46" fmla="*/ 76 w 360"/>
                <a:gd name="T47" fmla="*/ 0 h 360"/>
                <a:gd name="T48" fmla="*/ 76 w 360"/>
                <a:gd name="T49" fmla="*/ 68 h 360"/>
                <a:gd name="T50" fmla="*/ 104 w 360"/>
                <a:gd name="T51" fmla="*/ 68 h 360"/>
                <a:gd name="T52" fmla="*/ 104 w 360"/>
                <a:gd name="T53" fmla="*/ 0 h 360"/>
                <a:gd name="T54" fmla="*/ 284 w 360"/>
                <a:gd name="T55" fmla="*/ 0 h 360"/>
                <a:gd name="T56" fmla="*/ 256 w 360"/>
                <a:gd name="T57" fmla="*/ 0 h 360"/>
                <a:gd name="T58" fmla="*/ 256 w 360"/>
                <a:gd name="T59" fmla="*/ 68 h 360"/>
                <a:gd name="T60" fmla="*/ 284 w 360"/>
                <a:gd name="T61" fmla="*/ 68 h 360"/>
                <a:gd name="T62" fmla="*/ 284 w 360"/>
                <a:gd name="T63" fmla="*/ 0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60" h="360">
                  <a:moveTo>
                    <a:pt x="320" y="40"/>
                  </a:moveTo>
                  <a:cubicBezTo>
                    <a:pt x="302" y="40"/>
                    <a:pt x="302" y="40"/>
                    <a:pt x="302" y="40"/>
                  </a:cubicBezTo>
                  <a:cubicBezTo>
                    <a:pt x="302" y="80"/>
                    <a:pt x="302" y="80"/>
                    <a:pt x="302" y="80"/>
                  </a:cubicBezTo>
                  <a:cubicBezTo>
                    <a:pt x="238" y="80"/>
                    <a:pt x="238" y="80"/>
                    <a:pt x="238" y="80"/>
                  </a:cubicBezTo>
                  <a:cubicBezTo>
                    <a:pt x="238" y="40"/>
                    <a:pt x="238" y="40"/>
                    <a:pt x="238" y="40"/>
                  </a:cubicBezTo>
                  <a:cubicBezTo>
                    <a:pt x="122" y="40"/>
                    <a:pt x="122" y="40"/>
                    <a:pt x="122" y="40"/>
                  </a:cubicBezTo>
                  <a:cubicBezTo>
                    <a:pt x="122" y="80"/>
                    <a:pt x="122" y="80"/>
                    <a:pt x="122" y="80"/>
                  </a:cubicBezTo>
                  <a:cubicBezTo>
                    <a:pt x="58" y="80"/>
                    <a:pt x="58" y="80"/>
                    <a:pt x="58" y="80"/>
                  </a:cubicBezTo>
                  <a:cubicBezTo>
                    <a:pt x="58" y="40"/>
                    <a:pt x="58" y="40"/>
                    <a:pt x="58" y="40"/>
                  </a:cubicBezTo>
                  <a:cubicBezTo>
                    <a:pt x="40" y="40"/>
                    <a:pt x="40" y="40"/>
                    <a:pt x="40" y="40"/>
                  </a:cubicBezTo>
                  <a:cubicBezTo>
                    <a:pt x="18" y="40"/>
                    <a:pt x="0" y="58"/>
                    <a:pt x="0" y="80"/>
                  </a:cubicBezTo>
                  <a:cubicBezTo>
                    <a:pt x="0" y="320"/>
                    <a:pt x="0" y="320"/>
                    <a:pt x="0" y="320"/>
                  </a:cubicBezTo>
                  <a:cubicBezTo>
                    <a:pt x="0" y="342"/>
                    <a:pt x="18" y="360"/>
                    <a:pt x="40" y="360"/>
                  </a:cubicBezTo>
                  <a:cubicBezTo>
                    <a:pt x="320" y="360"/>
                    <a:pt x="320" y="360"/>
                    <a:pt x="320" y="360"/>
                  </a:cubicBezTo>
                  <a:cubicBezTo>
                    <a:pt x="342" y="360"/>
                    <a:pt x="360" y="342"/>
                    <a:pt x="360" y="320"/>
                  </a:cubicBezTo>
                  <a:cubicBezTo>
                    <a:pt x="360" y="80"/>
                    <a:pt x="360" y="80"/>
                    <a:pt x="360" y="80"/>
                  </a:cubicBezTo>
                  <a:cubicBezTo>
                    <a:pt x="360" y="58"/>
                    <a:pt x="342" y="40"/>
                    <a:pt x="320" y="40"/>
                  </a:cubicBezTo>
                  <a:close/>
                  <a:moveTo>
                    <a:pt x="320" y="320"/>
                  </a:moveTo>
                  <a:cubicBezTo>
                    <a:pt x="40" y="320"/>
                    <a:pt x="40" y="320"/>
                    <a:pt x="40" y="320"/>
                  </a:cubicBezTo>
                  <a:cubicBezTo>
                    <a:pt x="40" y="160"/>
                    <a:pt x="40" y="160"/>
                    <a:pt x="40" y="160"/>
                  </a:cubicBezTo>
                  <a:cubicBezTo>
                    <a:pt x="320" y="160"/>
                    <a:pt x="320" y="160"/>
                    <a:pt x="320" y="160"/>
                  </a:cubicBezTo>
                  <a:lnTo>
                    <a:pt x="320" y="320"/>
                  </a:lnTo>
                  <a:close/>
                  <a:moveTo>
                    <a:pt x="104" y="0"/>
                  </a:moveTo>
                  <a:cubicBezTo>
                    <a:pt x="76" y="0"/>
                    <a:pt x="76" y="0"/>
                    <a:pt x="76" y="0"/>
                  </a:cubicBezTo>
                  <a:cubicBezTo>
                    <a:pt x="76" y="68"/>
                    <a:pt x="76" y="68"/>
                    <a:pt x="76" y="68"/>
                  </a:cubicBezTo>
                  <a:cubicBezTo>
                    <a:pt x="104" y="68"/>
                    <a:pt x="104" y="68"/>
                    <a:pt x="104" y="68"/>
                  </a:cubicBezTo>
                  <a:lnTo>
                    <a:pt x="104" y="0"/>
                  </a:lnTo>
                  <a:close/>
                  <a:moveTo>
                    <a:pt x="284" y="0"/>
                  </a:moveTo>
                  <a:cubicBezTo>
                    <a:pt x="256" y="0"/>
                    <a:pt x="256" y="0"/>
                    <a:pt x="256" y="0"/>
                  </a:cubicBezTo>
                  <a:cubicBezTo>
                    <a:pt x="256" y="68"/>
                    <a:pt x="256" y="68"/>
                    <a:pt x="256" y="68"/>
                  </a:cubicBezTo>
                  <a:cubicBezTo>
                    <a:pt x="284" y="68"/>
                    <a:pt x="284" y="68"/>
                    <a:pt x="284" y="68"/>
                  </a:cubicBezTo>
                  <a:lnTo>
                    <a:pt x="284"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en-US" altLang="en-US" sz="2400">
                <a:sym typeface="Arial" panose="020B0604020202020204" pitchFamily="34" charset="0"/>
              </a:endParaRPr>
            </a:p>
          </p:txBody>
        </p:sp>
      </p:grpSp>
      <p:sp>
        <p:nvSpPr>
          <p:cNvPr id="20" name="Title 13"/>
          <p:cNvSpPr txBox="1"/>
          <p:nvPr/>
        </p:nvSpPr>
        <p:spPr>
          <a:xfrm>
            <a:off x="1627188" y="4376738"/>
            <a:ext cx="2792412" cy="534987"/>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r>
              <a:rPr lang="en-US" sz="2665" noProof="1">
                <a:latin typeface="+mn-lt"/>
                <a:ea typeface="+mn-ea"/>
                <a:cs typeface="+mn-ea"/>
                <a:sym typeface="+mn-lt"/>
              </a:rPr>
              <a:t>Step 1</a:t>
            </a:r>
            <a:endParaRPr lang="en-US" sz="2665" noProof="1">
              <a:latin typeface="+mn-lt"/>
              <a:ea typeface="+mn-ea"/>
              <a:cs typeface="+mn-ea"/>
              <a:sym typeface="+mn-lt"/>
            </a:endParaRPr>
          </a:p>
        </p:txBody>
      </p:sp>
      <p:sp>
        <p:nvSpPr>
          <p:cNvPr id="21" name="Title 13"/>
          <p:cNvSpPr txBox="1"/>
          <p:nvPr/>
        </p:nvSpPr>
        <p:spPr>
          <a:xfrm>
            <a:off x="4687888" y="4376738"/>
            <a:ext cx="2792412" cy="534987"/>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r>
              <a:rPr lang="en-US" sz="2665" noProof="1">
                <a:latin typeface="+mn-lt"/>
                <a:ea typeface="+mn-ea"/>
                <a:cs typeface="+mn-ea"/>
                <a:sym typeface="+mn-lt"/>
              </a:rPr>
              <a:t>Step 2</a:t>
            </a:r>
            <a:endParaRPr lang="en-US" sz="2665" noProof="1">
              <a:latin typeface="+mn-lt"/>
              <a:ea typeface="+mn-ea"/>
              <a:cs typeface="+mn-ea"/>
              <a:sym typeface="+mn-lt"/>
            </a:endParaRPr>
          </a:p>
        </p:txBody>
      </p:sp>
      <p:sp>
        <p:nvSpPr>
          <p:cNvPr id="22" name="Title 13"/>
          <p:cNvSpPr txBox="1"/>
          <p:nvPr/>
        </p:nvSpPr>
        <p:spPr>
          <a:xfrm>
            <a:off x="7743825" y="4376738"/>
            <a:ext cx="2794000" cy="534987"/>
          </a:xfrm>
          <a:prstGeom prst="rect">
            <a:avLst/>
          </a:prstGeom>
        </p:spPr>
        <p:txBody>
          <a:bodyPr lIns="121920" tIns="60960" rIns="121920" bIns="60960" anchor="ctr">
            <a:spAutoFit/>
          </a:bodyPr>
          <a:lstStyle>
            <a:lvl1pPr algn="l" defTabSz="914400" rtl="0" eaLnBrk="1" latinLnBrk="0" hangingPunct="1">
              <a:spcBef>
                <a:spcPct val="0"/>
              </a:spcBef>
              <a:buNone/>
              <a:defRPr sz="3200" b="0" kern="1200">
                <a:solidFill>
                  <a:schemeClr val="tx1">
                    <a:lumMod val="65000"/>
                    <a:lumOff val="35000"/>
                  </a:schemeClr>
                </a:solidFill>
                <a:latin typeface="Source Sans Pro Light" pitchFamily="34" charset="0"/>
                <a:ea typeface="+mj-ea"/>
                <a:cs typeface="+mj-cs"/>
              </a:defRPr>
            </a:lvl1pPr>
          </a:lstStyle>
          <a:p>
            <a:pPr algn="ctr" fontAlgn="auto"/>
            <a:r>
              <a:rPr lang="en-US" sz="2665" noProof="1">
                <a:latin typeface="+mn-lt"/>
                <a:ea typeface="+mn-ea"/>
                <a:cs typeface="+mn-ea"/>
                <a:sym typeface="+mn-lt"/>
              </a:rPr>
              <a:t>Step 3</a:t>
            </a:r>
            <a:endParaRPr lang="en-US" sz="2665" noProof="1">
              <a:latin typeface="+mn-lt"/>
              <a:ea typeface="+mn-ea"/>
              <a:cs typeface="+mn-ea"/>
              <a:sym typeface="+mn-lt"/>
            </a:endParaRPr>
          </a:p>
        </p:txBody>
      </p:sp>
      <p:sp>
        <p:nvSpPr>
          <p:cNvPr id="18454" name="文本框 22"/>
          <p:cNvSpPr txBox="1">
            <a:spLocks noChangeArrowheads="1"/>
          </p:cNvSpPr>
          <p:nvPr/>
        </p:nvSpPr>
        <p:spPr bwMode="auto">
          <a:xfrm>
            <a:off x="2238375" y="3198813"/>
            <a:ext cx="15700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bg1"/>
                </a:solidFill>
              </a:rPr>
              <a:t>这里添加文字</a:t>
            </a:r>
            <a:endParaRPr lang="zh-CN" altLang="en-US">
              <a:solidFill>
                <a:schemeClr val="bg1"/>
              </a:solidFill>
            </a:endParaRPr>
          </a:p>
        </p:txBody>
      </p:sp>
      <p:sp>
        <p:nvSpPr>
          <p:cNvPr id="18455" name="文本框 23"/>
          <p:cNvSpPr txBox="1">
            <a:spLocks noChangeArrowheads="1"/>
          </p:cNvSpPr>
          <p:nvPr/>
        </p:nvSpPr>
        <p:spPr bwMode="auto">
          <a:xfrm>
            <a:off x="5303838" y="3382963"/>
            <a:ext cx="156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bg1"/>
                </a:solidFill>
              </a:rPr>
              <a:t>这里添加文字</a:t>
            </a:r>
            <a:endParaRPr lang="zh-CN" altLang="en-US">
              <a:solidFill>
                <a:schemeClr val="bg1"/>
              </a:solidFill>
            </a:endParaRPr>
          </a:p>
        </p:txBody>
      </p:sp>
      <p:sp>
        <p:nvSpPr>
          <p:cNvPr id="18456" name="文本框 24"/>
          <p:cNvSpPr txBox="1">
            <a:spLocks noChangeArrowheads="1"/>
          </p:cNvSpPr>
          <p:nvPr/>
        </p:nvSpPr>
        <p:spPr bwMode="auto">
          <a:xfrm>
            <a:off x="8356600" y="3198813"/>
            <a:ext cx="156845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bg1"/>
                </a:solidFill>
              </a:rPr>
              <a:t>这里添加文字</a:t>
            </a:r>
            <a:endParaRPr lang="zh-CN" altLang="en-US">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arn(outVertical)">
                                      <p:cBhvr>
                                        <p:cTn id="7" dur="500"/>
                                        <p:tgtEl>
                                          <p:spTgt spid="10"/>
                                        </p:tgtEl>
                                      </p:cBhvr>
                                    </p:animEffect>
                                  </p:childTnLst>
                                </p:cTn>
                              </p:par>
                            </p:childTnLst>
                          </p:cTn>
                        </p:par>
                        <p:par>
                          <p:cTn id="8" fill="hold">
                            <p:stCondLst>
                              <p:cond delay="500"/>
                            </p:stCondLst>
                            <p:childTnLst>
                              <p:par>
                                <p:cTn id="9" presetID="53" presetClass="entr" presetSubtype="16"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 calcmode="lin" valueType="num">
                                      <p:cBhvr>
                                        <p:cTn id="11" dur="500" fill="hold"/>
                                        <p:tgtEl>
                                          <p:spTgt spid="14"/>
                                        </p:tgtEl>
                                        <p:attrNameLst>
                                          <p:attrName>ppt_w</p:attrName>
                                        </p:attrNameLst>
                                      </p:cBhvr>
                                      <p:tavLst>
                                        <p:tav tm="0">
                                          <p:val>
                                            <p:fltVal val="0"/>
                                          </p:val>
                                        </p:tav>
                                        <p:tav tm="100000">
                                          <p:val>
                                            <p:strVal val="#ppt_w"/>
                                          </p:val>
                                        </p:tav>
                                      </p:tavLst>
                                    </p:anim>
                                    <p:anim calcmode="lin" valueType="num">
                                      <p:cBhvr>
                                        <p:cTn id="12" dur="500" fill="hold"/>
                                        <p:tgtEl>
                                          <p:spTgt spid="14"/>
                                        </p:tgtEl>
                                        <p:attrNameLst>
                                          <p:attrName>ppt_h</p:attrName>
                                        </p:attrNameLst>
                                      </p:cBhvr>
                                      <p:tavLst>
                                        <p:tav tm="0">
                                          <p:val>
                                            <p:fltVal val="0"/>
                                          </p:val>
                                        </p:tav>
                                        <p:tav tm="100000">
                                          <p:val>
                                            <p:strVal val="#ppt_h"/>
                                          </p:val>
                                        </p:tav>
                                      </p:tavLst>
                                    </p:anim>
                                    <p:animEffect transition="in" filter="fade">
                                      <p:cBhvr>
                                        <p:cTn id="13" dur="500"/>
                                        <p:tgtEl>
                                          <p:spTgt spid="14"/>
                                        </p:tgtEl>
                                      </p:cBhvr>
                                    </p:animEffect>
                                  </p:childTnLst>
                                </p:cTn>
                              </p:par>
                            </p:childTnLst>
                          </p:cTn>
                        </p:par>
                        <p:par>
                          <p:cTn id="14" fill="hold">
                            <p:stCondLst>
                              <p:cond delay="1000"/>
                            </p:stCondLst>
                            <p:childTnLst>
                              <p:par>
                                <p:cTn id="15" presetID="10" presetClass="entr" presetSubtype="0" fill="hold" grpId="0" nodeType="after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fade">
                                      <p:cBhvr>
                                        <p:cTn id="17" dur="500"/>
                                        <p:tgtEl>
                                          <p:spTgt spid="20"/>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p:cTn id="21" dur="500" fill="hold"/>
                                        <p:tgtEl>
                                          <p:spTgt spid="11"/>
                                        </p:tgtEl>
                                        <p:attrNameLst>
                                          <p:attrName>ppt_w</p:attrName>
                                        </p:attrNameLst>
                                      </p:cBhvr>
                                      <p:tavLst>
                                        <p:tav tm="0">
                                          <p:val>
                                            <p:fltVal val="0"/>
                                          </p:val>
                                        </p:tav>
                                        <p:tav tm="100000">
                                          <p:val>
                                            <p:strVal val="#ppt_w"/>
                                          </p:val>
                                        </p:tav>
                                      </p:tavLst>
                                    </p:anim>
                                    <p:anim calcmode="lin" valueType="num">
                                      <p:cBhvr>
                                        <p:cTn id="22" dur="500" fill="hold"/>
                                        <p:tgtEl>
                                          <p:spTgt spid="11"/>
                                        </p:tgtEl>
                                        <p:attrNameLst>
                                          <p:attrName>ppt_h</p:attrName>
                                        </p:attrNameLst>
                                      </p:cBhvr>
                                      <p:tavLst>
                                        <p:tav tm="0">
                                          <p:val>
                                            <p:fltVal val="0"/>
                                          </p:val>
                                        </p:tav>
                                        <p:tav tm="100000">
                                          <p:val>
                                            <p:strVal val="#ppt_h"/>
                                          </p:val>
                                        </p:tav>
                                      </p:tavLst>
                                    </p:anim>
                                    <p:animEffect transition="in" filter="fade">
                                      <p:cBhvr>
                                        <p:cTn id="23" dur="500"/>
                                        <p:tgtEl>
                                          <p:spTgt spid="11"/>
                                        </p:tgtEl>
                                      </p:cBhvr>
                                    </p:animEffect>
                                  </p:childTnLst>
                                </p:cTn>
                              </p:par>
                            </p:childTnLst>
                          </p:cTn>
                        </p:par>
                        <p:par>
                          <p:cTn id="24" fill="hold">
                            <p:stCondLst>
                              <p:cond delay="2000"/>
                            </p:stCondLst>
                            <p:childTnLst>
                              <p:par>
                                <p:cTn id="25" presetID="10" presetClass="entr" presetSubtype="0" fill="hold" grpId="0" nodeType="after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500"/>
                                        <p:tgtEl>
                                          <p:spTgt spid="21"/>
                                        </p:tgtEl>
                                      </p:cBhvr>
                                    </p:animEffect>
                                  </p:childTnLst>
                                </p:cTn>
                              </p:par>
                            </p:childTnLst>
                          </p:cTn>
                        </p:par>
                        <p:par>
                          <p:cTn id="28" fill="hold">
                            <p:stCondLst>
                              <p:cond delay="2500"/>
                            </p:stCondLst>
                            <p:childTnLst>
                              <p:par>
                                <p:cTn id="29" presetID="53" presetClass="entr" presetSubtype="16"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 calcmode="lin" valueType="num">
                                      <p:cBhvr>
                                        <p:cTn id="31" dur="500" fill="hold"/>
                                        <p:tgtEl>
                                          <p:spTgt spid="17"/>
                                        </p:tgtEl>
                                        <p:attrNameLst>
                                          <p:attrName>ppt_w</p:attrName>
                                        </p:attrNameLst>
                                      </p:cBhvr>
                                      <p:tavLst>
                                        <p:tav tm="0">
                                          <p:val>
                                            <p:fltVal val="0"/>
                                          </p:val>
                                        </p:tav>
                                        <p:tav tm="100000">
                                          <p:val>
                                            <p:strVal val="#ppt_w"/>
                                          </p:val>
                                        </p:tav>
                                      </p:tavLst>
                                    </p:anim>
                                    <p:anim calcmode="lin" valueType="num">
                                      <p:cBhvr>
                                        <p:cTn id="32" dur="500" fill="hold"/>
                                        <p:tgtEl>
                                          <p:spTgt spid="17"/>
                                        </p:tgtEl>
                                        <p:attrNameLst>
                                          <p:attrName>ppt_h</p:attrName>
                                        </p:attrNameLst>
                                      </p:cBhvr>
                                      <p:tavLst>
                                        <p:tav tm="0">
                                          <p:val>
                                            <p:fltVal val="0"/>
                                          </p:val>
                                        </p:tav>
                                        <p:tav tm="100000">
                                          <p:val>
                                            <p:strVal val="#ppt_h"/>
                                          </p:val>
                                        </p:tav>
                                      </p:tavLst>
                                    </p:anim>
                                    <p:animEffect transition="in" filter="fade">
                                      <p:cBhvr>
                                        <p:cTn id="33" dur="500"/>
                                        <p:tgtEl>
                                          <p:spTgt spid="17"/>
                                        </p:tgtEl>
                                      </p:cBhvr>
                                    </p:animEffect>
                                  </p:childTnLst>
                                </p:cTn>
                              </p:par>
                            </p:childTnLst>
                          </p:cTn>
                        </p:par>
                        <p:par>
                          <p:cTn id="34" fill="hold">
                            <p:stCondLst>
                              <p:cond delay="3000"/>
                            </p:stCondLst>
                            <p:childTnLst>
                              <p:par>
                                <p:cTn id="35" presetID="10" presetClass="entr" presetSubtype="0" fill="hold" grpId="0" nodeType="afterEffect">
                                  <p:stCondLst>
                                    <p:cond delay="0"/>
                                  </p:stCondLst>
                                  <p:childTnLst>
                                    <p:set>
                                      <p:cBhvr>
                                        <p:cTn id="36" dur="1" fill="hold">
                                          <p:stCondLst>
                                            <p:cond delay="0"/>
                                          </p:stCondLst>
                                        </p:cTn>
                                        <p:tgtEl>
                                          <p:spTgt spid="22"/>
                                        </p:tgtEl>
                                        <p:attrNameLst>
                                          <p:attrName>style.visibility</p:attrName>
                                        </p:attrNameLst>
                                      </p:cBhvr>
                                      <p:to>
                                        <p:strVal val="visible"/>
                                      </p:to>
                                    </p:set>
                                    <p:animEffect transition="in" filter="fade">
                                      <p:cBhvr>
                                        <p:cTn id="37"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540000"/>
            <a:ext cx="5619750" cy="19653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0482" name="文本框 2"/>
          <p:cNvSpPr txBox="1">
            <a:spLocks noChangeArrowheads="1"/>
          </p:cNvSpPr>
          <p:nvPr/>
        </p:nvSpPr>
        <p:spPr bwMode="auto">
          <a:xfrm>
            <a:off x="5854700" y="2292350"/>
            <a:ext cx="570865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3600" b="1">
                <a:solidFill>
                  <a:srgbClr val="4B649F"/>
                </a:solidFill>
              </a:rPr>
              <a:t>添加论文内容第四部分标题</a:t>
            </a:r>
            <a:endParaRPr lang="zh-CN" altLang="en-US" sz="3600" b="1">
              <a:solidFill>
                <a:srgbClr val="4B649F"/>
              </a:solidFill>
            </a:endParaRPr>
          </a:p>
        </p:txBody>
      </p:sp>
      <p:sp>
        <p:nvSpPr>
          <p:cNvPr id="20483" name="文本框 4"/>
          <p:cNvSpPr txBox="1">
            <a:spLocks noChangeArrowheads="1"/>
          </p:cNvSpPr>
          <p:nvPr/>
        </p:nvSpPr>
        <p:spPr bwMode="auto">
          <a:xfrm>
            <a:off x="5854700" y="3216275"/>
            <a:ext cx="5708650" cy="128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a:solidFill>
                  <a:srgbClr val="808080"/>
                </a:solidFill>
              </a:rPr>
              <a:t>培养学生综合运用、巩固与扩展所学的基础理论和专业知识，培养学生独立分析、解决实际问题能力、培养学生处理数据和信息的能力。</a:t>
            </a:r>
            <a:endParaRPr lang="zh-CN" altLang="en-US">
              <a:solidFill>
                <a:srgbClr val="808080"/>
              </a:solidFill>
            </a:endParaRPr>
          </a:p>
        </p:txBody>
      </p:sp>
      <p:pic>
        <p:nvPicPr>
          <p:cNvPr id="20484" name="图片 9"/>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485" name="图片 1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0486" name="组合 11"/>
          <p:cNvGrpSpPr/>
          <p:nvPr/>
        </p:nvGrpSpPr>
        <p:grpSpPr bwMode="auto">
          <a:xfrm>
            <a:off x="1511300" y="2216150"/>
            <a:ext cx="2597150" cy="2598738"/>
            <a:chOff x="7366499" y="2234042"/>
            <a:chExt cx="1607262" cy="1607262"/>
          </a:xfrm>
        </p:grpSpPr>
        <p:sp>
          <p:nvSpPr>
            <p:cNvPr id="13" name="椭圆 12"/>
            <p:cNvSpPr/>
            <p:nvPr/>
          </p:nvSpPr>
          <p:spPr>
            <a:xfrm>
              <a:off x="736649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4" name="椭圆 13"/>
            <p:cNvSpPr/>
            <p:nvPr/>
          </p:nvSpPr>
          <p:spPr>
            <a:xfrm>
              <a:off x="7475549" y="2344007"/>
              <a:ext cx="1389162" cy="138733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0489" name="KSO_Shape"/>
            <p:cNvSpPr>
              <a:spLocks noChangeArrowheads="1"/>
            </p:cNvSpPr>
            <p:nvPr/>
          </p:nvSpPr>
          <p:spPr bwMode="auto">
            <a:xfrm>
              <a:off x="7767760" y="2635303"/>
              <a:ext cx="804740" cy="804740"/>
            </a:xfrm>
            <a:custGeom>
              <a:avLst/>
              <a:gdLst>
                <a:gd name="T0" fmla="*/ 3857 w 3927"/>
                <a:gd name="T1" fmla="*/ 672 h 3928"/>
                <a:gd name="T2" fmla="*/ 3675 w 3927"/>
                <a:gd name="T3" fmla="*/ 852 h 3928"/>
                <a:gd name="T4" fmla="*/ 3070 w 3927"/>
                <a:gd name="T5" fmla="*/ 251 h 3928"/>
                <a:gd name="T6" fmla="*/ 3252 w 3927"/>
                <a:gd name="T7" fmla="*/ 70 h 3928"/>
                <a:gd name="T8" fmla="*/ 3486 w 3927"/>
                <a:gd name="T9" fmla="*/ 63 h 3928"/>
                <a:gd name="T10" fmla="*/ 3864 w 3927"/>
                <a:gd name="T11" fmla="*/ 438 h 3928"/>
                <a:gd name="T12" fmla="*/ 3857 w 3927"/>
                <a:gd name="T13" fmla="*/ 672 h 3928"/>
                <a:gd name="T14" fmla="*/ 2252 w 3927"/>
                <a:gd name="T15" fmla="*/ 2267 h 3928"/>
                <a:gd name="T16" fmla="*/ 1647 w 3927"/>
                <a:gd name="T17" fmla="*/ 1665 h 3928"/>
                <a:gd name="T18" fmla="*/ 2978 w 3927"/>
                <a:gd name="T19" fmla="*/ 342 h 3928"/>
                <a:gd name="T20" fmla="*/ 3583 w 3927"/>
                <a:gd name="T21" fmla="*/ 944 h 3928"/>
                <a:gd name="T22" fmla="*/ 2252 w 3927"/>
                <a:gd name="T23" fmla="*/ 2267 h 3928"/>
                <a:gd name="T24" fmla="*/ 2168 w 3927"/>
                <a:gd name="T25" fmla="*/ 2350 h 3928"/>
                <a:gd name="T26" fmla="*/ 1321 w 3927"/>
                <a:gd name="T27" fmla="*/ 2591 h 3928"/>
                <a:gd name="T28" fmla="*/ 1563 w 3927"/>
                <a:gd name="T29" fmla="*/ 1749 h 3928"/>
                <a:gd name="T30" fmla="*/ 2168 w 3927"/>
                <a:gd name="T31" fmla="*/ 2350 h 3928"/>
                <a:gd name="T32" fmla="*/ 770 w 3927"/>
                <a:gd name="T33" fmla="*/ 495 h 3928"/>
                <a:gd name="T34" fmla="*/ 392 w 3927"/>
                <a:gd name="T35" fmla="*/ 874 h 3928"/>
                <a:gd name="T36" fmla="*/ 392 w 3927"/>
                <a:gd name="T37" fmla="*/ 3158 h 3928"/>
                <a:gd name="T38" fmla="*/ 770 w 3927"/>
                <a:gd name="T39" fmla="*/ 3536 h 3928"/>
                <a:gd name="T40" fmla="*/ 3055 w 3927"/>
                <a:gd name="T41" fmla="*/ 3536 h 3928"/>
                <a:gd name="T42" fmla="*/ 3433 w 3927"/>
                <a:gd name="T43" fmla="*/ 3158 h 3928"/>
                <a:gd name="T44" fmla="*/ 3433 w 3927"/>
                <a:gd name="T45" fmla="*/ 1657 h 3928"/>
                <a:gd name="T46" fmla="*/ 3824 w 3927"/>
                <a:gd name="T47" fmla="*/ 1278 h 3928"/>
                <a:gd name="T48" fmla="*/ 3824 w 3927"/>
                <a:gd name="T49" fmla="*/ 3297 h 3928"/>
                <a:gd name="T50" fmla="*/ 3181 w 3927"/>
                <a:gd name="T51" fmla="*/ 3928 h 3928"/>
                <a:gd name="T52" fmla="*/ 631 w 3927"/>
                <a:gd name="T53" fmla="*/ 3928 h 3928"/>
                <a:gd name="T54" fmla="*/ 0 w 3927"/>
                <a:gd name="T55" fmla="*/ 3297 h 3928"/>
                <a:gd name="T56" fmla="*/ 0 w 3927"/>
                <a:gd name="T57" fmla="*/ 773 h 3928"/>
                <a:gd name="T58" fmla="*/ 631 w 3927"/>
                <a:gd name="T59" fmla="*/ 103 h 3928"/>
                <a:gd name="T60" fmla="*/ 2650 w 3927"/>
                <a:gd name="T61" fmla="*/ 103 h 3928"/>
                <a:gd name="T62" fmla="*/ 2271 w 3927"/>
                <a:gd name="T63" fmla="*/ 495 h 3928"/>
                <a:gd name="T64" fmla="*/ 770 w 3927"/>
                <a:gd name="T65" fmla="*/ 495 h 3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1505"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6"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添加论文内容第四部分标题</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1509"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1513" name="Title 13"/>
          <p:cNvSpPr txBox="1">
            <a:spLocks noChangeArrowheads="1"/>
          </p:cNvSpPr>
          <p:nvPr/>
        </p:nvSpPr>
        <p:spPr bwMode="auto">
          <a:xfrm>
            <a:off x="7329488" y="1558925"/>
            <a:ext cx="384651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altLang="en-US" sz="2400">
                <a:solidFill>
                  <a:srgbClr val="595959"/>
                </a:solidFill>
                <a:sym typeface="Arial" panose="020B0604020202020204" pitchFamily="34" charset="0"/>
              </a:rPr>
              <a:t>这里添加文字标题</a:t>
            </a:r>
            <a:endParaRPr lang="en-US" altLang="en-US" sz="2400">
              <a:solidFill>
                <a:srgbClr val="595959"/>
              </a:solidFill>
              <a:sym typeface="Arial" panose="020B0604020202020204" pitchFamily="34" charset="0"/>
            </a:endParaRPr>
          </a:p>
        </p:txBody>
      </p:sp>
      <p:grpSp>
        <p:nvGrpSpPr>
          <p:cNvPr id="11" name="Group 2"/>
          <p:cNvGrpSpPr/>
          <p:nvPr/>
        </p:nvGrpSpPr>
        <p:grpSpPr bwMode="auto">
          <a:xfrm>
            <a:off x="6696075" y="1738313"/>
            <a:ext cx="633413" cy="633412"/>
            <a:chOff x="4875600" y="1521678"/>
            <a:chExt cx="475253" cy="475253"/>
          </a:xfrm>
        </p:grpSpPr>
        <p:sp>
          <p:nvSpPr>
            <p:cNvPr id="12" name="Oval 11"/>
            <p:cNvSpPr/>
            <p:nvPr/>
          </p:nvSpPr>
          <p:spPr>
            <a:xfrm>
              <a:off x="4875600" y="1521678"/>
              <a:ext cx="475253" cy="475253"/>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2400" noProof="1">
                <a:cs typeface="+mn-ea"/>
                <a:sym typeface="+mn-lt"/>
              </a:endParaRPr>
            </a:p>
          </p:txBody>
        </p:sp>
        <p:sp>
          <p:nvSpPr>
            <p:cNvPr id="21516" name="Freeform 6"/>
            <p:cNvSpPr>
              <a:spLocks noEditPoints="1" noChangeArrowheads="1"/>
            </p:cNvSpPr>
            <p:nvPr/>
          </p:nvSpPr>
          <p:spPr bwMode="auto">
            <a:xfrm>
              <a:off x="5049721" y="1651994"/>
              <a:ext cx="127010" cy="214619"/>
            </a:xfrm>
            <a:custGeom>
              <a:avLst/>
              <a:gdLst>
                <a:gd name="T0" fmla="*/ 192 w 232"/>
                <a:gd name="T1" fmla="*/ 0 h 392"/>
                <a:gd name="T2" fmla="*/ 40 w 232"/>
                <a:gd name="T3" fmla="*/ 0 h 392"/>
                <a:gd name="T4" fmla="*/ 0 w 232"/>
                <a:gd name="T5" fmla="*/ 40 h 392"/>
                <a:gd name="T6" fmla="*/ 0 w 232"/>
                <a:gd name="T7" fmla="*/ 352 h 392"/>
                <a:gd name="T8" fmla="*/ 40 w 232"/>
                <a:gd name="T9" fmla="*/ 392 h 392"/>
                <a:gd name="T10" fmla="*/ 192 w 232"/>
                <a:gd name="T11" fmla="*/ 392 h 392"/>
                <a:gd name="T12" fmla="*/ 232 w 232"/>
                <a:gd name="T13" fmla="*/ 352 h 392"/>
                <a:gd name="T14" fmla="*/ 232 w 232"/>
                <a:gd name="T15" fmla="*/ 40 h 392"/>
                <a:gd name="T16" fmla="*/ 192 w 232"/>
                <a:gd name="T17" fmla="*/ 0 h 392"/>
                <a:gd name="T18" fmla="*/ 116 w 232"/>
                <a:gd name="T19" fmla="*/ 376 h 392"/>
                <a:gd name="T20" fmla="*/ 88 w 232"/>
                <a:gd name="T21" fmla="*/ 356 h 392"/>
                <a:gd name="T22" fmla="*/ 116 w 232"/>
                <a:gd name="T23" fmla="*/ 336 h 392"/>
                <a:gd name="T24" fmla="*/ 144 w 232"/>
                <a:gd name="T25" fmla="*/ 356 h 392"/>
                <a:gd name="T26" fmla="*/ 116 w 232"/>
                <a:gd name="T27" fmla="*/ 376 h 392"/>
                <a:gd name="T28" fmla="*/ 200 w 232"/>
                <a:gd name="T29" fmla="*/ 316 h 392"/>
                <a:gd name="T30" fmla="*/ 32 w 232"/>
                <a:gd name="T31" fmla="*/ 316 h 392"/>
                <a:gd name="T32" fmla="*/ 32 w 232"/>
                <a:gd name="T33" fmla="*/ 52 h 392"/>
                <a:gd name="T34" fmla="*/ 200 w 232"/>
                <a:gd name="T35" fmla="*/ 52 h 392"/>
                <a:gd name="T36" fmla="*/ 200 w 232"/>
                <a:gd name="T37" fmla="*/ 316 h 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32" h="392">
                  <a:moveTo>
                    <a:pt x="192" y="0"/>
                  </a:moveTo>
                  <a:cubicBezTo>
                    <a:pt x="40" y="0"/>
                    <a:pt x="40" y="0"/>
                    <a:pt x="40" y="0"/>
                  </a:cubicBezTo>
                  <a:cubicBezTo>
                    <a:pt x="18" y="0"/>
                    <a:pt x="0" y="18"/>
                    <a:pt x="0" y="40"/>
                  </a:cubicBezTo>
                  <a:cubicBezTo>
                    <a:pt x="0" y="352"/>
                    <a:pt x="0" y="352"/>
                    <a:pt x="0" y="352"/>
                  </a:cubicBezTo>
                  <a:cubicBezTo>
                    <a:pt x="0" y="374"/>
                    <a:pt x="18" y="392"/>
                    <a:pt x="40" y="392"/>
                  </a:cubicBezTo>
                  <a:cubicBezTo>
                    <a:pt x="192" y="392"/>
                    <a:pt x="192" y="392"/>
                    <a:pt x="192" y="392"/>
                  </a:cubicBezTo>
                  <a:cubicBezTo>
                    <a:pt x="214" y="392"/>
                    <a:pt x="232" y="374"/>
                    <a:pt x="232" y="352"/>
                  </a:cubicBezTo>
                  <a:cubicBezTo>
                    <a:pt x="232" y="40"/>
                    <a:pt x="232" y="40"/>
                    <a:pt x="232" y="40"/>
                  </a:cubicBezTo>
                  <a:cubicBezTo>
                    <a:pt x="232" y="18"/>
                    <a:pt x="214" y="0"/>
                    <a:pt x="192" y="0"/>
                  </a:cubicBezTo>
                  <a:close/>
                  <a:moveTo>
                    <a:pt x="116" y="376"/>
                  </a:moveTo>
                  <a:cubicBezTo>
                    <a:pt x="101" y="376"/>
                    <a:pt x="88" y="367"/>
                    <a:pt x="88" y="356"/>
                  </a:cubicBezTo>
                  <a:cubicBezTo>
                    <a:pt x="88" y="345"/>
                    <a:pt x="101" y="336"/>
                    <a:pt x="116" y="336"/>
                  </a:cubicBezTo>
                  <a:cubicBezTo>
                    <a:pt x="131" y="336"/>
                    <a:pt x="144" y="345"/>
                    <a:pt x="144" y="356"/>
                  </a:cubicBezTo>
                  <a:cubicBezTo>
                    <a:pt x="144" y="367"/>
                    <a:pt x="131" y="376"/>
                    <a:pt x="116" y="376"/>
                  </a:cubicBezTo>
                  <a:close/>
                  <a:moveTo>
                    <a:pt x="200" y="316"/>
                  </a:moveTo>
                  <a:cubicBezTo>
                    <a:pt x="32" y="316"/>
                    <a:pt x="32" y="316"/>
                    <a:pt x="32" y="316"/>
                  </a:cubicBezTo>
                  <a:cubicBezTo>
                    <a:pt x="32" y="52"/>
                    <a:pt x="32" y="52"/>
                    <a:pt x="32" y="52"/>
                  </a:cubicBezTo>
                  <a:cubicBezTo>
                    <a:pt x="200" y="52"/>
                    <a:pt x="200" y="52"/>
                    <a:pt x="200" y="52"/>
                  </a:cubicBezTo>
                  <a:lnTo>
                    <a:pt x="200" y="316"/>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en-US" altLang="en-US" sz="2400">
                <a:sym typeface="Arial" panose="020B0604020202020204" pitchFamily="34" charset="0"/>
              </a:endParaRPr>
            </a:p>
          </p:txBody>
        </p:sp>
      </p:grpSp>
      <p:grpSp>
        <p:nvGrpSpPr>
          <p:cNvPr id="14" name="Group 3"/>
          <p:cNvGrpSpPr/>
          <p:nvPr/>
        </p:nvGrpSpPr>
        <p:grpSpPr bwMode="auto">
          <a:xfrm>
            <a:off x="6696075" y="3090863"/>
            <a:ext cx="633413" cy="633412"/>
            <a:chOff x="4875600" y="2536193"/>
            <a:chExt cx="475253" cy="475253"/>
          </a:xfrm>
        </p:grpSpPr>
        <p:sp>
          <p:nvSpPr>
            <p:cNvPr id="15" name="Oval 22"/>
            <p:cNvSpPr/>
            <p:nvPr/>
          </p:nvSpPr>
          <p:spPr>
            <a:xfrm>
              <a:off x="4875600" y="2536193"/>
              <a:ext cx="475253" cy="475253"/>
            </a:xfrm>
            <a:prstGeom prst="ellipse">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2400" noProof="1">
                <a:cs typeface="+mn-ea"/>
                <a:sym typeface="+mn-lt"/>
              </a:endParaRPr>
            </a:p>
          </p:txBody>
        </p:sp>
        <p:sp>
          <p:nvSpPr>
            <p:cNvPr id="21519" name="Freeform 11"/>
            <p:cNvSpPr>
              <a:spLocks noChangeArrowheads="1"/>
            </p:cNvSpPr>
            <p:nvPr/>
          </p:nvSpPr>
          <p:spPr bwMode="auto">
            <a:xfrm>
              <a:off x="5015568" y="2676392"/>
              <a:ext cx="195315" cy="194853"/>
            </a:xfrm>
            <a:custGeom>
              <a:avLst/>
              <a:gdLst>
                <a:gd name="T0" fmla="*/ 208 w 358"/>
                <a:gd name="T1" fmla="*/ 207 h 357"/>
                <a:gd name="T2" fmla="*/ 126 w 358"/>
                <a:gd name="T3" fmla="*/ 255 h 357"/>
                <a:gd name="T4" fmla="*/ 46 w 358"/>
                <a:gd name="T5" fmla="*/ 253 h 357"/>
                <a:gd name="T6" fmla="*/ 56 w 358"/>
                <a:gd name="T7" fmla="*/ 334 h 357"/>
                <a:gd name="T8" fmla="*/ 251 w 358"/>
                <a:gd name="T9" fmla="*/ 250 h 357"/>
                <a:gd name="T10" fmla="*/ 335 w 358"/>
                <a:gd name="T11" fmla="*/ 55 h 357"/>
                <a:gd name="T12" fmla="*/ 254 w 358"/>
                <a:gd name="T13" fmla="*/ 45 h 357"/>
                <a:gd name="T14" fmla="*/ 256 w 358"/>
                <a:gd name="T15" fmla="*/ 125 h 357"/>
                <a:gd name="T16" fmla="*/ 208 w 358"/>
                <a:gd name="T17" fmla="*/ 207 h 3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8" h="357">
                  <a:moveTo>
                    <a:pt x="208" y="207"/>
                  </a:moveTo>
                  <a:cubicBezTo>
                    <a:pt x="177" y="239"/>
                    <a:pt x="140" y="269"/>
                    <a:pt x="126" y="255"/>
                  </a:cubicBezTo>
                  <a:cubicBezTo>
                    <a:pt x="105" y="234"/>
                    <a:pt x="92" y="216"/>
                    <a:pt x="46" y="253"/>
                  </a:cubicBezTo>
                  <a:cubicBezTo>
                    <a:pt x="0" y="290"/>
                    <a:pt x="36" y="314"/>
                    <a:pt x="56" y="334"/>
                  </a:cubicBezTo>
                  <a:cubicBezTo>
                    <a:pt x="79" y="357"/>
                    <a:pt x="165" y="335"/>
                    <a:pt x="251" y="250"/>
                  </a:cubicBezTo>
                  <a:cubicBezTo>
                    <a:pt x="336" y="165"/>
                    <a:pt x="358" y="78"/>
                    <a:pt x="335" y="55"/>
                  </a:cubicBezTo>
                  <a:cubicBezTo>
                    <a:pt x="315" y="35"/>
                    <a:pt x="290" y="0"/>
                    <a:pt x="254" y="45"/>
                  </a:cubicBezTo>
                  <a:cubicBezTo>
                    <a:pt x="217" y="91"/>
                    <a:pt x="235" y="104"/>
                    <a:pt x="256" y="125"/>
                  </a:cubicBezTo>
                  <a:cubicBezTo>
                    <a:pt x="270" y="139"/>
                    <a:pt x="240" y="176"/>
                    <a:pt x="208" y="20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en-US" altLang="en-US" sz="2400">
                <a:sym typeface="Arial" panose="020B0604020202020204" pitchFamily="34" charset="0"/>
              </a:endParaRPr>
            </a:p>
          </p:txBody>
        </p:sp>
      </p:grpSp>
      <p:grpSp>
        <p:nvGrpSpPr>
          <p:cNvPr id="17" name="Group 4"/>
          <p:cNvGrpSpPr/>
          <p:nvPr/>
        </p:nvGrpSpPr>
        <p:grpSpPr bwMode="auto">
          <a:xfrm>
            <a:off x="6696075" y="4460875"/>
            <a:ext cx="633413" cy="633413"/>
            <a:chOff x="4875600" y="3563040"/>
            <a:chExt cx="475253" cy="475253"/>
          </a:xfrm>
        </p:grpSpPr>
        <p:sp>
          <p:nvSpPr>
            <p:cNvPr id="18" name="Oval 27"/>
            <p:cNvSpPr/>
            <p:nvPr/>
          </p:nvSpPr>
          <p:spPr>
            <a:xfrm>
              <a:off x="4875600" y="3563040"/>
              <a:ext cx="475253" cy="475253"/>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en-US" sz="2400" noProof="1">
                <a:cs typeface="+mn-ea"/>
                <a:sym typeface="+mn-lt"/>
              </a:endParaRPr>
            </a:p>
          </p:txBody>
        </p:sp>
        <p:sp>
          <p:nvSpPr>
            <p:cNvPr id="21522" name="Freeform 16"/>
            <p:cNvSpPr>
              <a:spLocks noEditPoints="1" noChangeArrowheads="1"/>
            </p:cNvSpPr>
            <p:nvPr/>
          </p:nvSpPr>
          <p:spPr bwMode="auto">
            <a:xfrm>
              <a:off x="5015781" y="3725730"/>
              <a:ext cx="191131" cy="168251"/>
            </a:xfrm>
            <a:custGeom>
              <a:avLst/>
              <a:gdLst>
                <a:gd name="T0" fmla="*/ 360 w 400"/>
                <a:gd name="T1" fmla="*/ 0 h 352"/>
                <a:gd name="T2" fmla="*/ 40 w 400"/>
                <a:gd name="T3" fmla="*/ 0 h 352"/>
                <a:gd name="T4" fmla="*/ 0 w 400"/>
                <a:gd name="T5" fmla="*/ 40 h 352"/>
                <a:gd name="T6" fmla="*/ 0 w 400"/>
                <a:gd name="T7" fmla="*/ 260 h 352"/>
                <a:gd name="T8" fmla="*/ 39 w 400"/>
                <a:gd name="T9" fmla="*/ 308 h 352"/>
                <a:gd name="T10" fmla="*/ 126 w 400"/>
                <a:gd name="T11" fmla="*/ 325 h 352"/>
                <a:gd name="T12" fmla="*/ 100 w 400"/>
                <a:gd name="T13" fmla="*/ 352 h 352"/>
                <a:gd name="T14" fmla="*/ 300 w 400"/>
                <a:gd name="T15" fmla="*/ 352 h 352"/>
                <a:gd name="T16" fmla="*/ 273 w 400"/>
                <a:gd name="T17" fmla="*/ 325 h 352"/>
                <a:gd name="T18" fmla="*/ 361 w 400"/>
                <a:gd name="T19" fmla="*/ 308 h 352"/>
                <a:gd name="T20" fmla="*/ 400 w 400"/>
                <a:gd name="T21" fmla="*/ 260 h 352"/>
                <a:gd name="T22" fmla="*/ 400 w 400"/>
                <a:gd name="T23" fmla="*/ 40 h 352"/>
                <a:gd name="T24" fmla="*/ 360 w 400"/>
                <a:gd name="T25" fmla="*/ 0 h 352"/>
                <a:gd name="T26" fmla="*/ 360 w 400"/>
                <a:gd name="T27" fmla="*/ 258 h 352"/>
                <a:gd name="T28" fmla="*/ 40 w 400"/>
                <a:gd name="T29" fmla="*/ 258 h 352"/>
                <a:gd name="T30" fmla="*/ 40 w 400"/>
                <a:gd name="T31" fmla="*/ 36 h 352"/>
                <a:gd name="T32" fmla="*/ 360 w 400"/>
                <a:gd name="T33" fmla="*/ 36 h 352"/>
                <a:gd name="T34" fmla="*/ 360 w 400"/>
                <a:gd name="T35" fmla="*/ 258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00" h="352">
                  <a:moveTo>
                    <a:pt x="360" y="0"/>
                  </a:moveTo>
                  <a:cubicBezTo>
                    <a:pt x="40" y="0"/>
                    <a:pt x="40" y="0"/>
                    <a:pt x="40" y="0"/>
                  </a:cubicBezTo>
                  <a:cubicBezTo>
                    <a:pt x="18" y="0"/>
                    <a:pt x="0" y="18"/>
                    <a:pt x="0" y="40"/>
                  </a:cubicBezTo>
                  <a:cubicBezTo>
                    <a:pt x="0" y="260"/>
                    <a:pt x="0" y="260"/>
                    <a:pt x="0" y="260"/>
                  </a:cubicBezTo>
                  <a:cubicBezTo>
                    <a:pt x="0" y="282"/>
                    <a:pt x="17" y="303"/>
                    <a:pt x="39" y="308"/>
                  </a:cubicBezTo>
                  <a:cubicBezTo>
                    <a:pt x="126" y="325"/>
                    <a:pt x="126" y="325"/>
                    <a:pt x="126" y="325"/>
                  </a:cubicBezTo>
                  <a:cubicBezTo>
                    <a:pt x="126" y="325"/>
                    <a:pt x="51" y="352"/>
                    <a:pt x="100" y="352"/>
                  </a:cubicBezTo>
                  <a:cubicBezTo>
                    <a:pt x="300" y="352"/>
                    <a:pt x="300" y="352"/>
                    <a:pt x="300" y="352"/>
                  </a:cubicBezTo>
                  <a:cubicBezTo>
                    <a:pt x="348" y="352"/>
                    <a:pt x="273" y="325"/>
                    <a:pt x="273" y="325"/>
                  </a:cubicBezTo>
                  <a:cubicBezTo>
                    <a:pt x="361" y="308"/>
                    <a:pt x="361" y="308"/>
                    <a:pt x="361" y="308"/>
                  </a:cubicBezTo>
                  <a:cubicBezTo>
                    <a:pt x="382" y="303"/>
                    <a:pt x="400" y="282"/>
                    <a:pt x="400" y="260"/>
                  </a:cubicBezTo>
                  <a:cubicBezTo>
                    <a:pt x="400" y="40"/>
                    <a:pt x="400" y="40"/>
                    <a:pt x="400" y="40"/>
                  </a:cubicBezTo>
                  <a:cubicBezTo>
                    <a:pt x="400" y="18"/>
                    <a:pt x="382" y="0"/>
                    <a:pt x="360" y="0"/>
                  </a:cubicBezTo>
                  <a:close/>
                  <a:moveTo>
                    <a:pt x="360" y="258"/>
                  </a:moveTo>
                  <a:cubicBezTo>
                    <a:pt x="40" y="258"/>
                    <a:pt x="40" y="258"/>
                    <a:pt x="40" y="258"/>
                  </a:cubicBezTo>
                  <a:cubicBezTo>
                    <a:pt x="40" y="36"/>
                    <a:pt x="40" y="36"/>
                    <a:pt x="40" y="36"/>
                  </a:cubicBezTo>
                  <a:cubicBezTo>
                    <a:pt x="360" y="36"/>
                    <a:pt x="360" y="36"/>
                    <a:pt x="360" y="36"/>
                  </a:cubicBezTo>
                  <a:lnTo>
                    <a:pt x="360" y="25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lIns="121920" tIns="60960" rIns="121920" bIns="60960"/>
            <a:lstStyle/>
            <a:p>
              <a:endParaRPr lang="en-US" altLang="en-US" sz="2400">
                <a:sym typeface="Arial" panose="020B0604020202020204" pitchFamily="34" charset="0"/>
              </a:endParaRPr>
            </a:p>
          </p:txBody>
        </p:sp>
      </p:grpSp>
      <p:sp>
        <p:nvSpPr>
          <p:cNvPr id="21523" name="Title 13"/>
          <p:cNvSpPr txBox="1">
            <a:spLocks noChangeArrowheads="1"/>
          </p:cNvSpPr>
          <p:nvPr/>
        </p:nvSpPr>
        <p:spPr bwMode="auto">
          <a:xfrm>
            <a:off x="7329488" y="2908300"/>
            <a:ext cx="3846512" cy="70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altLang="en-US" sz="2400">
                <a:solidFill>
                  <a:srgbClr val="595959"/>
                </a:solidFill>
                <a:sym typeface="Arial" panose="020B0604020202020204" pitchFamily="34" charset="0"/>
              </a:rPr>
              <a:t>这里添加文字标题</a:t>
            </a:r>
            <a:endParaRPr lang="en-US" altLang="en-US" sz="2400">
              <a:solidFill>
                <a:srgbClr val="595959"/>
              </a:solidFill>
              <a:sym typeface="Arial" panose="020B0604020202020204" pitchFamily="34" charset="0"/>
            </a:endParaRPr>
          </a:p>
        </p:txBody>
      </p:sp>
      <p:sp>
        <p:nvSpPr>
          <p:cNvPr id="21524" name="Title 13"/>
          <p:cNvSpPr txBox="1">
            <a:spLocks noChangeArrowheads="1"/>
          </p:cNvSpPr>
          <p:nvPr/>
        </p:nvSpPr>
        <p:spPr bwMode="auto">
          <a:xfrm>
            <a:off x="7329488" y="4322763"/>
            <a:ext cx="3846512"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altLang="en-US" sz="2400">
                <a:solidFill>
                  <a:srgbClr val="595959"/>
                </a:solidFill>
                <a:sym typeface="Arial" panose="020B0604020202020204" pitchFamily="34" charset="0"/>
              </a:rPr>
              <a:t>这里添加文字标题</a:t>
            </a:r>
            <a:endParaRPr lang="en-US" altLang="en-US" sz="2400">
              <a:solidFill>
                <a:srgbClr val="595959"/>
              </a:solidFill>
              <a:sym typeface="Arial" panose="020B0604020202020204" pitchFamily="34" charset="0"/>
            </a:endParaRPr>
          </a:p>
        </p:txBody>
      </p:sp>
      <p:sp>
        <p:nvSpPr>
          <p:cNvPr id="21525" name="文本框 21"/>
          <p:cNvSpPr txBox="1">
            <a:spLocks noChangeArrowheads="1"/>
          </p:cNvSpPr>
          <p:nvPr/>
        </p:nvSpPr>
        <p:spPr bwMode="auto">
          <a:xfrm>
            <a:off x="7329488" y="2119313"/>
            <a:ext cx="3846512" cy="65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21526" name="文本框 22"/>
          <p:cNvSpPr txBox="1">
            <a:spLocks noChangeArrowheads="1"/>
          </p:cNvSpPr>
          <p:nvPr/>
        </p:nvSpPr>
        <p:spPr bwMode="auto">
          <a:xfrm>
            <a:off x="7329488" y="3484563"/>
            <a:ext cx="3846512" cy="658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21527" name="文本框 23"/>
          <p:cNvSpPr txBox="1">
            <a:spLocks noChangeArrowheads="1"/>
          </p:cNvSpPr>
          <p:nvPr/>
        </p:nvSpPr>
        <p:spPr bwMode="auto">
          <a:xfrm>
            <a:off x="7329488" y="4899025"/>
            <a:ext cx="3846512" cy="658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graphicFrame>
        <p:nvGraphicFramePr>
          <p:cNvPr id="21528" name="对象 27"/>
          <p:cNvGraphicFramePr/>
          <p:nvPr/>
        </p:nvGraphicFramePr>
        <p:xfrm>
          <a:off x="-257175" y="1706563"/>
          <a:ext cx="6953250" cy="4037012"/>
        </p:xfrm>
        <a:graphic>
          <a:graphicData uri="http://schemas.openxmlformats.org/presentationml/2006/ole">
            <mc:AlternateContent xmlns:mc="http://schemas.openxmlformats.org/markup-compatibility/2006">
              <mc:Choice xmlns:v="urn:schemas-microsoft-com:vml" Requires="v">
                <p:oleObj spid="_x0000_s21531" name="" r:id="rId2" imgW="6953250" imgH="4029075" progId="excel.sheet.8">
                  <p:embed/>
                </p:oleObj>
              </mc:Choice>
              <mc:Fallback>
                <p:oleObj name="" r:id="rId2" imgW="6953250" imgH="4029075" progId="excel.sheet.8">
                  <p:embed/>
                  <p:pic>
                    <p:nvPicPr>
                      <p:cNvPr id="0" name="对象 27"/>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175" y="1706563"/>
                        <a:ext cx="6953250" cy="403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cxnSp>
        <p:nvCxnSpPr>
          <p:cNvPr id="26" name="直接连接符 25"/>
          <p:cNvCxnSpPr/>
          <p:nvPr/>
        </p:nvCxnSpPr>
        <p:spPr>
          <a:xfrm>
            <a:off x="5799138" y="1738313"/>
            <a:ext cx="0" cy="3994150"/>
          </a:xfrm>
          <a:prstGeom prst="line">
            <a:avLst/>
          </a:prstGeom>
          <a:ln>
            <a:solidFill>
              <a:srgbClr val="4B649F"/>
            </a:solidFill>
            <a:headEnd type="oval"/>
            <a:tailEnd type="oval"/>
          </a:ln>
        </p:spPr>
        <p:style>
          <a:lnRef idx="1">
            <a:schemeClr val="accent1"/>
          </a:lnRef>
          <a:fillRef idx="0">
            <a:schemeClr val="accent1"/>
          </a:fillRef>
          <a:effectRef idx="0">
            <a:schemeClr val="accent1"/>
          </a:effectRef>
          <a:fontRef idx="minor">
            <a:schemeClr val="tx1"/>
          </a:fontRef>
        </p:style>
      </p:cxnSp>
      <p:sp>
        <p:nvSpPr>
          <p:cNvPr id="21530" name="文本框 26"/>
          <p:cNvSpPr txBox="1">
            <a:spLocks noChangeArrowheads="1"/>
          </p:cNvSpPr>
          <p:nvPr/>
        </p:nvSpPr>
        <p:spPr bwMode="auto">
          <a:xfrm>
            <a:off x="2168525" y="2819400"/>
            <a:ext cx="2238375"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8000" b="1">
                <a:solidFill>
                  <a:srgbClr val="4B649F"/>
                </a:solidFill>
              </a:rPr>
              <a:t>26%</a:t>
            </a:r>
            <a:endParaRPr lang="zh-CN" altLang="en-US" sz="8000" b="1">
              <a:solidFill>
                <a:srgbClr val="4B649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500" fill="hold"/>
                                        <p:tgtEl>
                                          <p:spTgt spid="11"/>
                                        </p:tgtEl>
                                        <p:attrNameLst>
                                          <p:attrName>ppt_w</p:attrName>
                                        </p:attrNameLst>
                                      </p:cBhvr>
                                      <p:tavLst>
                                        <p:tav tm="0">
                                          <p:val>
                                            <p:fltVal val="0"/>
                                          </p:val>
                                        </p:tav>
                                        <p:tav tm="100000">
                                          <p:val>
                                            <p:strVal val="#ppt_w"/>
                                          </p:val>
                                        </p:tav>
                                      </p:tavLst>
                                    </p:anim>
                                    <p:anim calcmode="lin" valueType="num">
                                      <p:cBhvr>
                                        <p:cTn id="8" dur="500" fill="hold"/>
                                        <p:tgtEl>
                                          <p:spTgt spid="11"/>
                                        </p:tgtEl>
                                        <p:attrNameLst>
                                          <p:attrName>ppt_h</p:attrName>
                                        </p:attrNameLst>
                                      </p:cBhvr>
                                      <p:tavLst>
                                        <p:tav tm="0">
                                          <p:val>
                                            <p:fltVal val="0"/>
                                          </p:val>
                                        </p:tav>
                                        <p:tav tm="100000">
                                          <p:val>
                                            <p:strVal val="#ppt_h"/>
                                          </p:val>
                                        </p:tav>
                                      </p:tavLst>
                                    </p:anim>
                                    <p:animEffect transition="in" filter="fade">
                                      <p:cBhvr>
                                        <p:cTn id="9" dur="500"/>
                                        <p:tgtEl>
                                          <p:spTgt spid="11"/>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p:cTn id="13" dur="500" fill="hold"/>
                                        <p:tgtEl>
                                          <p:spTgt spid="14"/>
                                        </p:tgtEl>
                                        <p:attrNameLst>
                                          <p:attrName>ppt_w</p:attrName>
                                        </p:attrNameLst>
                                      </p:cBhvr>
                                      <p:tavLst>
                                        <p:tav tm="0">
                                          <p:val>
                                            <p:fltVal val="0"/>
                                          </p:val>
                                        </p:tav>
                                        <p:tav tm="100000">
                                          <p:val>
                                            <p:strVal val="#ppt_w"/>
                                          </p:val>
                                        </p:tav>
                                      </p:tavLst>
                                    </p:anim>
                                    <p:anim calcmode="lin" valueType="num">
                                      <p:cBhvr>
                                        <p:cTn id="14" dur="500" fill="hold"/>
                                        <p:tgtEl>
                                          <p:spTgt spid="14"/>
                                        </p:tgtEl>
                                        <p:attrNameLst>
                                          <p:attrName>ppt_h</p:attrName>
                                        </p:attrNameLst>
                                      </p:cBhvr>
                                      <p:tavLst>
                                        <p:tav tm="0">
                                          <p:val>
                                            <p:fltVal val="0"/>
                                          </p:val>
                                        </p:tav>
                                        <p:tav tm="100000">
                                          <p:val>
                                            <p:strVal val="#ppt_h"/>
                                          </p:val>
                                        </p:tav>
                                      </p:tavLst>
                                    </p:anim>
                                    <p:animEffect transition="in" filter="fade">
                                      <p:cBhvr>
                                        <p:cTn id="15" dur="500"/>
                                        <p:tgtEl>
                                          <p:spTgt spid="14"/>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5"/>
          <p:cNvSpPr/>
          <p:nvPr/>
        </p:nvSpPr>
        <p:spPr>
          <a:xfrm>
            <a:off x="1333500" y="1882775"/>
            <a:ext cx="9486900" cy="4162425"/>
          </a:xfrm>
          <a:prstGeom prst="roundRect">
            <a:avLst>
              <a:gd name="adj" fmla="val 0"/>
            </a:avLst>
          </a:prstGeom>
          <a:solidFill>
            <a:schemeClr val="bg1">
              <a:lumMod val="8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3074" name="图片 1"/>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0" y="0"/>
            <a:ext cx="7878763"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文本框 2"/>
          <p:cNvSpPr txBox="1">
            <a:spLocks noChangeArrowheads="1"/>
          </p:cNvSpPr>
          <p:nvPr/>
        </p:nvSpPr>
        <p:spPr bwMode="auto">
          <a:xfrm>
            <a:off x="9698038" y="628650"/>
            <a:ext cx="1312862"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4400" b="1">
                <a:solidFill>
                  <a:srgbClr val="4B649F"/>
                </a:solidFill>
              </a:rPr>
              <a:t>摘要</a:t>
            </a:r>
            <a:endParaRPr lang="zh-CN" altLang="en-US" sz="4400" b="1">
              <a:solidFill>
                <a:srgbClr val="4B649F"/>
              </a:solidFill>
            </a:endParaRPr>
          </a:p>
        </p:txBody>
      </p:sp>
      <p:sp>
        <p:nvSpPr>
          <p:cNvPr id="3076" name="矩形 3"/>
          <p:cNvSpPr>
            <a:spLocks noChangeArrowheads="1"/>
          </p:cNvSpPr>
          <p:nvPr/>
        </p:nvSpPr>
        <p:spPr bwMode="auto">
          <a:xfrm>
            <a:off x="8861425" y="1352550"/>
            <a:ext cx="22828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2800">
                <a:solidFill>
                  <a:srgbClr val="4B649F"/>
                </a:solidFill>
              </a:rPr>
              <a:t>ABSTRACT</a:t>
            </a:r>
            <a:endParaRPr lang="zh-CN" altLang="en-US" sz="2800">
              <a:solidFill>
                <a:srgbClr val="4B649F"/>
              </a:solidFill>
            </a:endParaRPr>
          </a:p>
        </p:txBody>
      </p:sp>
      <p:sp>
        <p:nvSpPr>
          <p:cNvPr id="5" name="圆角矩形 4"/>
          <p:cNvSpPr/>
          <p:nvPr/>
        </p:nvSpPr>
        <p:spPr>
          <a:xfrm>
            <a:off x="1524000" y="2068513"/>
            <a:ext cx="9486900" cy="4162425"/>
          </a:xfrm>
          <a:prstGeom prst="roundRect">
            <a:avLst>
              <a:gd name="adj" fmla="val 0"/>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7" name="矩形 6"/>
          <p:cNvSpPr/>
          <p:nvPr/>
        </p:nvSpPr>
        <p:spPr>
          <a:xfrm>
            <a:off x="10726738" y="5940425"/>
            <a:ext cx="474662" cy="474663"/>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矩形 7"/>
          <p:cNvSpPr/>
          <p:nvPr/>
        </p:nvSpPr>
        <p:spPr>
          <a:xfrm>
            <a:off x="10456863" y="5711825"/>
            <a:ext cx="476250" cy="474663"/>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矩形 8"/>
          <p:cNvSpPr/>
          <p:nvPr/>
        </p:nvSpPr>
        <p:spPr>
          <a:xfrm>
            <a:off x="1220788" y="18748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矩形 9"/>
          <p:cNvSpPr/>
          <p:nvPr/>
        </p:nvSpPr>
        <p:spPr>
          <a:xfrm>
            <a:off x="1373188" y="2027238"/>
            <a:ext cx="476250" cy="476250"/>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082" name="文本框 10"/>
          <p:cNvSpPr txBox="1">
            <a:spLocks noChangeArrowheads="1"/>
          </p:cNvSpPr>
          <p:nvPr/>
        </p:nvSpPr>
        <p:spPr bwMode="auto">
          <a:xfrm>
            <a:off x="1849120" y="2402205"/>
            <a:ext cx="4894580" cy="27997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00000"/>
              </a:lnSpc>
            </a:pPr>
            <a:r>
              <a:rPr lang="zh-CN" altLang="en-US" sz="1600">
                <a:solidFill>
                  <a:srgbClr val="404040"/>
                </a:solidFill>
                <a:latin typeface="华文楷体" panose="02010600040101010101" charset="-122"/>
                <a:ea typeface="华文楷体" panose="02010600040101010101" charset="-122"/>
                <a:cs typeface="华文楷体" panose="02010600040101010101" charset="-122"/>
              </a:rPr>
              <a:t>根据环境库兹涅茨曲线理论，城市的经济发展趋势与环境污染程度有一定的相关关系，或是呈现倒“U”型走势，或是呈现正“N”型走势。</a:t>
            </a:r>
            <a:endParaRPr lang="zh-CN" altLang="en-US" sz="1600">
              <a:solidFill>
                <a:srgbClr val="404040"/>
              </a:solidFill>
              <a:latin typeface="华文楷体" panose="02010600040101010101" charset="-122"/>
              <a:ea typeface="华文楷体" panose="02010600040101010101" charset="-122"/>
              <a:cs typeface="华文楷体" panose="02010600040101010101" charset="-122"/>
            </a:endParaRPr>
          </a:p>
          <a:p>
            <a:pPr>
              <a:lnSpc>
                <a:spcPct val="100000"/>
              </a:lnSpc>
            </a:pPr>
            <a:r>
              <a:rPr lang="zh-CN" altLang="en-US" sz="1600">
                <a:solidFill>
                  <a:srgbClr val="404040"/>
                </a:solidFill>
                <a:latin typeface="华文楷体" panose="02010600040101010101" charset="-122"/>
                <a:ea typeface="华文楷体" panose="02010600040101010101" charset="-122"/>
                <a:cs typeface="华文楷体" panose="02010600040101010101" charset="-122"/>
              </a:rPr>
              <a:t>然而，这个理论于20世纪中期被提出，仅对当时的以</a:t>
            </a:r>
            <a:r>
              <a:rPr lang="zh-CN" altLang="en-US" sz="1600">
                <a:solidFill>
                  <a:srgbClr val="002060"/>
                </a:solidFill>
                <a:latin typeface="华文楷体" panose="02010600040101010101" charset="-122"/>
                <a:ea typeface="华文楷体" panose="02010600040101010101" charset="-122"/>
                <a:cs typeface="华文楷体" panose="02010600040101010101" charset="-122"/>
              </a:rPr>
              <a:t>重工业为经济支柱转型为以金融业为经济支柱</a:t>
            </a:r>
            <a:r>
              <a:rPr lang="zh-CN" altLang="en-US" sz="1600">
                <a:solidFill>
                  <a:srgbClr val="404040"/>
                </a:solidFill>
                <a:latin typeface="华文楷体" panose="02010600040101010101" charset="-122"/>
                <a:ea typeface="华文楷体" panose="02010600040101010101" charset="-122"/>
                <a:cs typeface="华文楷体" panose="02010600040101010101" charset="-122"/>
              </a:rPr>
              <a:t>的城市有较大的指导意义. 对于现如今崛起的新兴科技城市，环境库兹涅茨曲线是否再具有指导意义，或者其指导方式是否有所变化，对此本文对</a:t>
            </a:r>
            <a:r>
              <a:rPr lang="zh-CN" altLang="en-US" sz="1600">
                <a:solidFill>
                  <a:srgbClr val="002060"/>
                </a:solidFill>
                <a:latin typeface="华文楷体" panose="02010600040101010101" charset="-122"/>
                <a:ea typeface="华文楷体" panose="02010600040101010101" charset="-122"/>
                <a:cs typeface="华文楷体" panose="02010600040101010101" charset="-122"/>
              </a:rPr>
              <a:t>新兴城市</a:t>
            </a:r>
            <a:r>
              <a:rPr lang="zh-CN" altLang="en-US" sz="1600">
                <a:solidFill>
                  <a:srgbClr val="404040"/>
                </a:solidFill>
                <a:latin typeface="华文楷体" panose="02010600040101010101" charset="-122"/>
                <a:ea typeface="华文楷体" panose="02010600040101010101" charset="-122"/>
                <a:cs typeface="华文楷体" panose="02010600040101010101" charset="-122"/>
              </a:rPr>
              <a:t>深圳市环境与经济进行相关度研究分析，并使用分析结果对环境库兹涅茨曲线研究验证，最终通过使用结果模型预测未来环境污染走势.</a:t>
            </a:r>
            <a:endParaRPr lang="zh-CN" altLang="en-US" sz="1600">
              <a:solidFill>
                <a:srgbClr val="404040"/>
              </a:solidFill>
              <a:latin typeface="华文楷体" panose="02010600040101010101" charset="-122"/>
              <a:ea typeface="华文楷体" panose="02010600040101010101" charset="-122"/>
              <a:cs typeface="华文楷体" panose="02010600040101010101" charset="-122"/>
            </a:endParaRPr>
          </a:p>
        </p:txBody>
      </p:sp>
      <p:sp>
        <p:nvSpPr>
          <p:cNvPr id="3083" name="文本框 14"/>
          <p:cNvSpPr txBox="1">
            <a:spLocks noChangeArrowheads="1"/>
          </p:cNvSpPr>
          <p:nvPr/>
        </p:nvSpPr>
        <p:spPr bwMode="auto">
          <a:xfrm>
            <a:off x="7531418" y="3167698"/>
            <a:ext cx="30276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b="1">
                <a:solidFill>
                  <a:srgbClr val="4B649F"/>
                </a:solidFill>
              </a:rPr>
              <a:t>环境库兹涅茨曲线</a:t>
            </a:r>
            <a:endParaRPr lang="zh-CN" altLang="en-US" sz="2800" b="1">
              <a:solidFill>
                <a:srgbClr val="4B649F"/>
              </a:solidFill>
            </a:endParaRPr>
          </a:p>
        </p:txBody>
      </p:sp>
      <p:sp>
        <p:nvSpPr>
          <p:cNvPr id="3084" name="文本框 15"/>
          <p:cNvSpPr txBox="1">
            <a:spLocks noChangeArrowheads="1"/>
          </p:cNvSpPr>
          <p:nvPr/>
        </p:nvSpPr>
        <p:spPr bwMode="auto">
          <a:xfrm>
            <a:off x="7531735" y="4004628"/>
            <a:ext cx="19608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b="1">
                <a:solidFill>
                  <a:srgbClr val="4B649F"/>
                </a:solidFill>
              </a:rPr>
              <a:t>主成分分析</a:t>
            </a:r>
            <a:endParaRPr lang="zh-CN" altLang="en-US" sz="2800" b="1">
              <a:solidFill>
                <a:srgbClr val="4B649F"/>
              </a:solidFill>
            </a:endParaRPr>
          </a:p>
        </p:txBody>
      </p:sp>
      <p:sp>
        <p:nvSpPr>
          <p:cNvPr id="3085" name="文本框 16"/>
          <p:cNvSpPr txBox="1">
            <a:spLocks noChangeArrowheads="1"/>
          </p:cNvSpPr>
          <p:nvPr/>
        </p:nvSpPr>
        <p:spPr bwMode="auto">
          <a:xfrm>
            <a:off x="7531735" y="4840923"/>
            <a:ext cx="1605280"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l"/>
            <a:r>
              <a:rPr lang="zh-CN" altLang="en-US" sz="2800" b="1">
                <a:solidFill>
                  <a:srgbClr val="4B649F"/>
                </a:solidFill>
              </a:rPr>
              <a:t>线性拟合</a:t>
            </a:r>
            <a:endParaRPr lang="zh-CN" altLang="en-US" sz="2800" b="1">
              <a:solidFill>
                <a:srgbClr val="4B649F"/>
              </a:solidFill>
            </a:endParaRPr>
          </a:p>
        </p:txBody>
      </p:sp>
      <p:sp>
        <p:nvSpPr>
          <p:cNvPr id="2" name="文本框 16"/>
          <p:cNvSpPr txBox="1">
            <a:spLocks noChangeArrowheads="1"/>
          </p:cNvSpPr>
          <p:nvPr/>
        </p:nvSpPr>
        <p:spPr bwMode="auto">
          <a:xfrm>
            <a:off x="7531735" y="2401888"/>
            <a:ext cx="140462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pPr algn="l"/>
            <a:r>
              <a:rPr lang="zh-CN" altLang="en-US" sz="2400" b="1">
                <a:solidFill>
                  <a:srgbClr val="4B649F"/>
                </a:solidFill>
                <a:latin typeface="华文楷体" panose="02010600040101010101" charset="-122"/>
                <a:ea typeface="华文楷体" panose="02010600040101010101" charset="-122"/>
              </a:rPr>
              <a:t>关键字：</a:t>
            </a:r>
            <a:endParaRPr lang="zh-CN" altLang="en-US" sz="2400" b="1">
              <a:solidFill>
                <a:srgbClr val="4B649F"/>
              </a:solidFill>
              <a:latin typeface="华文楷体" panose="02010600040101010101" charset="-122"/>
              <a:ea typeface="华文楷体" panose="02010600040101010101"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29"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530"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添加论文内容第四部分标题</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2533"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aphicFrame>
        <p:nvGraphicFramePr>
          <p:cNvPr id="22537" name="对象 22"/>
          <p:cNvGraphicFramePr/>
          <p:nvPr/>
        </p:nvGraphicFramePr>
        <p:xfrm>
          <a:off x="844550" y="1579563"/>
          <a:ext cx="10528300" cy="2743200"/>
        </p:xfrm>
        <a:graphic>
          <a:graphicData uri="http://schemas.openxmlformats.org/presentationml/2006/ole">
            <mc:AlternateContent xmlns:mc="http://schemas.openxmlformats.org/markup-compatibility/2006">
              <mc:Choice xmlns:v="urn:schemas-microsoft-com:vml" Requires="v">
                <p:oleObj spid="_x0000_s22550" name="" r:id="rId2" imgW="10525125" imgH="2733675" progId="excel.sheet.8">
                  <p:embed/>
                </p:oleObj>
              </mc:Choice>
              <mc:Fallback>
                <p:oleObj name="" r:id="rId2" imgW="10525125" imgH="2733675" progId="excel.sheet.8">
                  <p:embed/>
                  <p:pic>
                    <p:nvPicPr>
                      <p:cNvPr id="0" name="对象 2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550" y="1579563"/>
                        <a:ext cx="10528300" cy="2743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8" name="Title 13"/>
          <p:cNvSpPr txBox="1">
            <a:spLocks noChangeArrowheads="1"/>
          </p:cNvSpPr>
          <p:nvPr/>
        </p:nvSpPr>
        <p:spPr bwMode="auto">
          <a:xfrm>
            <a:off x="1136650" y="4459288"/>
            <a:ext cx="384651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1</a:t>
            </a:r>
            <a:endParaRPr lang="en-US" altLang="en-US" sz="2400">
              <a:solidFill>
                <a:srgbClr val="595959"/>
              </a:solidFill>
              <a:sym typeface="Arial" panose="020B0604020202020204" pitchFamily="34" charset="0"/>
            </a:endParaRPr>
          </a:p>
        </p:txBody>
      </p:sp>
      <p:sp>
        <p:nvSpPr>
          <p:cNvPr id="22539" name="文本框 11"/>
          <p:cNvSpPr txBox="1">
            <a:spLocks noChangeArrowheads="1"/>
          </p:cNvSpPr>
          <p:nvPr/>
        </p:nvSpPr>
        <p:spPr bwMode="auto">
          <a:xfrm>
            <a:off x="1136650" y="50196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13" name="矩形 12"/>
          <p:cNvSpPr/>
          <p:nvPr/>
        </p:nvSpPr>
        <p:spPr>
          <a:xfrm>
            <a:off x="946150" y="4684713"/>
            <a:ext cx="190500" cy="190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2541" name="Title 13"/>
          <p:cNvSpPr txBox="1">
            <a:spLocks noChangeArrowheads="1"/>
          </p:cNvSpPr>
          <p:nvPr/>
        </p:nvSpPr>
        <p:spPr bwMode="auto">
          <a:xfrm>
            <a:off x="3803650" y="4459288"/>
            <a:ext cx="3846513"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2</a:t>
            </a:r>
            <a:endParaRPr lang="en-US" altLang="en-US" sz="2400">
              <a:solidFill>
                <a:srgbClr val="595959"/>
              </a:solidFill>
              <a:sym typeface="Arial" panose="020B0604020202020204" pitchFamily="34" charset="0"/>
            </a:endParaRPr>
          </a:p>
        </p:txBody>
      </p:sp>
      <p:sp>
        <p:nvSpPr>
          <p:cNvPr id="22542" name="文本框 14"/>
          <p:cNvSpPr txBox="1">
            <a:spLocks noChangeArrowheads="1"/>
          </p:cNvSpPr>
          <p:nvPr/>
        </p:nvSpPr>
        <p:spPr bwMode="auto">
          <a:xfrm>
            <a:off x="3803650" y="50196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16" name="矩形 15"/>
          <p:cNvSpPr/>
          <p:nvPr/>
        </p:nvSpPr>
        <p:spPr>
          <a:xfrm>
            <a:off x="3613150" y="4684713"/>
            <a:ext cx="190500" cy="1905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2544" name="Title 13"/>
          <p:cNvSpPr txBox="1">
            <a:spLocks noChangeArrowheads="1"/>
          </p:cNvSpPr>
          <p:nvPr/>
        </p:nvSpPr>
        <p:spPr bwMode="auto">
          <a:xfrm>
            <a:off x="6529388" y="4459288"/>
            <a:ext cx="3844925"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3</a:t>
            </a:r>
            <a:endParaRPr lang="en-US" altLang="en-US" sz="2400">
              <a:solidFill>
                <a:srgbClr val="595959"/>
              </a:solidFill>
              <a:sym typeface="Arial" panose="020B0604020202020204" pitchFamily="34" charset="0"/>
            </a:endParaRPr>
          </a:p>
        </p:txBody>
      </p:sp>
      <p:sp>
        <p:nvSpPr>
          <p:cNvPr id="22545" name="文本框 17"/>
          <p:cNvSpPr txBox="1">
            <a:spLocks noChangeArrowheads="1"/>
          </p:cNvSpPr>
          <p:nvPr/>
        </p:nvSpPr>
        <p:spPr bwMode="auto">
          <a:xfrm>
            <a:off x="6527800" y="5019675"/>
            <a:ext cx="2084388"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19" name="矩形 18"/>
          <p:cNvSpPr/>
          <p:nvPr/>
        </p:nvSpPr>
        <p:spPr>
          <a:xfrm>
            <a:off x="6337300" y="4684713"/>
            <a:ext cx="190500" cy="190500"/>
          </a:xfrm>
          <a:prstGeom prst="rect">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2547" name="Title 13"/>
          <p:cNvSpPr txBox="1">
            <a:spLocks noChangeArrowheads="1"/>
          </p:cNvSpPr>
          <p:nvPr/>
        </p:nvSpPr>
        <p:spPr bwMode="auto">
          <a:xfrm>
            <a:off x="9117013" y="4459288"/>
            <a:ext cx="1335087"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r>
              <a:rPr lang="zh-CN" altLang="en-US" sz="2400">
                <a:solidFill>
                  <a:srgbClr val="595959"/>
                </a:solidFill>
                <a:sym typeface="Arial" panose="020B0604020202020204" pitchFamily="34" charset="0"/>
              </a:rPr>
              <a:t>类别</a:t>
            </a:r>
            <a:r>
              <a:rPr lang="en-US" altLang="zh-CN" sz="2400">
                <a:solidFill>
                  <a:srgbClr val="595959"/>
                </a:solidFill>
                <a:sym typeface="Arial" panose="020B0604020202020204" pitchFamily="34" charset="0"/>
              </a:rPr>
              <a:t>4</a:t>
            </a:r>
            <a:endParaRPr lang="en-US" altLang="en-US" sz="2400">
              <a:solidFill>
                <a:srgbClr val="595959"/>
              </a:solidFill>
              <a:sym typeface="Arial" panose="020B0604020202020204" pitchFamily="34" charset="0"/>
            </a:endParaRPr>
          </a:p>
        </p:txBody>
      </p:sp>
      <p:sp>
        <p:nvSpPr>
          <p:cNvPr id="22548" name="文本框 20"/>
          <p:cNvSpPr txBox="1">
            <a:spLocks noChangeArrowheads="1"/>
          </p:cNvSpPr>
          <p:nvPr/>
        </p:nvSpPr>
        <p:spPr bwMode="auto">
          <a:xfrm>
            <a:off x="9117013" y="5019675"/>
            <a:ext cx="2084387"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22" name="矩形 21"/>
          <p:cNvSpPr/>
          <p:nvPr/>
        </p:nvSpPr>
        <p:spPr>
          <a:xfrm>
            <a:off x="8926513" y="4684713"/>
            <a:ext cx="190500" cy="190500"/>
          </a:xfrm>
          <a:prstGeom prst="rect">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3553"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54"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添加论文内容第四部分标题</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3557"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10" name="Rectangle 86"/>
          <p:cNvSpPr/>
          <p:nvPr/>
        </p:nvSpPr>
        <p:spPr>
          <a:xfrm>
            <a:off x="9061450" y="2433638"/>
            <a:ext cx="3130550" cy="11906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solidFill>
                <a:prstClr val="white"/>
              </a:solidFill>
              <a:cs typeface="+mn-ea"/>
              <a:sym typeface="+mn-lt"/>
            </a:endParaRPr>
          </a:p>
        </p:txBody>
      </p:sp>
      <p:sp>
        <p:nvSpPr>
          <p:cNvPr id="11" name="Rectangle 84"/>
          <p:cNvSpPr/>
          <p:nvPr/>
        </p:nvSpPr>
        <p:spPr>
          <a:xfrm>
            <a:off x="0" y="2433638"/>
            <a:ext cx="3130550" cy="1190625"/>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solidFill>
                <a:prstClr val="white"/>
              </a:solidFill>
              <a:cs typeface="+mn-ea"/>
              <a:sym typeface="+mn-lt"/>
            </a:endParaRPr>
          </a:p>
        </p:txBody>
      </p:sp>
      <p:sp>
        <p:nvSpPr>
          <p:cNvPr id="12" name="Oval 3"/>
          <p:cNvSpPr/>
          <p:nvPr/>
        </p:nvSpPr>
        <p:spPr>
          <a:xfrm>
            <a:off x="2109788" y="1601788"/>
            <a:ext cx="2854325" cy="2854325"/>
          </a:xfrm>
          <a:prstGeom prst="ellipse">
            <a:avLst/>
          </a:prstGeom>
          <a:solidFill>
            <a:srgbClr val="5E80B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solidFill>
                <a:prstClr val="white"/>
              </a:solidFill>
              <a:cs typeface="+mn-ea"/>
              <a:sym typeface="+mn-lt"/>
            </a:endParaRPr>
          </a:p>
        </p:txBody>
      </p:sp>
      <p:sp>
        <p:nvSpPr>
          <p:cNvPr id="13" name="Oval 4"/>
          <p:cNvSpPr/>
          <p:nvPr/>
        </p:nvSpPr>
        <p:spPr>
          <a:xfrm>
            <a:off x="4668838" y="1601788"/>
            <a:ext cx="2854325" cy="2854325"/>
          </a:xfrm>
          <a:prstGeom prst="ellipse">
            <a:avLst/>
          </a:prstGeom>
          <a:solidFill>
            <a:srgbClr val="4B649F"/>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solidFill>
                <a:prstClr val="white"/>
              </a:solidFill>
              <a:cs typeface="+mn-ea"/>
              <a:sym typeface="+mn-lt"/>
            </a:endParaRPr>
          </a:p>
        </p:txBody>
      </p:sp>
      <p:sp>
        <p:nvSpPr>
          <p:cNvPr id="14" name="Oval 6"/>
          <p:cNvSpPr/>
          <p:nvPr/>
        </p:nvSpPr>
        <p:spPr>
          <a:xfrm>
            <a:off x="7227888" y="1601788"/>
            <a:ext cx="2854325" cy="2854325"/>
          </a:xfrm>
          <a:prstGeom prst="ellipse">
            <a:avLst/>
          </a:prstGeom>
          <a:solidFill>
            <a:srgbClr val="5E80B0"/>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id-ID" noProof="1">
              <a:solidFill>
                <a:prstClr val="white"/>
              </a:solidFill>
              <a:cs typeface="+mn-ea"/>
              <a:sym typeface="+mn-lt"/>
            </a:endParaRPr>
          </a:p>
        </p:txBody>
      </p:sp>
      <p:grpSp>
        <p:nvGrpSpPr>
          <p:cNvPr id="15" name="Group 24"/>
          <p:cNvGrpSpPr/>
          <p:nvPr/>
        </p:nvGrpSpPr>
        <p:grpSpPr>
          <a:xfrm>
            <a:off x="5525726" y="2458338"/>
            <a:ext cx="1140547" cy="1140547"/>
            <a:chOff x="6111586" y="318800"/>
            <a:chExt cx="490538" cy="490538"/>
          </a:xfrm>
          <a:solidFill>
            <a:schemeClr val="bg1"/>
          </a:solidFill>
        </p:grpSpPr>
        <p:sp>
          <p:nvSpPr>
            <p:cNvPr id="16" name="Freeform 5"/>
            <p:cNvSpPr>
              <a:spLocks noEditPoints="1"/>
            </p:cNvSpPr>
            <p:nvPr/>
          </p:nvSpPr>
          <p:spPr bwMode="auto">
            <a:xfrm>
              <a:off x="6111586" y="318800"/>
              <a:ext cx="490538" cy="490538"/>
            </a:xfrm>
            <a:custGeom>
              <a:avLst/>
              <a:gdLst>
                <a:gd name="T0" fmla="*/ 116 w 128"/>
                <a:gd name="T1" fmla="*/ 0 h 128"/>
                <a:gd name="T2" fmla="*/ 28 w 128"/>
                <a:gd name="T3" fmla="*/ 0 h 128"/>
                <a:gd name="T4" fmla="*/ 16 w 128"/>
                <a:gd name="T5" fmla="*/ 12 h 128"/>
                <a:gd name="T6" fmla="*/ 16 w 128"/>
                <a:gd name="T7" fmla="*/ 20 h 128"/>
                <a:gd name="T8" fmla="*/ 12 w 128"/>
                <a:gd name="T9" fmla="*/ 20 h 128"/>
                <a:gd name="T10" fmla="*/ 0 w 128"/>
                <a:gd name="T11" fmla="*/ 32 h 128"/>
                <a:gd name="T12" fmla="*/ 0 w 128"/>
                <a:gd name="T13" fmla="*/ 112 h 128"/>
                <a:gd name="T14" fmla="*/ 16 w 128"/>
                <a:gd name="T15" fmla="*/ 128 h 128"/>
                <a:gd name="T16" fmla="*/ 112 w 128"/>
                <a:gd name="T17" fmla="*/ 128 h 128"/>
                <a:gd name="T18" fmla="*/ 128 w 128"/>
                <a:gd name="T19" fmla="*/ 112 h 128"/>
                <a:gd name="T20" fmla="*/ 128 w 128"/>
                <a:gd name="T21" fmla="*/ 12 h 128"/>
                <a:gd name="T22" fmla="*/ 116 w 128"/>
                <a:gd name="T23" fmla="*/ 0 h 128"/>
                <a:gd name="T24" fmla="*/ 120 w 128"/>
                <a:gd name="T25" fmla="*/ 112 h 128"/>
                <a:gd name="T26" fmla="*/ 112 w 128"/>
                <a:gd name="T27" fmla="*/ 120 h 128"/>
                <a:gd name="T28" fmla="*/ 16 w 128"/>
                <a:gd name="T29" fmla="*/ 120 h 128"/>
                <a:gd name="T30" fmla="*/ 8 w 128"/>
                <a:gd name="T31" fmla="*/ 112 h 128"/>
                <a:gd name="T32" fmla="*/ 8 w 128"/>
                <a:gd name="T33" fmla="*/ 32 h 128"/>
                <a:gd name="T34" fmla="*/ 12 w 128"/>
                <a:gd name="T35" fmla="*/ 28 h 128"/>
                <a:gd name="T36" fmla="*/ 16 w 128"/>
                <a:gd name="T37" fmla="*/ 28 h 128"/>
                <a:gd name="T38" fmla="*/ 16 w 128"/>
                <a:gd name="T39" fmla="*/ 108 h 128"/>
                <a:gd name="T40" fmla="*/ 20 w 128"/>
                <a:gd name="T41" fmla="*/ 112 h 128"/>
                <a:gd name="T42" fmla="*/ 24 w 128"/>
                <a:gd name="T43" fmla="*/ 108 h 128"/>
                <a:gd name="T44" fmla="*/ 24 w 128"/>
                <a:gd name="T45" fmla="*/ 12 h 128"/>
                <a:gd name="T46" fmla="*/ 28 w 128"/>
                <a:gd name="T47" fmla="*/ 8 h 128"/>
                <a:gd name="T48" fmla="*/ 116 w 128"/>
                <a:gd name="T49" fmla="*/ 8 h 128"/>
                <a:gd name="T50" fmla="*/ 120 w 128"/>
                <a:gd name="T51" fmla="*/ 12 h 128"/>
                <a:gd name="T52" fmla="*/ 120 w 128"/>
                <a:gd name="T53" fmla="*/ 112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128">
                  <a:moveTo>
                    <a:pt x="116" y="0"/>
                  </a:moveTo>
                  <a:cubicBezTo>
                    <a:pt x="28" y="0"/>
                    <a:pt x="28" y="0"/>
                    <a:pt x="28" y="0"/>
                  </a:cubicBezTo>
                  <a:cubicBezTo>
                    <a:pt x="21" y="0"/>
                    <a:pt x="16" y="5"/>
                    <a:pt x="16" y="12"/>
                  </a:cubicBezTo>
                  <a:cubicBezTo>
                    <a:pt x="16" y="20"/>
                    <a:pt x="16" y="20"/>
                    <a:pt x="16" y="20"/>
                  </a:cubicBezTo>
                  <a:cubicBezTo>
                    <a:pt x="12" y="20"/>
                    <a:pt x="12" y="20"/>
                    <a:pt x="12" y="20"/>
                  </a:cubicBezTo>
                  <a:cubicBezTo>
                    <a:pt x="5" y="20"/>
                    <a:pt x="0" y="25"/>
                    <a:pt x="0" y="32"/>
                  </a:cubicBezTo>
                  <a:cubicBezTo>
                    <a:pt x="0" y="112"/>
                    <a:pt x="0" y="112"/>
                    <a:pt x="0" y="112"/>
                  </a:cubicBezTo>
                  <a:cubicBezTo>
                    <a:pt x="0" y="121"/>
                    <a:pt x="7" y="128"/>
                    <a:pt x="16" y="128"/>
                  </a:cubicBezTo>
                  <a:cubicBezTo>
                    <a:pt x="112" y="128"/>
                    <a:pt x="112" y="128"/>
                    <a:pt x="112" y="128"/>
                  </a:cubicBezTo>
                  <a:cubicBezTo>
                    <a:pt x="121" y="128"/>
                    <a:pt x="128" y="121"/>
                    <a:pt x="128" y="112"/>
                  </a:cubicBezTo>
                  <a:cubicBezTo>
                    <a:pt x="128" y="12"/>
                    <a:pt x="128" y="12"/>
                    <a:pt x="128" y="12"/>
                  </a:cubicBezTo>
                  <a:cubicBezTo>
                    <a:pt x="128" y="5"/>
                    <a:pt x="123" y="0"/>
                    <a:pt x="116" y="0"/>
                  </a:cubicBezTo>
                  <a:close/>
                  <a:moveTo>
                    <a:pt x="120" y="112"/>
                  </a:moveTo>
                  <a:cubicBezTo>
                    <a:pt x="120" y="116"/>
                    <a:pt x="116" y="120"/>
                    <a:pt x="112" y="120"/>
                  </a:cubicBezTo>
                  <a:cubicBezTo>
                    <a:pt x="16" y="120"/>
                    <a:pt x="16" y="120"/>
                    <a:pt x="16" y="120"/>
                  </a:cubicBezTo>
                  <a:cubicBezTo>
                    <a:pt x="12" y="120"/>
                    <a:pt x="8" y="116"/>
                    <a:pt x="8" y="112"/>
                  </a:cubicBezTo>
                  <a:cubicBezTo>
                    <a:pt x="8" y="32"/>
                    <a:pt x="8" y="32"/>
                    <a:pt x="8" y="32"/>
                  </a:cubicBezTo>
                  <a:cubicBezTo>
                    <a:pt x="8" y="30"/>
                    <a:pt x="10" y="28"/>
                    <a:pt x="12" y="28"/>
                  </a:cubicBezTo>
                  <a:cubicBezTo>
                    <a:pt x="16" y="28"/>
                    <a:pt x="16" y="28"/>
                    <a:pt x="16" y="28"/>
                  </a:cubicBezTo>
                  <a:cubicBezTo>
                    <a:pt x="16" y="108"/>
                    <a:pt x="16" y="108"/>
                    <a:pt x="16" y="108"/>
                  </a:cubicBezTo>
                  <a:cubicBezTo>
                    <a:pt x="16" y="110"/>
                    <a:pt x="18" y="112"/>
                    <a:pt x="20" y="112"/>
                  </a:cubicBezTo>
                  <a:cubicBezTo>
                    <a:pt x="22" y="112"/>
                    <a:pt x="24" y="110"/>
                    <a:pt x="24" y="108"/>
                  </a:cubicBezTo>
                  <a:cubicBezTo>
                    <a:pt x="24" y="12"/>
                    <a:pt x="24" y="12"/>
                    <a:pt x="24" y="12"/>
                  </a:cubicBezTo>
                  <a:cubicBezTo>
                    <a:pt x="24" y="10"/>
                    <a:pt x="26" y="8"/>
                    <a:pt x="28" y="8"/>
                  </a:cubicBezTo>
                  <a:cubicBezTo>
                    <a:pt x="116" y="8"/>
                    <a:pt x="116" y="8"/>
                    <a:pt x="116" y="8"/>
                  </a:cubicBezTo>
                  <a:cubicBezTo>
                    <a:pt x="118" y="8"/>
                    <a:pt x="120" y="10"/>
                    <a:pt x="120" y="12"/>
                  </a:cubicBezTo>
                  <a:lnTo>
                    <a:pt x="120" y="112"/>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17" name="Freeform 6"/>
            <p:cNvSpPr/>
            <p:nvPr/>
          </p:nvSpPr>
          <p:spPr bwMode="auto">
            <a:xfrm>
              <a:off x="6402099" y="502950"/>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18" name="Freeform 7"/>
            <p:cNvSpPr/>
            <p:nvPr/>
          </p:nvSpPr>
          <p:spPr bwMode="auto">
            <a:xfrm>
              <a:off x="6402099" y="456912"/>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19" name="Freeform 8"/>
            <p:cNvSpPr/>
            <p:nvPr/>
          </p:nvSpPr>
          <p:spPr bwMode="auto">
            <a:xfrm>
              <a:off x="6402099" y="410875"/>
              <a:ext cx="138113" cy="14288"/>
            </a:xfrm>
            <a:custGeom>
              <a:avLst/>
              <a:gdLst>
                <a:gd name="T0" fmla="*/ 2 w 36"/>
                <a:gd name="T1" fmla="*/ 4 h 4"/>
                <a:gd name="T2" fmla="*/ 34 w 36"/>
                <a:gd name="T3" fmla="*/ 4 h 4"/>
                <a:gd name="T4" fmla="*/ 36 w 36"/>
                <a:gd name="T5" fmla="*/ 2 h 4"/>
                <a:gd name="T6" fmla="*/ 34 w 36"/>
                <a:gd name="T7" fmla="*/ 0 h 4"/>
                <a:gd name="T8" fmla="*/ 2 w 36"/>
                <a:gd name="T9" fmla="*/ 0 h 4"/>
                <a:gd name="T10" fmla="*/ 0 w 36"/>
                <a:gd name="T11" fmla="*/ 2 h 4"/>
                <a:gd name="T12" fmla="*/ 2 w 3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2" y="4"/>
                  </a:moveTo>
                  <a:cubicBezTo>
                    <a:pt x="34" y="4"/>
                    <a:pt x="34" y="4"/>
                    <a:pt x="34" y="4"/>
                  </a:cubicBezTo>
                  <a:cubicBezTo>
                    <a:pt x="35" y="4"/>
                    <a:pt x="36" y="3"/>
                    <a:pt x="36" y="2"/>
                  </a:cubicBezTo>
                  <a:cubicBezTo>
                    <a:pt x="36" y="1"/>
                    <a:pt x="35" y="0"/>
                    <a:pt x="34" y="0"/>
                  </a:cubicBezTo>
                  <a:cubicBezTo>
                    <a:pt x="2" y="0"/>
                    <a:pt x="2" y="0"/>
                    <a:pt x="2" y="0"/>
                  </a:cubicBezTo>
                  <a:cubicBezTo>
                    <a:pt x="1" y="0"/>
                    <a:pt x="0" y="1"/>
                    <a:pt x="0" y="2"/>
                  </a:cubicBezTo>
                  <a:cubicBezTo>
                    <a:pt x="0" y="3"/>
                    <a:pt x="1" y="4"/>
                    <a:pt x="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20" name="Freeform 9"/>
            <p:cNvSpPr/>
            <p:nvPr/>
          </p:nvSpPr>
          <p:spPr bwMode="auto">
            <a:xfrm>
              <a:off x="6233824"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21" name="Freeform 10"/>
            <p:cNvSpPr/>
            <p:nvPr/>
          </p:nvSpPr>
          <p:spPr bwMode="auto">
            <a:xfrm>
              <a:off x="6233824"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22" name="Freeform 11"/>
            <p:cNvSpPr/>
            <p:nvPr/>
          </p:nvSpPr>
          <p:spPr bwMode="auto">
            <a:xfrm>
              <a:off x="6233824"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23" name="Freeform 12"/>
            <p:cNvSpPr/>
            <p:nvPr/>
          </p:nvSpPr>
          <p:spPr bwMode="auto">
            <a:xfrm>
              <a:off x="6402099" y="733137"/>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24" name="Freeform 13"/>
            <p:cNvSpPr/>
            <p:nvPr/>
          </p:nvSpPr>
          <p:spPr bwMode="auto">
            <a:xfrm>
              <a:off x="6402099" y="687100"/>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25" name="Freeform 14"/>
            <p:cNvSpPr/>
            <p:nvPr/>
          </p:nvSpPr>
          <p:spPr bwMode="auto">
            <a:xfrm>
              <a:off x="6402099" y="641062"/>
              <a:ext cx="138113" cy="14288"/>
            </a:xfrm>
            <a:custGeom>
              <a:avLst/>
              <a:gdLst>
                <a:gd name="T0" fmla="*/ 34 w 36"/>
                <a:gd name="T1" fmla="*/ 0 h 4"/>
                <a:gd name="T2" fmla="*/ 2 w 36"/>
                <a:gd name="T3" fmla="*/ 0 h 4"/>
                <a:gd name="T4" fmla="*/ 0 w 36"/>
                <a:gd name="T5" fmla="*/ 2 h 4"/>
                <a:gd name="T6" fmla="*/ 2 w 36"/>
                <a:gd name="T7" fmla="*/ 4 h 4"/>
                <a:gd name="T8" fmla="*/ 34 w 36"/>
                <a:gd name="T9" fmla="*/ 4 h 4"/>
                <a:gd name="T10" fmla="*/ 36 w 36"/>
                <a:gd name="T11" fmla="*/ 2 h 4"/>
                <a:gd name="T12" fmla="*/ 34 w 36"/>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36" h="4">
                  <a:moveTo>
                    <a:pt x="34" y="0"/>
                  </a:moveTo>
                  <a:cubicBezTo>
                    <a:pt x="2" y="0"/>
                    <a:pt x="2" y="0"/>
                    <a:pt x="2" y="0"/>
                  </a:cubicBezTo>
                  <a:cubicBezTo>
                    <a:pt x="1" y="0"/>
                    <a:pt x="0" y="1"/>
                    <a:pt x="0" y="2"/>
                  </a:cubicBezTo>
                  <a:cubicBezTo>
                    <a:pt x="0" y="3"/>
                    <a:pt x="1" y="4"/>
                    <a:pt x="2" y="4"/>
                  </a:cubicBezTo>
                  <a:cubicBezTo>
                    <a:pt x="34" y="4"/>
                    <a:pt x="34" y="4"/>
                    <a:pt x="34" y="4"/>
                  </a:cubicBezTo>
                  <a:cubicBezTo>
                    <a:pt x="35" y="4"/>
                    <a:pt x="36" y="3"/>
                    <a:pt x="36" y="2"/>
                  </a:cubicBezTo>
                  <a:cubicBezTo>
                    <a:pt x="36" y="1"/>
                    <a:pt x="35" y="0"/>
                    <a:pt x="34"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26" name="Freeform 15"/>
            <p:cNvSpPr/>
            <p:nvPr/>
          </p:nvSpPr>
          <p:spPr bwMode="auto">
            <a:xfrm>
              <a:off x="6233824" y="548987"/>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27" name="Freeform 16"/>
            <p:cNvSpPr/>
            <p:nvPr/>
          </p:nvSpPr>
          <p:spPr bwMode="auto">
            <a:xfrm>
              <a:off x="6233824" y="595025"/>
              <a:ext cx="306388" cy="14288"/>
            </a:xfrm>
            <a:custGeom>
              <a:avLst/>
              <a:gdLst>
                <a:gd name="T0" fmla="*/ 78 w 80"/>
                <a:gd name="T1" fmla="*/ 0 h 4"/>
                <a:gd name="T2" fmla="*/ 2 w 80"/>
                <a:gd name="T3" fmla="*/ 0 h 4"/>
                <a:gd name="T4" fmla="*/ 0 w 80"/>
                <a:gd name="T5" fmla="*/ 2 h 4"/>
                <a:gd name="T6" fmla="*/ 2 w 80"/>
                <a:gd name="T7" fmla="*/ 4 h 4"/>
                <a:gd name="T8" fmla="*/ 78 w 80"/>
                <a:gd name="T9" fmla="*/ 4 h 4"/>
                <a:gd name="T10" fmla="*/ 80 w 80"/>
                <a:gd name="T11" fmla="*/ 2 h 4"/>
                <a:gd name="T12" fmla="*/ 78 w 80"/>
                <a:gd name="T13" fmla="*/ 0 h 4"/>
              </a:gdLst>
              <a:ahLst/>
              <a:cxnLst>
                <a:cxn ang="0">
                  <a:pos x="T0" y="T1"/>
                </a:cxn>
                <a:cxn ang="0">
                  <a:pos x="T2" y="T3"/>
                </a:cxn>
                <a:cxn ang="0">
                  <a:pos x="T4" y="T5"/>
                </a:cxn>
                <a:cxn ang="0">
                  <a:pos x="T6" y="T7"/>
                </a:cxn>
                <a:cxn ang="0">
                  <a:pos x="T8" y="T9"/>
                </a:cxn>
                <a:cxn ang="0">
                  <a:pos x="T10" y="T11"/>
                </a:cxn>
                <a:cxn ang="0">
                  <a:pos x="T12" y="T13"/>
                </a:cxn>
              </a:cxnLst>
              <a:rect l="0" t="0" r="r" b="b"/>
              <a:pathLst>
                <a:path w="80" h="4">
                  <a:moveTo>
                    <a:pt x="78" y="0"/>
                  </a:moveTo>
                  <a:cubicBezTo>
                    <a:pt x="2" y="0"/>
                    <a:pt x="2" y="0"/>
                    <a:pt x="2" y="0"/>
                  </a:cubicBezTo>
                  <a:cubicBezTo>
                    <a:pt x="1" y="0"/>
                    <a:pt x="0" y="1"/>
                    <a:pt x="0" y="2"/>
                  </a:cubicBezTo>
                  <a:cubicBezTo>
                    <a:pt x="0" y="3"/>
                    <a:pt x="1" y="4"/>
                    <a:pt x="2" y="4"/>
                  </a:cubicBezTo>
                  <a:cubicBezTo>
                    <a:pt x="78" y="4"/>
                    <a:pt x="78" y="4"/>
                    <a:pt x="78" y="4"/>
                  </a:cubicBezTo>
                  <a:cubicBezTo>
                    <a:pt x="79" y="4"/>
                    <a:pt x="80" y="3"/>
                    <a:pt x="80" y="2"/>
                  </a:cubicBezTo>
                  <a:cubicBezTo>
                    <a:pt x="80" y="1"/>
                    <a:pt x="79" y="0"/>
                    <a:pt x="78" y="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28" name="Freeform 17"/>
            <p:cNvSpPr>
              <a:spLocks noEditPoints="1"/>
            </p:cNvSpPr>
            <p:nvPr/>
          </p:nvSpPr>
          <p:spPr bwMode="auto">
            <a:xfrm>
              <a:off x="6233824" y="379125"/>
              <a:ext cx="138113" cy="138113"/>
            </a:xfrm>
            <a:custGeom>
              <a:avLst/>
              <a:gdLst>
                <a:gd name="T0" fmla="*/ 4 w 36"/>
                <a:gd name="T1" fmla="*/ 36 h 36"/>
                <a:gd name="T2" fmla="*/ 32 w 36"/>
                <a:gd name="T3" fmla="*/ 36 h 36"/>
                <a:gd name="T4" fmla="*/ 36 w 36"/>
                <a:gd name="T5" fmla="*/ 32 h 36"/>
                <a:gd name="T6" fmla="*/ 36 w 36"/>
                <a:gd name="T7" fmla="*/ 4 h 36"/>
                <a:gd name="T8" fmla="*/ 32 w 36"/>
                <a:gd name="T9" fmla="*/ 0 h 36"/>
                <a:gd name="T10" fmla="*/ 4 w 36"/>
                <a:gd name="T11" fmla="*/ 0 h 36"/>
                <a:gd name="T12" fmla="*/ 0 w 36"/>
                <a:gd name="T13" fmla="*/ 4 h 36"/>
                <a:gd name="T14" fmla="*/ 0 w 36"/>
                <a:gd name="T15" fmla="*/ 32 h 36"/>
                <a:gd name="T16" fmla="*/ 4 w 36"/>
                <a:gd name="T17" fmla="*/ 36 h 36"/>
                <a:gd name="T18" fmla="*/ 8 w 36"/>
                <a:gd name="T19" fmla="*/ 8 h 36"/>
                <a:gd name="T20" fmla="*/ 28 w 36"/>
                <a:gd name="T21" fmla="*/ 8 h 36"/>
                <a:gd name="T22" fmla="*/ 28 w 36"/>
                <a:gd name="T23" fmla="*/ 28 h 36"/>
                <a:gd name="T24" fmla="*/ 8 w 36"/>
                <a:gd name="T25" fmla="*/ 28 h 36"/>
                <a:gd name="T26" fmla="*/ 8 w 36"/>
                <a:gd name="T27" fmla="*/ 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6" h="36">
                  <a:moveTo>
                    <a:pt x="4" y="36"/>
                  </a:moveTo>
                  <a:cubicBezTo>
                    <a:pt x="32" y="36"/>
                    <a:pt x="32" y="36"/>
                    <a:pt x="32" y="36"/>
                  </a:cubicBezTo>
                  <a:cubicBezTo>
                    <a:pt x="34" y="36"/>
                    <a:pt x="36" y="34"/>
                    <a:pt x="36" y="32"/>
                  </a:cubicBezTo>
                  <a:cubicBezTo>
                    <a:pt x="36" y="4"/>
                    <a:pt x="36" y="4"/>
                    <a:pt x="36" y="4"/>
                  </a:cubicBezTo>
                  <a:cubicBezTo>
                    <a:pt x="36" y="2"/>
                    <a:pt x="34" y="0"/>
                    <a:pt x="32" y="0"/>
                  </a:cubicBezTo>
                  <a:cubicBezTo>
                    <a:pt x="4" y="0"/>
                    <a:pt x="4" y="0"/>
                    <a:pt x="4" y="0"/>
                  </a:cubicBezTo>
                  <a:cubicBezTo>
                    <a:pt x="2" y="0"/>
                    <a:pt x="0" y="2"/>
                    <a:pt x="0" y="4"/>
                  </a:cubicBezTo>
                  <a:cubicBezTo>
                    <a:pt x="0" y="32"/>
                    <a:pt x="0" y="32"/>
                    <a:pt x="0" y="32"/>
                  </a:cubicBezTo>
                  <a:cubicBezTo>
                    <a:pt x="0" y="34"/>
                    <a:pt x="2" y="36"/>
                    <a:pt x="4" y="36"/>
                  </a:cubicBezTo>
                  <a:close/>
                  <a:moveTo>
                    <a:pt x="8" y="8"/>
                  </a:moveTo>
                  <a:cubicBezTo>
                    <a:pt x="28" y="8"/>
                    <a:pt x="28" y="8"/>
                    <a:pt x="28" y="8"/>
                  </a:cubicBezTo>
                  <a:cubicBezTo>
                    <a:pt x="28" y="28"/>
                    <a:pt x="28" y="28"/>
                    <a:pt x="28" y="28"/>
                  </a:cubicBezTo>
                  <a:cubicBezTo>
                    <a:pt x="8" y="28"/>
                    <a:pt x="8" y="28"/>
                    <a:pt x="8" y="28"/>
                  </a:cubicBezTo>
                  <a:lnTo>
                    <a:pt x="8" y="8"/>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grpSp>
      <p:sp>
        <p:nvSpPr>
          <p:cNvPr id="29" name="Freeform 26"/>
          <p:cNvSpPr>
            <a:spLocks noEditPoints="1" noChangeArrowheads="1"/>
          </p:cNvSpPr>
          <p:nvPr/>
        </p:nvSpPr>
        <p:spPr bwMode="auto">
          <a:xfrm>
            <a:off x="8083550" y="2368550"/>
            <a:ext cx="1298575" cy="1249363"/>
          </a:xfrm>
          <a:custGeom>
            <a:avLst/>
            <a:gdLst>
              <a:gd name="T0" fmla="*/ 94 w 132"/>
              <a:gd name="T1" fmla="*/ 0 h 128"/>
              <a:gd name="T2" fmla="*/ 56 w 132"/>
              <a:gd name="T3" fmla="*/ 27 h 128"/>
              <a:gd name="T4" fmla="*/ 55 w 132"/>
              <a:gd name="T5" fmla="*/ 27 h 128"/>
              <a:gd name="T6" fmla="*/ 14 w 132"/>
              <a:gd name="T7" fmla="*/ 69 h 128"/>
              <a:gd name="T8" fmla="*/ 1 w 132"/>
              <a:gd name="T9" fmla="*/ 110 h 128"/>
              <a:gd name="T10" fmla="*/ 14 w 132"/>
              <a:gd name="T11" fmla="*/ 128 h 128"/>
              <a:gd name="T12" fmla="*/ 53 w 132"/>
              <a:gd name="T13" fmla="*/ 118 h 128"/>
              <a:gd name="T14" fmla="*/ 120 w 132"/>
              <a:gd name="T15" fmla="*/ 53 h 128"/>
              <a:gd name="T16" fmla="*/ 64 w 132"/>
              <a:gd name="T17" fmla="*/ 95 h 128"/>
              <a:gd name="T18" fmla="*/ 99 w 132"/>
              <a:gd name="T19" fmla="*/ 47 h 128"/>
              <a:gd name="T20" fmla="*/ 95 w 132"/>
              <a:gd name="T21" fmla="*/ 67 h 128"/>
              <a:gd name="T22" fmla="*/ 64 w 132"/>
              <a:gd name="T23" fmla="*/ 98 h 128"/>
              <a:gd name="T24" fmla="*/ 59 w 132"/>
              <a:gd name="T25" fmla="*/ 81 h 128"/>
              <a:gd name="T26" fmla="*/ 46 w 132"/>
              <a:gd name="T27" fmla="*/ 68 h 128"/>
              <a:gd name="T28" fmla="*/ 92 w 132"/>
              <a:gd name="T29" fmla="*/ 36 h 128"/>
              <a:gd name="T30" fmla="*/ 59 w 132"/>
              <a:gd name="T31" fmla="*/ 81 h 128"/>
              <a:gd name="T32" fmla="*/ 30 w 132"/>
              <a:gd name="T33" fmla="*/ 64 h 128"/>
              <a:gd name="T34" fmla="*/ 80 w 132"/>
              <a:gd name="T35" fmla="*/ 29 h 128"/>
              <a:gd name="T36" fmla="*/ 17 w 132"/>
              <a:gd name="T37" fmla="*/ 119 h 128"/>
              <a:gd name="T38" fmla="*/ 8 w 132"/>
              <a:gd name="T39" fmla="*/ 114 h 128"/>
              <a:gd name="T40" fmla="*/ 13 w 132"/>
              <a:gd name="T41" fmla="*/ 96 h 128"/>
              <a:gd name="T42" fmla="*/ 32 w 132"/>
              <a:gd name="T43" fmla="*/ 116 h 128"/>
              <a:gd name="T44" fmla="*/ 35 w 132"/>
              <a:gd name="T45" fmla="*/ 115 h 128"/>
              <a:gd name="T46" fmla="*/ 14 w 132"/>
              <a:gd name="T47" fmla="*/ 92 h 128"/>
              <a:gd name="T48" fmla="*/ 19 w 132"/>
              <a:gd name="T49" fmla="*/ 75 h 128"/>
              <a:gd name="T50" fmla="*/ 52 w 132"/>
              <a:gd name="T51" fmla="*/ 110 h 128"/>
              <a:gd name="T52" fmla="*/ 35 w 132"/>
              <a:gd name="T53" fmla="*/ 115 h 128"/>
              <a:gd name="T54" fmla="*/ 108 w 132"/>
              <a:gd name="T55" fmla="*/ 54 h 128"/>
              <a:gd name="T56" fmla="*/ 98 w 132"/>
              <a:gd name="T57" fmla="*/ 30 h 128"/>
              <a:gd name="T58" fmla="*/ 81 w 132"/>
              <a:gd name="T59" fmla="*/ 13 h 128"/>
              <a:gd name="T60" fmla="*/ 112 w 132"/>
              <a:gd name="T61" fmla="*/ 16 h 128"/>
              <a:gd name="T62" fmla="*/ 115 w 132"/>
              <a:gd name="T63" fmla="*/ 47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32" h="128">
                <a:moveTo>
                  <a:pt x="118" y="10"/>
                </a:moveTo>
                <a:cubicBezTo>
                  <a:pt x="111" y="4"/>
                  <a:pt x="102" y="0"/>
                  <a:pt x="94" y="0"/>
                </a:cubicBezTo>
                <a:cubicBezTo>
                  <a:pt x="87" y="0"/>
                  <a:pt x="80" y="3"/>
                  <a:pt x="75" y="8"/>
                </a:cubicBezTo>
                <a:cubicBezTo>
                  <a:pt x="56" y="27"/>
                  <a:pt x="56" y="27"/>
                  <a:pt x="56" y="27"/>
                </a:cubicBezTo>
                <a:cubicBezTo>
                  <a:pt x="56" y="27"/>
                  <a:pt x="56" y="27"/>
                  <a:pt x="55" y="27"/>
                </a:cubicBezTo>
                <a:cubicBezTo>
                  <a:pt x="55" y="27"/>
                  <a:pt x="55" y="27"/>
                  <a:pt x="55" y="27"/>
                </a:cubicBezTo>
                <a:cubicBezTo>
                  <a:pt x="55" y="27"/>
                  <a:pt x="55" y="27"/>
                  <a:pt x="55" y="27"/>
                </a:cubicBezTo>
                <a:cubicBezTo>
                  <a:pt x="14" y="69"/>
                  <a:pt x="14" y="69"/>
                  <a:pt x="14" y="69"/>
                </a:cubicBezTo>
                <a:cubicBezTo>
                  <a:pt x="12" y="71"/>
                  <a:pt x="11" y="73"/>
                  <a:pt x="10" y="76"/>
                </a:cubicBezTo>
                <a:cubicBezTo>
                  <a:pt x="1" y="110"/>
                  <a:pt x="1" y="110"/>
                  <a:pt x="1" y="110"/>
                </a:cubicBezTo>
                <a:cubicBezTo>
                  <a:pt x="1" y="110"/>
                  <a:pt x="0" y="113"/>
                  <a:pt x="0" y="114"/>
                </a:cubicBezTo>
                <a:cubicBezTo>
                  <a:pt x="0" y="122"/>
                  <a:pt x="6" y="128"/>
                  <a:pt x="14" y="128"/>
                </a:cubicBezTo>
                <a:cubicBezTo>
                  <a:pt x="16" y="128"/>
                  <a:pt x="19" y="127"/>
                  <a:pt x="19" y="127"/>
                </a:cubicBezTo>
                <a:cubicBezTo>
                  <a:pt x="53" y="118"/>
                  <a:pt x="53" y="118"/>
                  <a:pt x="53" y="118"/>
                </a:cubicBezTo>
                <a:cubicBezTo>
                  <a:pt x="55" y="118"/>
                  <a:pt x="57" y="116"/>
                  <a:pt x="59" y="114"/>
                </a:cubicBezTo>
                <a:cubicBezTo>
                  <a:pt x="120" y="53"/>
                  <a:pt x="120" y="53"/>
                  <a:pt x="120" y="53"/>
                </a:cubicBezTo>
                <a:cubicBezTo>
                  <a:pt x="132" y="42"/>
                  <a:pt x="130" y="23"/>
                  <a:pt x="118" y="10"/>
                </a:cubicBezTo>
                <a:close/>
                <a:moveTo>
                  <a:pt x="64" y="95"/>
                </a:moveTo>
                <a:cubicBezTo>
                  <a:pt x="64" y="92"/>
                  <a:pt x="63" y="88"/>
                  <a:pt x="61" y="85"/>
                </a:cubicBezTo>
                <a:cubicBezTo>
                  <a:pt x="99" y="47"/>
                  <a:pt x="99" y="47"/>
                  <a:pt x="99" y="47"/>
                </a:cubicBezTo>
                <a:cubicBezTo>
                  <a:pt x="101" y="54"/>
                  <a:pt x="100" y="62"/>
                  <a:pt x="95" y="67"/>
                </a:cubicBezTo>
                <a:cubicBezTo>
                  <a:pt x="95" y="67"/>
                  <a:pt x="95" y="67"/>
                  <a:pt x="95" y="67"/>
                </a:cubicBezTo>
                <a:cubicBezTo>
                  <a:pt x="95" y="67"/>
                  <a:pt x="95" y="67"/>
                  <a:pt x="95" y="67"/>
                </a:cubicBezTo>
                <a:cubicBezTo>
                  <a:pt x="64" y="98"/>
                  <a:pt x="64" y="98"/>
                  <a:pt x="64" y="98"/>
                </a:cubicBezTo>
                <a:cubicBezTo>
                  <a:pt x="64" y="97"/>
                  <a:pt x="64" y="96"/>
                  <a:pt x="64" y="95"/>
                </a:cubicBezTo>
                <a:close/>
                <a:moveTo>
                  <a:pt x="59" y="81"/>
                </a:moveTo>
                <a:cubicBezTo>
                  <a:pt x="58" y="79"/>
                  <a:pt x="56" y="76"/>
                  <a:pt x="54" y="74"/>
                </a:cubicBezTo>
                <a:cubicBezTo>
                  <a:pt x="51" y="72"/>
                  <a:pt x="49" y="70"/>
                  <a:pt x="46" y="68"/>
                </a:cubicBezTo>
                <a:cubicBezTo>
                  <a:pt x="84" y="30"/>
                  <a:pt x="84" y="30"/>
                  <a:pt x="84" y="30"/>
                </a:cubicBezTo>
                <a:cubicBezTo>
                  <a:pt x="87" y="31"/>
                  <a:pt x="90" y="33"/>
                  <a:pt x="92" y="36"/>
                </a:cubicBezTo>
                <a:cubicBezTo>
                  <a:pt x="94" y="38"/>
                  <a:pt x="96" y="40"/>
                  <a:pt x="97" y="43"/>
                </a:cubicBezTo>
                <a:lnTo>
                  <a:pt x="59" y="81"/>
                </a:lnTo>
                <a:close/>
                <a:moveTo>
                  <a:pt x="42" y="66"/>
                </a:moveTo>
                <a:cubicBezTo>
                  <a:pt x="38" y="65"/>
                  <a:pt x="34" y="64"/>
                  <a:pt x="30" y="64"/>
                </a:cubicBezTo>
                <a:cubicBezTo>
                  <a:pt x="61" y="33"/>
                  <a:pt x="61" y="33"/>
                  <a:pt x="61" y="33"/>
                </a:cubicBezTo>
                <a:cubicBezTo>
                  <a:pt x="66" y="28"/>
                  <a:pt x="73" y="27"/>
                  <a:pt x="80" y="29"/>
                </a:cubicBezTo>
                <a:lnTo>
                  <a:pt x="42" y="66"/>
                </a:lnTo>
                <a:close/>
                <a:moveTo>
                  <a:pt x="17" y="119"/>
                </a:moveTo>
                <a:cubicBezTo>
                  <a:pt x="16" y="120"/>
                  <a:pt x="15" y="120"/>
                  <a:pt x="14" y="120"/>
                </a:cubicBezTo>
                <a:cubicBezTo>
                  <a:pt x="11" y="120"/>
                  <a:pt x="8" y="117"/>
                  <a:pt x="8" y="114"/>
                </a:cubicBezTo>
                <a:cubicBezTo>
                  <a:pt x="8" y="113"/>
                  <a:pt x="8" y="112"/>
                  <a:pt x="8" y="112"/>
                </a:cubicBezTo>
                <a:cubicBezTo>
                  <a:pt x="13" y="96"/>
                  <a:pt x="13" y="96"/>
                  <a:pt x="13" y="96"/>
                </a:cubicBezTo>
                <a:cubicBezTo>
                  <a:pt x="17" y="96"/>
                  <a:pt x="22" y="98"/>
                  <a:pt x="26" y="102"/>
                </a:cubicBezTo>
                <a:cubicBezTo>
                  <a:pt x="30" y="106"/>
                  <a:pt x="32" y="111"/>
                  <a:pt x="32" y="116"/>
                </a:cubicBezTo>
                <a:lnTo>
                  <a:pt x="17" y="119"/>
                </a:lnTo>
                <a:close/>
                <a:moveTo>
                  <a:pt x="35" y="115"/>
                </a:moveTo>
                <a:cubicBezTo>
                  <a:pt x="35" y="109"/>
                  <a:pt x="33" y="104"/>
                  <a:pt x="29" y="99"/>
                </a:cubicBezTo>
                <a:cubicBezTo>
                  <a:pt x="25" y="95"/>
                  <a:pt x="19" y="93"/>
                  <a:pt x="14" y="92"/>
                </a:cubicBezTo>
                <a:cubicBezTo>
                  <a:pt x="18" y="78"/>
                  <a:pt x="18" y="78"/>
                  <a:pt x="18" y="78"/>
                </a:cubicBezTo>
                <a:cubicBezTo>
                  <a:pt x="18" y="77"/>
                  <a:pt x="19" y="76"/>
                  <a:pt x="19" y="75"/>
                </a:cubicBezTo>
                <a:cubicBezTo>
                  <a:pt x="27" y="69"/>
                  <a:pt x="40" y="71"/>
                  <a:pt x="48" y="80"/>
                </a:cubicBezTo>
                <a:cubicBezTo>
                  <a:pt x="57" y="89"/>
                  <a:pt x="59" y="102"/>
                  <a:pt x="52" y="110"/>
                </a:cubicBezTo>
                <a:cubicBezTo>
                  <a:pt x="51" y="110"/>
                  <a:pt x="51" y="111"/>
                  <a:pt x="50" y="111"/>
                </a:cubicBezTo>
                <a:lnTo>
                  <a:pt x="35" y="115"/>
                </a:lnTo>
                <a:close/>
                <a:moveTo>
                  <a:pt x="115" y="47"/>
                </a:moveTo>
                <a:cubicBezTo>
                  <a:pt x="108" y="54"/>
                  <a:pt x="108" y="54"/>
                  <a:pt x="108" y="54"/>
                </a:cubicBezTo>
                <a:cubicBezTo>
                  <a:pt x="108" y="53"/>
                  <a:pt x="108" y="52"/>
                  <a:pt x="108" y="51"/>
                </a:cubicBezTo>
                <a:cubicBezTo>
                  <a:pt x="107" y="43"/>
                  <a:pt x="104" y="36"/>
                  <a:pt x="98" y="30"/>
                </a:cubicBezTo>
                <a:cubicBezTo>
                  <a:pt x="91" y="24"/>
                  <a:pt x="83" y="20"/>
                  <a:pt x="74" y="20"/>
                </a:cubicBezTo>
                <a:cubicBezTo>
                  <a:pt x="81" y="13"/>
                  <a:pt x="81" y="13"/>
                  <a:pt x="81" y="13"/>
                </a:cubicBezTo>
                <a:cubicBezTo>
                  <a:pt x="84" y="10"/>
                  <a:pt x="89" y="8"/>
                  <a:pt x="94" y="8"/>
                </a:cubicBezTo>
                <a:cubicBezTo>
                  <a:pt x="100" y="8"/>
                  <a:pt x="107" y="11"/>
                  <a:pt x="112" y="16"/>
                </a:cubicBezTo>
                <a:cubicBezTo>
                  <a:pt x="117" y="21"/>
                  <a:pt x="120" y="27"/>
                  <a:pt x="120" y="33"/>
                </a:cubicBezTo>
                <a:cubicBezTo>
                  <a:pt x="120" y="38"/>
                  <a:pt x="118" y="43"/>
                  <a:pt x="115" y="47"/>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id-ID" altLang="en-US">
              <a:solidFill>
                <a:srgbClr val="000000"/>
              </a:solidFill>
              <a:sym typeface="Arial" panose="020B0604020202020204" pitchFamily="34" charset="0"/>
            </a:endParaRPr>
          </a:p>
        </p:txBody>
      </p:sp>
      <p:grpSp>
        <p:nvGrpSpPr>
          <p:cNvPr id="30" name="Group 82"/>
          <p:cNvGrpSpPr/>
          <p:nvPr/>
        </p:nvGrpSpPr>
        <p:grpSpPr>
          <a:xfrm>
            <a:off x="3028734" y="2448929"/>
            <a:ext cx="1017588" cy="1158875"/>
            <a:chOff x="812800" y="2719388"/>
            <a:chExt cx="1017588" cy="1158875"/>
          </a:xfrm>
          <a:solidFill>
            <a:schemeClr val="bg1"/>
          </a:solidFill>
        </p:grpSpPr>
        <p:sp>
          <p:nvSpPr>
            <p:cNvPr id="31" name="Freeform 35"/>
            <p:cNvSpPr>
              <a:spLocks noEditPoints="1"/>
            </p:cNvSpPr>
            <p:nvPr/>
          </p:nvSpPr>
          <p:spPr bwMode="auto">
            <a:xfrm>
              <a:off x="812800" y="2719388"/>
              <a:ext cx="1017588" cy="1158875"/>
            </a:xfrm>
            <a:custGeom>
              <a:avLst/>
              <a:gdLst>
                <a:gd name="T0" fmla="*/ 56 w 112"/>
                <a:gd name="T1" fmla="*/ 0 h 128"/>
                <a:gd name="T2" fmla="*/ 0 w 112"/>
                <a:gd name="T3" fmla="*/ 26 h 128"/>
                <a:gd name="T4" fmla="*/ 0 w 112"/>
                <a:gd name="T5" fmla="*/ 102 h 128"/>
                <a:gd name="T6" fmla="*/ 56 w 112"/>
                <a:gd name="T7" fmla="*/ 128 h 128"/>
                <a:gd name="T8" fmla="*/ 112 w 112"/>
                <a:gd name="T9" fmla="*/ 102 h 128"/>
                <a:gd name="T10" fmla="*/ 112 w 112"/>
                <a:gd name="T11" fmla="*/ 26 h 128"/>
                <a:gd name="T12" fmla="*/ 56 w 112"/>
                <a:gd name="T13" fmla="*/ 0 h 128"/>
                <a:gd name="T14" fmla="*/ 104 w 112"/>
                <a:gd name="T15" fmla="*/ 102 h 128"/>
                <a:gd name="T16" fmla="*/ 56 w 112"/>
                <a:gd name="T17" fmla="*/ 120 h 128"/>
                <a:gd name="T18" fmla="*/ 8 w 112"/>
                <a:gd name="T19" fmla="*/ 102 h 128"/>
                <a:gd name="T20" fmla="*/ 8 w 112"/>
                <a:gd name="T21" fmla="*/ 87 h 128"/>
                <a:gd name="T22" fmla="*/ 56 w 112"/>
                <a:gd name="T23" fmla="*/ 100 h 128"/>
                <a:gd name="T24" fmla="*/ 104 w 112"/>
                <a:gd name="T25" fmla="*/ 87 h 128"/>
                <a:gd name="T26" fmla="*/ 104 w 112"/>
                <a:gd name="T27" fmla="*/ 102 h 128"/>
                <a:gd name="T28" fmla="*/ 104 w 112"/>
                <a:gd name="T29" fmla="*/ 78 h 128"/>
                <a:gd name="T30" fmla="*/ 104 w 112"/>
                <a:gd name="T31" fmla="*/ 78 h 128"/>
                <a:gd name="T32" fmla="*/ 104 w 112"/>
                <a:gd name="T33" fmla="*/ 78 h 128"/>
                <a:gd name="T34" fmla="*/ 56 w 112"/>
                <a:gd name="T35" fmla="*/ 96 h 128"/>
                <a:gd name="T36" fmla="*/ 8 w 112"/>
                <a:gd name="T37" fmla="*/ 78 h 128"/>
                <a:gd name="T38" fmla="*/ 8 w 112"/>
                <a:gd name="T39" fmla="*/ 78 h 128"/>
                <a:gd name="T40" fmla="*/ 8 w 112"/>
                <a:gd name="T41" fmla="*/ 78 h 128"/>
                <a:gd name="T42" fmla="*/ 8 w 112"/>
                <a:gd name="T43" fmla="*/ 63 h 128"/>
                <a:gd name="T44" fmla="*/ 56 w 112"/>
                <a:gd name="T45" fmla="*/ 76 h 128"/>
                <a:gd name="T46" fmla="*/ 104 w 112"/>
                <a:gd name="T47" fmla="*/ 63 h 128"/>
                <a:gd name="T48" fmla="*/ 104 w 112"/>
                <a:gd name="T49" fmla="*/ 78 h 128"/>
                <a:gd name="T50" fmla="*/ 104 w 112"/>
                <a:gd name="T51" fmla="*/ 54 h 128"/>
                <a:gd name="T52" fmla="*/ 104 w 112"/>
                <a:gd name="T53" fmla="*/ 54 h 128"/>
                <a:gd name="T54" fmla="*/ 104 w 112"/>
                <a:gd name="T55" fmla="*/ 54 h 128"/>
                <a:gd name="T56" fmla="*/ 56 w 112"/>
                <a:gd name="T57" fmla="*/ 72 h 128"/>
                <a:gd name="T58" fmla="*/ 8 w 112"/>
                <a:gd name="T59" fmla="*/ 54 h 128"/>
                <a:gd name="T60" fmla="*/ 8 w 112"/>
                <a:gd name="T61" fmla="*/ 54 h 128"/>
                <a:gd name="T62" fmla="*/ 8 w 112"/>
                <a:gd name="T63" fmla="*/ 54 h 128"/>
                <a:gd name="T64" fmla="*/ 8 w 112"/>
                <a:gd name="T65" fmla="*/ 40 h 128"/>
                <a:gd name="T66" fmla="*/ 56 w 112"/>
                <a:gd name="T67" fmla="*/ 52 h 128"/>
                <a:gd name="T68" fmla="*/ 104 w 112"/>
                <a:gd name="T69" fmla="*/ 40 h 128"/>
                <a:gd name="T70" fmla="*/ 104 w 112"/>
                <a:gd name="T71" fmla="*/ 54 h 128"/>
                <a:gd name="T72" fmla="*/ 56 w 112"/>
                <a:gd name="T73" fmla="*/ 44 h 128"/>
                <a:gd name="T74" fmla="*/ 8 w 112"/>
                <a:gd name="T75" fmla="*/ 26 h 128"/>
                <a:gd name="T76" fmla="*/ 56 w 112"/>
                <a:gd name="T77" fmla="*/ 8 h 128"/>
                <a:gd name="T78" fmla="*/ 104 w 112"/>
                <a:gd name="T79" fmla="*/ 26 h 128"/>
                <a:gd name="T80" fmla="*/ 56 w 112"/>
                <a:gd name="T81" fmla="*/ 4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128">
                  <a:moveTo>
                    <a:pt x="56" y="0"/>
                  </a:moveTo>
                  <a:cubicBezTo>
                    <a:pt x="29" y="0"/>
                    <a:pt x="0" y="8"/>
                    <a:pt x="0" y="26"/>
                  </a:cubicBezTo>
                  <a:cubicBezTo>
                    <a:pt x="0" y="102"/>
                    <a:pt x="0" y="102"/>
                    <a:pt x="0" y="102"/>
                  </a:cubicBezTo>
                  <a:cubicBezTo>
                    <a:pt x="0" y="120"/>
                    <a:pt x="29" y="128"/>
                    <a:pt x="56" y="128"/>
                  </a:cubicBezTo>
                  <a:cubicBezTo>
                    <a:pt x="83" y="128"/>
                    <a:pt x="112" y="120"/>
                    <a:pt x="112" y="102"/>
                  </a:cubicBezTo>
                  <a:cubicBezTo>
                    <a:pt x="112" y="26"/>
                    <a:pt x="112" y="26"/>
                    <a:pt x="112" y="26"/>
                  </a:cubicBezTo>
                  <a:cubicBezTo>
                    <a:pt x="112" y="8"/>
                    <a:pt x="83" y="0"/>
                    <a:pt x="56" y="0"/>
                  </a:cubicBezTo>
                  <a:close/>
                  <a:moveTo>
                    <a:pt x="104" y="102"/>
                  </a:moveTo>
                  <a:cubicBezTo>
                    <a:pt x="104" y="112"/>
                    <a:pt x="83" y="120"/>
                    <a:pt x="56" y="120"/>
                  </a:cubicBezTo>
                  <a:cubicBezTo>
                    <a:pt x="29" y="120"/>
                    <a:pt x="8" y="112"/>
                    <a:pt x="8" y="102"/>
                  </a:cubicBezTo>
                  <a:cubicBezTo>
                    <a:pt x="8" y="87"/>
                    <a:pt x="8" y="87"/>
                    <a:pt x="8" y="87"/>
                  </a:cubicBezTo>
                  <a:cubicBezTo>
                    <a:pt x="16" y="96"/>
                    <a:pt x="36" y="100"/>
                    <a:pt x="56" y="100"/>
                  </a:cubicBezTo>
                  <a:cubicBezTo>
                    <a:pt x="76" y="100"/>
                    <a:pt x="96" y="96"/>
                    <a:pt x="104" y="87"/>
                  </a:cubicBezTo>
                  <a:lnTo>
                    <a:pt x="104" y="102"/>
                  </a:lnTo>
                  <a:close/>
                  <a:moveTo>
                    <a:pt x="104" y="78"/>
                  </a:moveTo>
                  <a:cubicBezTo>
                    <a:pt x="104" y="78"/>
                    <a:pt x="104" y="78"/>
                    <a:pt x="104" y="78"/>
                  </a:cubicBezTo>
                  <a:cubicBezTo>
                    <a:pt x="104" y="78"/>
                    <a:pt x="104" y="78"/>
                    <a:pt x="104" y="78"/>
                  </a:cubicBezTo>
                  <a:cubicBezTo>
                    <a:pt x="104" y="88"/>
                    <a:pt x="83" y="96"/>
                    <a:pt x="56" y="96"/>
                  </a:cubicBezTo>
                  <a:cubicBezTo>
                    <a:pt x="29" y="96"/>
                    <a:pt x="8" y="88"/>
                    <a:pt x="8" y="78"/>
                  </a:cubicBezTo>
                  <a:cubicBezTo>
                    <a:pt x="8" y="78"/>
                    <a:pt x="8" y="78"/>
                    <a:pt x="8" y="78"/>
                  </a:cubicBezTo>
                  <a:cubicBezTo>
                    <a:pt x="8" y="78"/>
                    <a:pt x="8" y="78"/>
                    <a:pt x="8" y="78"/>
                  </a:cubicBezTo>
                  <a:cubicBezTo>
                    <a:pt x="8" y="63"/>
                    <a:pt x="8" y="63"/>
                    <a:pt x="8" y="63"/>
                  </a:cubicBezTo>
                  <a:cubicBezTo>
                    <a:pt x="16" y="72"/>
                    <a:pt x="36" y="76"/>
                    <a:pt x="56" y="76"/>
                  </a:cubicBezTo>
                  <a:cubicBezTo>
                    <a:pt x="76" y="76"/>
                    <a:pt x="96" y="72"/>
                    <a:pt x="104" y="63"/>
                  </a:cubicBezTo>
                  <a:lnTo>
                    <a:pt x="104" y="78"/>
                  </a:lnTo>
                  <a:close/>
                  <a:moveTo>
                    <a:pt x="104" y="54"/>
                  </a:moveTo>
                  <a:cubicBezTo>
                    <a:pt x="104" y="54"/>
                    <a:pt x="104" y="54"/>
                    <a:pt x="104" y="54"/>
                  </a:cubicBezTo>
                  <a:cubicBezTo>
                    <a:pt x="104" y="54"/>
                    <a:pt x="104" y="54"/>
                    <a:pt x="104" y="54"/>
                  </a:cubicBezTo>
                  <a:cubicBezTo>
                    <a:pt x="104" y="64"/>
                    <a:pt x="83" y="72"/>
                    <a:pt x="56" y="72"/>
                  </a:cubicBezTo>
                  <a:cubicBezTo>
                    <a:pt x="29" y="72"/>
                    <a:pt x="8" y="64"/>
                    <a:pt x="8" y="54"/>
                  </a:cubicBezTo>
                  <a:cubicBezTo>
                    <a:pt x="8" y="54"/>
                    <a:pt x="8" y="54"/>
                    <a:pt x="8" y="54"/>
                  </a:cubicBezTo>
                  <a:cubicBezTo>
                    <a:pt x="8" y="54"/>
                    <a:pt x="8" y="54"/>
                    <a:pt x="8" y="54"/>
                  </a:cubicBezTo>
                  <a:cubicBezTo>
                    <a:pt x="8" y="40"/>
                    <a:pt x="8" y="40"/>
                    <a:pt x="8" y="40"/>
                  </a:cubicBezTo>
                  <a:cubicBezTo>
                    <a:pt x="18" y="48"/>
                    <a:pt x="38" y="52"/>
                    <a:pt x="56" y="52"/>
                  </a:cubicBezTo>
                  <a:cubicBezTo>
                    <a:pt x="74" y="52"/>
                    <a:pt x="94" y="48"/>
                    <a:pt x="104" y="40"/>
                  </a:cubicBezTo>
                  <a:lnTo>
                    <a:pt x="104" y="54"/>
                  </a:lnTo>
                  <a:close/>
                  <a:moveTo>
                    <a:pt x="56" y="44"/>
                  </a:moveTo>
                  <a:cubicBezTo>
                    <a:pt x="29" y="44"/>
                    <a:pt x="8" y="36"/>
                    <a:pt x="8" y="26"/>
                  </a:cubicBezTo>
                  <a:cubicBezTo>
                    <a:pt x="8" y="16"/>
                    <a:pt x="29" y="8"/>
                    <a:pt x="56" y="8"/>
                  </a:cubicBezTo>
                  <a:cubicBezTo>
                    <a:pt x="83" y="8"/>
                    <a:pt x="104" y="16"/>
                    <a:pt x="104" y="26"/>
                  </a:cubicBezTo>
                  <a:cubicBezTo>
                    <a:pt x="104" y="36"/>
                    <a:pt x="83" y="44"/>
                    <a:pt x="56" y="4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32" name="Oval 36"/>
            <p:cNvSpPr>
              <a:spLocks noChangeArrowheads="1"/>
            </p:cNvSpPr>
            <p:nvPr/>
          </p:nvSpPr>
          <p:spPr bwMode="auto">
            <a:xfrm>
              <a:off x="1612900" y="3624263"/>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33" name="Oval 37"/>
            <p:cNvSpPr>
              <a:spLocks noChangeArrowheads="1"/>
            </p:cNvSpPr>
            <p:nvPr/>
          </p:nvSpPr>
          <p:spPr bwMode="auto">
            <a:xfrm>
              <a:off x="1612900" y="3406776"/>
              <a:ext cx="71438" cy="73025"/>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sp>
          <p:nvSpPr>
            <p:cNvPr id="34" name="Oval 38"/>
            <p:cNvSpPr>
              <a:spLocks noChangeArrowheads="1"/>
            </p:cNvSpPr>
            <p:nvPr/>
          </p:nvSpPr>
          <p:spPr bwMode="auto">
            <a:xfrm>
              <a:off x="1612900" y="3190876"/>
              <a:ext cx="71438" cy="71438"/>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id-ID" noProof="1">
                <a:solidFill>
                  <a:prstClr val="black"/>
                </a:solidFill>
                <a:cs typeface="+mn-ea"/>
                <a:sym typeface="+mn-lt"/>
              </a:endParaRPr>
            </a:p>
          </p:txBody>
        </p:sp>
      </p:grpSp>
      <p:sp>
        <p:nvSpPr>
          <p:cNvPr id="23569" name="Title 13"/>
          <p:cNvSpPr txBox="1">
            <a:spLocks noChangeArrowheads="1"/>
          </p:cNvSpPr>
          <p:nvPr/>
        </p:nvSpPr>
        <p:spPr bwMode="auto">
          <a:xfrm>
            <a:off x="2959100" y="4471988"/>
            <a:ext cx="13350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pPr algn="ctr"/>
            <a:r>
              <a:rPr lang="zh-CN" altLang="en-US" sz="2400">
                <a:solidFill>
                  <a:srgbClr val="595959"/>
                </a:solidFill>
                <a:sym typeface="Arial" panose="020B0604020202020204" pitchFamily="34" charset="0"/>
              </a:rPr>
              <a:t>标题</a:t>
            </a:r>
            <a:endParaRPr lang="en-US" altLang="en-US" sz="2400">
              <a:solidFill>
                <a:srgbClr val="595959"/>
              </a:solidFill>
              <a:sym typeface="Arial" panose="020B0604020202020204" pitchFamily="34" charset="0"/>
            </a:endParaRPr>
          </a:p>
        </p:txBody>
      </p:sp>
      <p:sp>
        <p:nvSpPr>
          <p:cNvPr id="23570" name="文本框 35"/>
          <p:cNvSpPr txBox="1">
            <a:spLocks noChangeArrowheads="1"/>
          </p:cNvSpPr>
          <p:nvPr/>
        </p:nvSpPr>
        <p:spPr bwMode="auto">
          <a:xfrm>
            <a:off x="2586038" y="50323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23571" name="Title 13"/>
          <p:cNvSpPr txBox="1">
            <a:spLocks noChangeArrowheads="1"/>
          </p:cNvSpPr>
          <p:nvPr/>
        </p:nvSpPr>
        <p:spPr bwMode="auto">
          <a:xfrm>
            <a:off x="5464175" y="4471988"/>
            <a:ext cx="1335088"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pPr algn="ctr"/>
            <a:r>
              <a:rPr lang="zh-CN" altLang="en-US" sz="2400">
                <a:solidFill>
                  <a:srgbClr val="595959"/>
                </a:solidFill>
                <a:sym typeface="Arial" panose="020B0604020202020204" pitchFamily="34" charset="0"/>
              </a:rPr>
              <a:t>标题</a:t>
            </a:r>
            <a:endParaRPr lang="en-US" altLang="en-US" sz="2400">
              <a:solidFill>
                <a:srgbClr val="595959"/>
              </a:solidFill>
              <a:sym typeface="Arial" panose="020B0604020202020204" pitchFamily="34" charset="0"/>
            </a:endParaRPr>
          </a:p>
        </p:txBody>
      </p:sp>
      <p:sp>
        <p:nvSpPr>
          <p:cNvPr id="23572" name="文本框 37"/>
          <p:cNvSpPr txBox="1">
            <a:spLocks noChangeArrowheads="1"/>
          </p:cNvSpPr>
          <p:nvPr/>
        </p:nvSpPr>
        <p:spPr bwMode="auto">
          <a:xfrm>
            <a:off x="5089525" y="50323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
        <p:nvSpPr>
          <p:cNvPr id="23573" name="Title 13"/>
          <p:cNvSpPr txBox="1">
            <a:spLocks noChangeArrowheads="1"/>
          </p:cNvSpPr>
          <p:nvPr/>
        </p:nvSpPr>
        <p:spPr bwMode="auto">
          <a:xfrm>
            <a:off x="7967663" y="4471988"/>
            <a:ext cx="1335087" cy="709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1920" tIns="60960" rIns="121920" bIns="60960" anchor="ctr"/>
          <a:lstStyle/>
          <a:p>
            <a:pPr algn="ctr"/>
            <a:r>
              <a:rPr lang="zh-CN" altLang="en-US" sz="2400">
                <a:solidFill>
                  <a:srgbClr val="595959"/>
                </a:solidFill>
                <a:sym typeface="Arial" panose="020B0604020202020204" pitchFamily="34" charset="0"/>
              </a:rPr>
              <a:t>标题</a:t>
            </a:r>
            <a:endParaRPr lang="en-US" altLang="en-US" sz="2400">
              <a:solidFill>
                <a:srgbClr val="595959"/>
              </a:solidFill>
              <a:sym typeface="Arial" panose="020B0604020202020204" pitchFamily="34" charset="0"/>
            </a:endParaRPr>
          </a:p>
        </p:txBody>
      </p:sp>
      <p:sp>
        <p:nvSpPr>
          <p:cNvPr id="23574" name="文本框 39"/>
          <p:cNvSpPr txBox="1">
            <a:spLocks noChangeArrowheads="1"/>
          </p:cNvSpPr>
          <p:nvPr/>
        </p:nvSpPr>
        <p:spPr bwMode="auto">
          <a:xfrm>
            <a:off x="7593013" y="5032375"/>
            <a:ext cx="2082800"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20000"/>
              </a:lnSpc>
            </a:pPr>
            <a:r>
              <a:rPr lang="zh-CN" altLang="en-US" sz="1600">
                <a:solidFill>
                  <a:srgbClr val="808080"/>
                </a:solidFill>
                <a:sym typeface="Arial" panose="020B0604020202020204" pitchFamily="34" charset="0"/>
              </a:rPr>
              <a:t>请在这里添加相应的文字内容请在这里添加相应的文字内容</a:t>
            </a:r>
            <a:endParaRPr lang="zh-CN" altLang="en-US" sz="1600">
              <a:solidFill>
                <a:srgbClr val="808080"/>
              </a:solidFill>
              <a:sym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par>
                                <p:cTn id="8" presetID="53" presetClass="entr" presetSubtype="16"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 calcmode="lin" valueType="num">
                                      <p:cBhvr>
                                        <p:cTn id="10" dur="500" fill="hold"/>
                                        <p:tgtEl>
                                          <p:spTgt spid="12"/>
                                        </p:tgtEl>
                                        <p:attrNameLst>
                                          <p:attrName>ppt_w</p:attrName>
                                        </p:attrNameLst>
                                      </p:cBhvr>
                                      <p:tavLst>
                                        <p:tav tm="0">
                                          <p:val>
                                            <p:fltVal val="0"/>
                                          </p:val>
                                        </p:tav>
                                        <p:tav tm="100000">
                                          <p:val>
                                            <p:strVal val="#ppt_w"/>
                                          </p:val>
                                        </p:tav>
                                      </p:tavLst>
                                    </p:anim>
                                    <p:anim calcmode="lin" valueType="num">
                                      <p:cBhvr>
                                        <p:cTn id="11" dur="500" fill="hold"/>
                                        <p:tgtEl>
                                          <p:spTgt spid="12"/>
                                        </p:tgtEl>
                                        <p:attrNameLst>
                                          <p:attrName>ppt_h</p:attrName>
                                        </p:attrNameLst>
                                      </p:cBhvr>
                                      <p:tavLst>
                                        <p:tav tm="0">
                                          <p:val>
                                            <p:fltVal val="0"/>
                                          </p:val>
                                        </p:tav>
                                        <p:tav tm="100000">
                                          <p:val>
                                            <p:strVal val="#ppt_h"/>
                                          </p:val>
                                        </p:tav>
                                      </p:tavLst>
                                    </p:anim>
                                    <p:animEffect transition="in" filter="fade">
                                      <p:cBhvr>
                                        <p:cTn id="12" dur="500"/>
                                        <p:tgtEl>
                                          <p:spTgt spid="12"/>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0"/>
                                        </p:tgtEl>
                                        <p:attrNameLst>
                                          <p:attrName>style.visibility</p:attrName>
                                        </p:attrNameLst>
                                      </p:cBhvr>
                                      <p:to>
                                        <p:strVal val="visible"/>
                                      </p:to>
                                    </p:set>
                                    <p:animEffect transition="in" filter="fade">
                                      <p:cBhvr>
                                        <p:cTn id="16" dur="500"/>
                                        <p:tgtEl>
                                          <p:spTgt spid="30"/>
                                        </p:tgtEl>
                                      </p:cBhvr>
                                    </p:animEffect>
                                  </p:childTnLst>
                                </p:cTn>
                              </p:par>
                            </p:childTnLst>
                          </p:cTn>
                        </p:par>
                        <p:par>
                          <p:cTn id="17" fill="hold">
                            <p:stCondLst>
                              <p:cond delay="1000"/>
                            </p:stCondLst>
                            <p:childTnLst>
                              <p:par>
                                <p:cTn id="18" presetID="53" presetClass="entr" presetSubtype="16" fill="hold" grpId="0" nodeType="afterEffect">
                                  <p:stCondLst>
                                    <p:cond delay="0"/>
                                  </p:stCondLst>
                                  <p:childTnLst>
                                    <p:set>
                                      <p:cBhvr>
                                        <p:cTn id="19" dur="1" fill="hold">
                                          <p:stCondLst>
                                            <p:cond delay="0"/>
                                          </p:stCondLst>
                                        </p:cTn>
                                        <p:tgtEl>
                                          <p:spTgt spid="13"/>
                                        </p:tgtEl>
                                        <p:attrNameLst>
                                          <p:attrName>style.visibility</p:attrName>
                                        </p:attrNameLst>
                                      </p:cBhvr>
                                      <p:to>
                                        <p:strVal val="visible"/>
                                      </p:to>
                                    </p:set>
                                    <p:anim calcmode="lin" valueType="num">
                                      <p:cBhvr>
                                        <p:cTn id="20" dur="500" fill="hold"/>
                                        <p:tgtEl>
                                          <p:spTgt spid="13"/>
                                        </p:tgtEl>
                                        <p:attrNameLst>
                                          <p:attrName>ppt_w</p:attrName>
                                        </p:attrNameLst>
                                      </p:cBhvr>
                                      <p:tavLst>
                                        <p:tav tm="0">
                                          <p:val>
                                            <p:fltVal val="0"/>
                                          </p:val>
                                        </p:tav>
                                        <p:tav tm="100000">
                                          <p:val>
                                            <p:strVal val="#ppt_w"/>
                                          </p:val>
                                        </p:tav>
                                      </p:tavLst>
                                    </p:anim>
                                    <p:anim calcmode="lin" valueType="num">
                                      <p:cBhvr>
                                        <p:cTn id="21" dur="500" fill="hold"/>
                                        <p:tgtEl>
                                          <p:spTgt spid="13"/>
                                        </p:tgtEl>
                                        <p:attrNameLst>
                                          <p:attrName>ppt_h</p:attrName>
                                        </p:attrNameLst>
                                      </p:cBhvr>
                                      <p:tavLst>
                                        <p:tav tm="0">
                                          <p:val>
                                            <p:fltVal val="0"/>
                                          </p:val>
                                        </p:tav>
                                        <p:tav tm="100000">
                                          <p:val>
                                            <p:strVal val="#ppt_h"/>
                                          </p:val>
                                        </p:tav>
                                      </p:tavLst>
                                    </p:anim>
                                    <p:animEffect transition="in" filter="fade">
                                      <p:cBhvr>
                                        <p:cTn id="22" dur="500"/>
                                        <p:tgtEl>
                                          <p:spTgt spid="13"/>
                                        </p:tgtEl>
                                      </p:cBhvr>
                                    </p:animEffect>
                                  </p:childTnLst>
                                </p:cTn>
                              </p:par>
                            </p:childTnLst>
                          </p:cTn>
                        </p:par>
                        <p:par>
                          <p:cTn id="23" fill="hold">
                            <p:stCondLst>
                              <p:cond delay="1500"/>
                            </p:stCondLst>
                            <p:childTnLst>
                              <p:par>
                                <p:cTn id="24" presetID="10" presetClass="entr" presetSubtype="0" fill="hold" nodeType="after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par>
                          <p:cTn id="27" fill="hold">
                            <p:stCondLst>
                              <p:cond delay="2000"/>
                            </p:stCondLst>
                            <p:childTnLst>
                              <p:par>
                                <p:cTn id="28" presetID="53" presetClass="entr" presetSubtype="16" fill="hold" grpId="0" nodeType="afterEffect">
                                  <p:stCondLst>
                                    <p:cond delay="0"/>
                                  </p:stCondLst>
                                  <p:childTnLst>
                                    <p:set>
                                      <p:cBhvr>
                                        <p:cTn id="29" dur="1" fill="hold">
                                          <p:stCondLst>
                                            <p:cond delay="0"/>
                                          </p:stCondLst>
                                        </p:cTn>
                                        <p:tgtEl>
                                          <p:spTgt spid="14"/>
                                        </p:tgtEl>
                                        <p:attrNameLst>
                                          <p:attrName>style.visibility</p:attrName>
                                        </p:attrNameLst>
                                      </p:cBhvr>
                                      <p:to>
                                        <p:strVal val="visible"/>
                                      </p:to>
                                    </p:set>
                                    <p:anim calcmode="lin" valueType="num">
                                      <p:cBhvr>
                                        <p:cTn id="30" dur="500" fill="hold"/>
                                        <p:tgtEl>
                                          <p:spTgt spid="14"/>
                                        </p:tgtEl>
                                        <p:attrNameLst>
                                          <p:attrName>ppt_w</p:attrName>
                                        </p:attrNameLst>
                                      </p:cBhvr>
                                      <p:tavLst>
                                        <p:tav tm="0">
                                          <p:val>
                                            <p:fltVal val="0"/>
                                          </p:val>
                                        </p:tav>
                                        <p:tav tm="100000">
                                          <p:val>
                                            <p:strVal val="#ppt_w"/>
                                          </p:val>
                                        </p:tav>
                                      </p:tavLst>
                                    </p:anim>
                                    <p:anim calcmode="lin" valueType="num">
                                      <p:cBhvr>
                                        <p:cTn id="31" dur="500" fill="hold"/>
                                        <p:tgtEl>
                                          <p:spTgt spid="14"/>
                                        </p:tgtEl>
                                        <p:attrNameLst>
                                          <p:attrName>ppt_h</p:attrName>
                                        </p:attrNameLst>
                                      </p:cBhvr>
                                      <p:tavLst>
                                        <p:tav tm="0">
                                          <p:val>
                                            <p:fltVal val="0"/>
                                          </p:val>
                                        </p:tav>
                                        <p:tav tm="100000">
                                          <p:val>
                                            <p:strVal val="#ppt_h"/>
                                          </p:val>
                                        </p:tav>
                                      </p:tavLst>
                                    </p:anim>
                                    <p:animEffect transition="in" filter="fade">
                                      <p:cBhvr>
                                        <p:cTn id="32" dur="500"/>
                                        <p:tgtEl>
                                          <p:spTgt spid="14"/>
                                        </p:tgtEl>
                                      </p:cBhvr>
                                    </p:animEffect>
                                  </p:childTnLst>
                                </p:cTn>
                              </p:par>
                            </p:childTnLst>
                          </p:cTn>
                        </p:par>
                        <p:par>
                          <p:cTn id="33" fill="hold">
                            <p:stCondLst>
                              <p:cond delay="2500"/>
                            </p:stCondLst>
                            <p:childTnLst>
                              <p:par>
                                <p:cTn id="34" presetID="10" presetClass="entr" presetSubtype="0" fill="hold" grpId="0" nodeType="afterEffect">
                                  <p:stCondLst>
                                    <p:cond delay="0"/>
                                  </p:stCondLst>
                                  <p:childTnLst>
                                    <p:set>
                                      <p:cBhvr>
                                        <p:cTn id="35" dur="1" fill="hold">
                                          <p:stCondLst>
                                            <p:cond delay="0"/>
                                          </p:stCondLst>
                                        </p:cTn>
                                        <p:tgtEl>
                                          <p:spTgt spid="29"/>
                                        </p:tgtEl>
                                        <p:attrNameLst>
                                          <p:attrName>style.visibility</p:attrName>
                                        </p:attrNameLst>
                                      </p:cBhvr>
                                      <p:to>
                                        <p:strVal val="visible"/>
                                      </p:to>
                                    </p:set>
                                    <p:animEffect transition="in" filter="fade">
                                      <p:cBhvr>
                                        <p:cTn id="36" dur="500"/>
                                        <p:tgtEl>
                                          <p:spTgt spid="29"/>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wipe(left)">
                                      <p:cBhvr>
                                        <p:cTn id="3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P spid="13" grpId="0" animBg="1"/>
      <p:bldP spid="14"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8" name="文本框 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添加论文内容第四部分标题</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24581" name="组合 5"/>
          <p:cNvGrpSpPr/>
          <p:nvPr/>
        </p:nvGrpSpPr>
        <p:grpSpPr bwMode="auto">
          <a:xfrm>
            <a:off x="214313" y="125413"/>
            <a:ext cx="638175" cy="638175"/>
            <a:chOff x="9444839" y="2234042"/>
            <a:chExt cx="1607262" cy="1607262"/>
          </a:xfrm>
        </p:grpSpPr>
        <p:sp>
          <p:nvSpPr>
            <p:cNvPr id="7" name="椭圆 6"/>
            <p:cNvSpPr/>
            <p:nvPr/>
          </p:nvSpPr>
          <p:spPr>
            <a:xfrm>
              <a:off x="9444839"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9552788" y="2341991"/>
              <a:ext cx="1391361"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 name="KSO_Shape"/>
            <p:cNvSpPr/>
            <p:nvPr/>
          </p:nvSpPr>
          <p:spPr bwMode="auto">
            <a:xfrm>
              <a:off x="9828663" y="2673840"/>
              <a:ext cx="839614" cy="727666"/>
            </a:xfrm>
            <a:custGeom>
              <a:avLst/>
              <a:gdLst>
                <a:gd name="T0" fmla="*/ 1814848 w 5325"/>
                <a:gd name="T1" fmla="*/ 1012065 h 4595"/>
                <a:gd name="T2" fmla="*/ 90510 w 5325"/>
                <a:gd name="T3" fmla="*/ 0 h 4595"/>
                <a:gd name="T4" fmla="*/ 0 w 5325"/>
                <a:gd name="T5" fmla="*/ 1012065 h 4595"/>
                <a:gd name="T6" fmla="*/ 459346 w 5325"/>
                <a:gd name="T7" fmla="*/ 1169473 h 4595"/>
                <a:gd name="T8" fmla="*/ 502276 w 5325"/>
                <a:gd name="T9" fmla="*/ 1643845 h 4595"/>
                <a:gd name="T10" fmla="*/ 630349 w 5325"/>
                <a:gd name="T11" fmla="*/ 1169473 h 4595"/>
                <a:gd name="T12" fmla="*/ 1275366 w 5325"/>
                <a:gd name="T13" fmla="*/ 1169473 h 4595"/>
                <a:gd name="T14" fmla="*/ 1403439 w 5325"/>
                <a:gd name="T15" fmla="*/ 1643845 h 4595"/>
                <a:gd name="T16" fmla="*/ 1446011 w 5325"/>
                <a:gd name="T17" fmla="*/ 1169473 h 4595"/>
                <a:gd name="T18" fmla="*/ 1905000 w 5325"/>
                <a:gd name="T19" fmla="*/ 1012065 h 4595"/>
                <a:gd name="T20" fmla="*/ 1653862 w 5325"/>
                <a:gd name="T21" fmla="*/ 977363 h 4595"/>
                <a:gd name="T22" fmla="*/ 1653504 w 5325"/>
                <a:gd name="T23" fmla="*/ 984518 h 4595"/>
                <a:gd name="T24" fmla="*/ 1651000 w 5325"/>
                <a:gd name="T25" fmla="*/ 990958 h 4595"/>
                <a:gd name="T26" fmla="*/ 1648138 w 5325"/>
                <a:gd name="T27" fmla="*/ 996682 h 4595"/>
                <a:gd name="T28" fmla="*/ 1643845 w 5325"/>
                <a:gd name="T29" fmla="*/ 1002048 h 4595"/>
                <a:gd name="T30" fmla="*/ 1638837 w 5325"/>
                <a:gd name="T31" fmla="*/ 1005983 h 4595"/>
                <a:gd name="T32" fmla="*/ 1632755 w 5325"/>
                <a:gd name="T33" fmla="*/ 1009561 h 4595"/>
                <a:gd name="T34" fmla="*/ 1626673 w 5325"/>
                <a:gd name="T35" fmla="*/ 1011349 h 4595"/>
                <a:gd name="T36" fmla="*/ 1619518 w 5325"/>
                <a:gd name="T37" fmla="*/ 1012065 h 4595"/>
                <a:gd name="T38" fmla="*/ 1149439 w 5325"/>
                <a:gd name="T39" fmla="*/ 1012065 h 4595"/>
                <a:gd name="T40" fmla="*/ 1142642 w 5325"/>
                <a:gd name="T41" fmla="*/ 1011349 h 4595"/>
                <a:gd name="T42" fmla="*/ 1135845 w 5325"/>
                <a:gd name="T43" fmla="*/ 1009561 h 4595"/>
                <a:gd name="T44" fmla="*/ 1130121 w 5325"/>
                <a:gd name="T45" fmla="*/ 1005983 h 4595"/>
                <a:gd name="T46" fmla="*/ 1125470 w 5325"/>
                <a:gd name="T47" fmla="*/ 1002048 h 4595"/>
                <a:gd name="T48" fmla="*/ 1120820 w 5325"/>
                <a:gd name="T49" fmla="*/ 996682 h 4595"/>
                <a:gd name="T50" fmla="*/ 1117958 w 5325"/>
                <a:gd name="T51" fmla="*/ 990958 h 4595"/>
                <a:gd name="T52" fmla="*/ 1115811 w 5325"/>
                <a:gd name="T53" fmla="*/ 984518 h 4595"/>
                <a:gd name="T54" fmla="*/ 1115454 w 5325"/>
                <a:gd name="T55" fmla="*/ 977363 h 4595"/>
                <a:gd name="T56" fmla="*/ 1115454 w 5325"/>
                <a:gd name="T57" fmla="*/ 731592 h 4595"/>
                <a:gd name="T58" fmla="*/ 1115811 w 5325"/>
                <a:gd name="T59" fmla="*/ 724437 h 4595"/>
                <a:gd name="T60" fmla="*/ 1117958 w 5325"/>
                <a:gd name="T61" fmla="*/ 718355 h 4595"/>
                <a:gd name="T62" fmla="*/ 1120820 w 5325"/>
                <a:gd name="T63" fmla="*/ 712273 h 4595"/>
                <a:gd name="T64" fmla="*/ 1125470 w 5325"/>
                <a:gd name="T65" fmla="*/ 707265 h 4595"/>
                <a:gd name="T66" fmla="*/ 1130121 w 5325"/>
                <a:gd name="T67" fmla="*/ 702972 h 4595"/>
                <a:gd name="T68" fmla="*/ 1135845 w 5325"/>
                <a:gd name="T69" fmla="*/ 699752 h 4595"/>
                <a:gd name="T70" fmla="*/ 1142642 w 5325"/>
                <a:gd name="T71" fmla="*/ 697606 h 4595"/>
                <a:gd name="T72" fmla="*/ 1149439 w 5325"/>
                <a:gd name="T73" fmla="*/ 697248 h 4595"/>
                <a:gd name="T74" fmla="*/ 1619518 w 5325"/>
                <a:gd name="T75" fmla="*/ 697248 h 4595"/>
                <a:gd name="T76" fmla="*/ 1626673 w 5325"/>
                <a:gd name="T77" fmla="*/ 697606 h 4595"/>
                <a:gd name="T78" fmla="*/ 1632755 w 5325"/>
                <a:gd name="T79" fmla="*/ 699752 h 4595"/>
                <a:gd name="T80" fmla="*/ 1638837 w 5325"/>
                <a:gd name="T81" fmla="*/ 702972 h 4595"/>
                <a:gd name="T82" fmla="*/ 1643845 w 5325"/>
                <a:gd name="T83" fmla="*/ 707265 h 4595"/>
                <a:gd name="T84" fmla="*/ 1648138 w 5325"/>
                <a:gd name="T85" fmla="*/ 712273 h 4595"/>
                <a:gd name="T86" fmla="*/ 1651000 w 5325"/>
                <a:gd name="T87" fmla="*/ 718355 h 4595"/>
                <a:gd name="T88" fmla="*/ 1653504 w 5325"/>
                <a:gd name="T89" fmla="*/ 724437 h 4595"/>
                <a:gd name="T90" fmla="*/ 1653862 w 5325"/>
                <a:gd name="T91" fmla="*/ 731592 h 459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5325" h="4595">
                  <a:moveTo>
                    <a:pt x="5325" y="2829"/>
                  </a:moveTo>
                  <a:lnTo>
                    <a:pt x="5073" y="2829"/>
                  </a:lnTo>
                  <a:lnTo>
                    <a:pt x="5073" y="0"/>
                  </a:lnTo>
                  <a:lnTo>
                    <a:pt x="253" y="0"/>
                  </a:lnTo>
                  <a:lnTo>
                    <a:pt x="253" y="2829"/>
                  </a:lnTo>
                  <a:lnTo>
                    <a:pt x="0" y="2829"/>
                  </a:lnTo>
                  <a:lnTo>
                    <a:pt x="0" y="3269"/>
                  </a:lnTo>
                  <a:lnTo>
                    <a:pt x="1284" y="3269"/>
                  </a:lnTo>
                  <a:lnTo>
                    <a:pt x="926" y="4595"/>
                  </a:lnTo>
                  <a:lnTo>
                    <a:pt x="1404" y="4595"/>
                  </a:lnTo>
                  <a:lnTo>
                    <a:pt x="1762" y="3269"/>
                  </a:lnTo>
                  <a:lnTo>
                    <a:pt x="3565" y="3269"/>
                  </a:lnTo>
                  <a:lnTo>
                    <a:pt x="3764" y="4009"/>
                  </a:lnTo>
                  <a:lnTo>
                    <a:pt x="3923" y="4595"/>
                  </a:lnTo>
                  <a:lnTo>
                    <a:pt x="4400" y="4595"/>
                  </a:lnTo>
                  <a:lnTo>
                    <a:pt x="4042" y="3269"/>
                  </a:lnTo>
                  <a:lnTo>
                    <a:pt x="5325" y="3269"/>
                  </a:lnTo>
                  <a:lnTo>
                    <a:pt x="5325" y="2829"/>
                  </a:lnTo>
                  <a:close/>
                  <a:moveTo>
                    <a:pt x="4623" y="2732"/>
                  </a:moveTo>
                  <a:lnTo>
                    <a:pt x="4623" y="2732"/>
                  </a:lnTo>
                  <a:lnTo>
                    <a:pt x="4623" y="2742"/>
                  </a:lnTo>
                  <a:lnTo>
                    <a:pt x="4622" y="2752"/>
                  </a:lnTo>
                  <a:lnTo>
                    <a:pt x="4619" y="2760"/>
                  </a:lnTo>
                  <a:lnTo>
                    <a:pt x="4615" y="2770"/>
                  </a:lnTo>
                  <a:lnTo>
                    <a:pt x="4612" y="2779"/>
                  </a:lnTo>
                  <a:lnTo>
                    <a:pt x="4607" y="2786"/>
                  </a:lnTo>
                  <a:lnTo>
                    <a:pt x="4601" y="2794"/>
                  </a:lnTo>
                  <a:lnTo>
                    <a:pt x="4595" y="2801"/>
                  </a:lnTo>
                  <a:lnTo>
                    <a:pt x="4588" y="2807"/>
                  </a:lnTo>
                  <a:lnTo>
                    <a:pt x="4581" y="2812"/>
                  </a:lnTo>
                  <a:lnTo>
                    <a:pt x="4573" y="2817"/>
                  </a:lnTo>
                  <a:lnTo>
                    <a:pt x="4564" y="2822"/>
                  </a:lnTo>
                  <a:lnTo>
                    <a:pt x="4555" y="2824"/>
                  </a:lnTo>
                  <a:lnTo>
                    <a:pt x="4547" y="2827"/>
                  </a:lnTo>
                  <a:lnTo>
                    <a:pt x="4537" y="2828"/>
                  </a:lnTo>
                  <a:lnTo>
                    <a:pt x="4527" y="2829"/>
                  </a:lnTo>
                  <a:lnTo>
                    <a:pt x="3213" y="2829"/>
                  </a:lnTo>
                  <a:lnTo>
                    <a:pt x="3203" y="2828"/>
                  </a:lnTo>
                  <a:lnTo>
                    <a:pt x="3194" y="2827"/>
                  </a:lnTo>
                  <a:lnTo>
                    <a:pt x="3185" y="2824"/>
                  </a:lnTo>
                  <a:lnTo>
                    <a:pt x="3175" y="2822"/>
                  </a:lnTo>
                  <a:lnTo>
                    <a:pt x="3168" y="2817"/>
                  </a:lnTo>
                  <a:lnTo>
                    <a:pt x="3159" y="2812"/>
                  </a:lnTo>
                  <a:lnTo>
                    <a:pt x="3152" y="2807"/>
                  </a:lnTo>
                  <a:lnTo>
                    <a:pt x="3146" y="2801"/>
                  </a:lnTo>
                  <a:lnTo>
                    <a:pt x="3140" y="2794"/>
                  </a:lnTo>
                  <a:lnTo>
                    <a:pt x="3133" y="2786"/>
                  </a:lnTo>
                  <a:lnTo>
                    <a:pt x="3129" y="2779"/>
                  </a:lnTo>
                  <a:lnTo>
                    <a:pt x="3125" y="2770"/>
                  </a:lnTo>
                  <a:lnTo>
                    <a:pt x="3121" y="2760"/>
                  </a:lnTo>
                  <a:lnTo>
                    <a:pt x="3119" y="2752"/>
                  </a:lnTo>
                  <a:lnTo>
                    <a:pt x="3118" y="2742"/>
                  </a:lnTo>
                  <a:lnTo>
                    <a:pt x="3118" y="2732"/>
                  </a:lnTo>
                  <a:lnTo>
                    <a:pt x="3118" y="2045"/>
                  </a:lnTo>
                  <a:lnTo>
                    <a:pt x="3118" y="2035"/>
                  </a:lnTo>
                  <a:lnTo>
                    <a:pt x="3119" y="2025"/>
                  </a:lnTo>
                  <a:lnTo>
                    <a:pt x="3121" y="2016"/>
                  </a:lnTo>
                  <a:lnTo>
                    <a:pt x="3125" y="2008"/>
                  </a:lnTo>
                  <a:lnTo>
                    <a:pt x="3129" y="1999"/>
                  </a:lnTo>
                  <a:lnTo>
                    <a:pt x="3133" y="1991"/>
                  </a:lnTo>
                  <a:lnTo>
                    <a:pt x="3140" y="1983"/>
                  </a:lnTo>
                  <a:lnTo>
                    <a:pt x="3146" y="1977"/>
                  </a:lnTo>
                  <a:lnTo>
                    <a:pt x="3152" y="1971"/>
                  </a:lnTo>
                  <a:lnTo>
                    <a:pt x="3159" y="1965"/>
                  </a:lnTo>
                  <a:lnTo>
                    <a:pt x="3168" y="1960"/>
                  </a:lnTo>
                  <a:lnTo>
                    <a:pt x="3175" y="1956"/>
                  </a:lnTo>
                  <a:lnTo>
                    <a:pt x="3185" y="1953"/>
                  </a:lnTo>
                  <a:lnTo>
                    <a:pt x="3194" y="1950"/>
                  </a:lnTo>
                  <a:lnTo>
                    <a:pt x="3203" y="1949"/>
                  </a:lnTo>
                  <a:lnTo>
                    <a:pt x="3213" y="1949"/>
                  </a:lnTo>
                  <a:lnTo>
                    <a:pt x="4527" y="1949"/>
                  </a:lnTo>
                  <a:lnTo>
                    <a:pt x="4537" y="1949"/>
                  </a:lnTo>
                  <a:lnTo>
                    <a:pt x="4547" y="1950"/>
                  </a:lnTo>
                  <a:lnTo>
                    <a:pt x="4555" y="1953"/>
                  </a:lnTo>
                  <a:lnTo>
                    <a:pt x="4564" y="1956"/>
                  </a:lnTo>
                  <a:lnTo>
                    <a:pt x="4573" y="1960"/>
                  </a:lnTo>
                  <a:lnTo>
                    <a:pt x="4581" y="1965"/>
                  </a:lnTo>
                  <a:lnTo>
                    <a:pt x="4588" y="1971"/>
                  </a:lnTo>
                  <a:lnTo>
                    <a:pt x="4595" y="1977"/>
                  </a:lnTo>
                  <a:lnTo>
                    <a:pt x="4601" y="1983"/>
                  </a:lnTo>
                  <a:lnTo>
                    <a:pt x="4607" y="1991"/>
                  </a:lnTo>
                  <a:lnTo>
                    <a:pt x="4612" y="1999"/>
                  </a:lnTo>
                  <a:lnTo>
                    <a:pt x="4615" y="2008"/>
                  </a:lnTo>
                  <a:lnTo>
                    <a:pt x="4619" y="2016"/>
                  </a:lnTo>
                  <a:lnTo>
                    <a:pt x="4622" y="2025"/>
                  </a:lnTo>
                  <a:lnTo>
                    <a:pt x="4623" y="2035"/>
                  </a:lnTo>
                  <a:lnTo>
                    <a:pt x="4623" y="2045"/>
                  </a:lnTo>
                  <a:lnTo>
                    <a:pt x="4623" y="2732"/>
                  </a:lnTo>
                  <a:close/>
                </a:path>
              </a:pathLst>
            </a:custGeom>
            <a:solidFill>
              <a:srgbClr val="4B649F"/>
            </a:solidFill>
            <a:ln>
              <a:noFill/>
            </a:ln>
          </p:spPr>
          <p:txBody>
            <a:bodyPr bIns="720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4585" name="文本框 9"/>
          <p:cNvSpPr txBox="1">
            <a:spLocks noChangeArrowheads="1"/>
          </p:cNvSpPr>
          <p:nvPr/>
        </p:nvSpPr>
        <p:spPr bwMode="auto">
          <a:xfrm>
            <a:off x="8915400" y="2168525"/>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86" name="文本框 10"/>
          <p:cNvSpPr txBox="1">
            <a:spLocks noChangeArrowheads="1"/>
          </p:cNvSpPr>
          <p:nvPr/>
        </p:nvSpPr>
        <p:spPr bwMode="auto">
          <a:xfrm>
            <a:off x="8915400" y="1941513"/>
            <a:ext cx="1827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4587" name="文本框 11"/>
          <p:cNvSpPr txBox="1">
            <a:spLocks noChangeArrowheads="1"/>
          </p:cNvSpPr>
          <p:nvPr/>
        </p:nvSpPr>
        <p:spPr bwMode="auto">
          <a:xfrm>
            <a:off x="8915400" y="3328988"/>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88" name="文本框 12"/>
          <p:cNvSpPr txBox="1">
            <a:spLocks noChangeArrowheads="1"/>
          </p:cNvSpPr>
          <p:nvPr/>
        </p:nvSpPr>
        <p:spPr bwMode="auto">
          <a:xfrm>
            <a:off x="8915400" y="3101975"/>
            <a:ext cx="1827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4589" name="文本框 13"/>
          <p:cNvSpPr txBox="1">
            <a:spLocks noChangeArrowheads="1"/>
          </p:cNvSpPr>
          <p:nvPr/>
        </p:nvSpPr>
        <p:spPr bwMode="auto">
          <a:xfrm>
            <a:off x="8915400" y="4495800"/>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90" name="文本框 14"/>
          <p:cNvSpPr txBox="1">
            <a:spLocks noChangeArrowheads="1"/>
          </p:cNvSpPr>
          <p:nvPr/>
        </p:nvSpPr>
        <p:spPr bwMode="auto">
          <a:xfrm>
            <a:off x="8915400" y="4268788"/>
            <a:ext cx="1827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4591" name="文本框 15"/>
          <p:cNvSpPr txBox="1">
            <a:spLocks noChangeArrowheads="1"/>
          </p:cNvSpPr>
          <p:nvPr/>
        </p:nvSpPr>
        <p:spPr bwMode="auto">
          <a:xfrm>
            <a:off x="1096963" y="2225675"/>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92" name="文本框 16"/>
          <p:cNvSpPr txBox="1">
            <a:spLocks noChangeArrowheads="1"/>
          </p:cNvSpPr>
          <p:nvPr/>
        </p:nvSpPr>
        <p:spPr bwMode="auto">
          <a:xfrm>
            <a:off x="1454150" y="1998663"/>
            <a:ext cx="1827213" cy="338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4593" name="文本框 17"/>
          <p:cNvSpPr txBox="1">
            <a:spLocks noChangeArrowheads="1"/>
          </p:cNvSpPr>
          <p:nvPr/>
        </p:nvSpPr>
        <p:spPr bwMode="auto">
          <a:xfrm>
            <a:off x="1096963" y="3386138"/>
            <a:ext cx="2184400" cy="61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94" name="文本框 18"/>
          <p:cNvSpPr txBox="1">
            <a:spLocks noChangeArrowheads="1"/>
          </p:cNvSpPr>
          <p:nvPr/>
        </p:nvSpPr>
        <p:spPr bwMode="auto">
          <a:xfrm>
            <a:off x="1454150" y="3159125"/>
            <a:ext cx="1827213"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4595" name="文本框 19"/>
          <p:cNvSpPr txBox="1">
            <a:spLocks noChangeArrowheads="1"/>
          </p:cNvSpPr>
          <p:nvPr/>
        </p:nvSpPr>
        <p:spPr bwMode="auto">
          <a:xfrm>
            <a:off x="1096963" y="4552950"/>
            <a:ext cx="2184400" cy="61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r">
              <a:lnSpc>
                <a:spcPct val="150000"/>
              </a:lnSpc>
            </a:pPr>
            <a:r>
              <a:rPr lang="zh-CN" altLang="en-US" sz="1200">
                <a:solidFill>
                  <a:srgbClr val="595959"/>
                </a:solidFill>
                <a:sym typeface="Arial" panose="020B0604020202020204" pitchFamily="34" charset="0"/>
              </a:rPr>
              <a:t>请在这里添加相应的文字内容请在这里添加相应的文字内容</a:t>
            </a:r>
            <a:endParaRPr lang="zh-CN" altLang="en-US" sz="1200">
              <a:solidFill>
                <a:srgbClr val="595959"/>
              </a:solidFill>
              <a:sym typeface="Arial" panose="020B0604020202020204" pitchFamily="34" charset="0"/>
            </a:endParaRPr>
          </a:p>
        </p:txBody>
      </p:sp>
      <p:sp>
        <p:nvSpPr>
          <p:cNvPr id="24596" name="文本框 20"/>
          <p:cNvSpPr txBox="1">
            <a:spLocks noChangeArrowheads="1"/>
          </p:cNvSpPr>
          <p:nvPr/>
        </p:nvSpPr>
        <p:spPr bwMode="auto">
          <a:xfrm>
            <a:off x="1454150" y="4325938"/>
            <a:ext cx="1827213"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1600" b="1">
                <a:solidFill>
                  <a:srgbClr val="4B649F"/>
                </a:solidFill>
                <a:sym typeface="Arial" panose="020B0604020202020204" pitchFamily="34" charset="0"/>
              </a:rPr>
              <a:t>请在这里添加标题</a:t>
            </a:r>
            <a:endParaRPr lang="zh-CN" altLang="en-US" sz="1600" b="1">
              <a:solidFill>
                <a:srgbClr val="4B649F"/>
              </a:solidFill>
              <a:sym typeface="Arial" panose="020B0604020202020204" pitchFamily="34" charset="0"/>
            </a:endParaRPr>
          </a:p>
        </p:txBody>
      </p:sp>
      <p:sp>
        <p:nvSpPr>
          <p:cNvPr id="22" name="KSO_Shape"/>
          <p:cNvSpPr/>
          <p:nvPr/>
        </p:nvSpPr>
        <p:spPr>
          <a:xfrm>
            <a:off x="3552825" y="2111375"/>
            <a:ext cx="515938" cy="533400"/>
          </a:xfrm>
          <a:custGeom>
            <a:avLst/>
            <a:gdLst/>
            <a:ahLst/>
            <a:cxnLst/>
            <a:rect l="l" t="t" r="r" b="b"/>
            <a:pathLst>
              <a:path w="1119349" h="1157433">
                <a:moveTo>
                  <a:pt x="135620" y="818456"/>
                </a:moveTo>
                <a:cubicBezTo>
                  <a:pt x="71450" y="948523"/>
                  <a:pt x="57484" y="1054732"/>
                  <a:pt x="108323" y="1103729"/>
                </a:cubicBezTo>
                <a:cubicBezTo>
                  <a:pt x="164989" y="1158341"/>
                  <a:pt x="289713" y="1129874"/>
                  <a:pt x="437069" y="1040437"/>
                </a:cubicBezTo>
                <a:cubicBezTo>
                  <a:pt x="307239" y="1007168"/>
                  <a:pt x="198946" y="926245"/>
                  <a:pt x="135620" y="818456"/>
                </a:cubicBezTo>
                <a:close/>
                <a:moveTo>
                  <a:pt x="582086" y="345816"/>
                </a:moveTo>
                <a:cubicBezTo>
                  <a:pt x="490772" y="345817"/>
                  <a:pt x="434615" y="407693"/>
                  <a:pt x="413811" y="495363"/>
                </a:cubicBezTo>
                <a:lnTo>
                  <a:pt x="750361" y="495364"/>
                </a:lnTo>
                <a:cubicBezTo>
                  <a:pt x="729557" y="407692"/>
                  <a:pt x="673401" y="345816"/>
                  <a:pt x="582086" y="345816"/>
                </a:cubicBezTo>
                <a:close/>
                <a:moveTo>
                  <a:pt x="954622" y="129"/>
                </a:moveTo>
                <a:cubicBezTo>
                  <a:pt x="1007406" y="-1466"/>
                  <a:pt x="1051113" y="11645"/>
                  <a:pt x="1081775" y="41196"/>
                </a:cubicBezTo>
                <a:cubicBezTo>
                  <a:pt x="1101805" y="60500"/>
                  <a:pt x="1115030" y="85625"/>
                  <a:pt x="1119349" y="116033"/>
                </a:cubicBezTo>
                <a:cubicBezTo>
                  <a:pt x="1112931" y="103633"/>
                  <a:pt x="1104158" y="92219"/>
                  <a:pt x="1093494" y="81508"/>
                </a:cubicBezTo>
                <a:cubicBezTo>
                  <a:pt x="1010899" y="-1451"/>
                  <a:pt x="882017" y="28786"/>
                  <a:pt x="737350" y="130602"/>
                </a:cubicBezTo>
                <a:cubicBezTo>
                  <a:pt x="943277" y="190863"/>
                  <a:pt x="1091569" y="370605"/>
                  <a:pt x="1091569" y="582598"/>
                </a:cubicBezTo>
                <a:lnTo>
                  <a:pt x="1085273" y="640757"/>
                </a:lnTo>
                <a:lnTo>
                  <a:pt x="755888" y="640756"/>
                </a:lnTo>
                <a:lnTo>
                  <a:pt x="719073" y="640757"/>
                </a:lnTo>
                <a:lnTo>
                  <a:pt x="408284" y="640757"/>
                </a:lnTo>
                <a:cubicBezTo>
                  <a:pt x="424002" y="743453"/>
                  <a:pt x="484447" y="819382"/>
                  <a:pt x="582086" y="819383"/>
                </a:cubicBezTo>
                <a:cubicBezTo>
                  <a:pt x="648673" y="819382"/>
                  <a:pt x="697960" y="784070"/>
                  <a:pt x="725617" y="727992"/>
                </a:cubicBezTo>
                <a:lnTo>
                  <a:pt x="1064773" y="727992"/>
                </a:lnTo>
                <a:cubicBezTo>
                  <a:pt x="1000780" y="921122"/>
                  <a:pt x="807116" y="1060320"/>
                  <a:pt x="578539" y="1060320"/>
                </a:cubicBezTo>
                <a:cubicBezTo>
                  <a:pt x="541437" y="1060319"/>
                  <a:pt x="505255" y="1056652"/>
                  <a:pt x="470646" y="1048435"/>
                </a:cubicBezTo>
                <a:cubicBezTo>
                  <a:pt x="288189" y="1159820"/>
                  <a:pt x="124174" y="1191927"/>
                  <a:pt x="45670" y="1116267"/>
                </a:cubicBezTo>
                <a:cubicBezTo>
                  <a:pt x="-38972" y="1034693"/>
                  <a:pt x="-2092" y="849162"/>
                  <a:pt x="124297" y="645271"/>
                </a:cubicBezTo>
                <a:cubicBezTo>
                  <a:pt x="126384" y="641564"/>
                  <a:pt x="128546" y="637931"/>
                  <a:pt x="130887" y="634433"/>
                </a:cubicBezTo>
                <a:cubicBezTo>
                  <a:pt x="140131" y="616742"/>
                  <a:pt x="151256" y="599735"/>
                  <a:pt x="163296" y="582889"/>
                </a:cubicBezTo>
                <a:cubicBezTo>
                  <a:pt x="171413" y="570408"/>
                  <a:pt x="179765" y="558285"/>
                  <a:pt x="189707" y="547372"/>
                </a:cubicBezTo>
                <a:cubicBezTo>
                  <a:pt x="207410" y="520542"/>
                  <a:pt x="227598" y="494496"/>
                  <a:pt x="249351" y="468810"/>
                </a:cubicBezTo>
                <a:cubicBezTo>
                  <a:pt x="261501" y="453873"/>
                  <a:pt x="274484" y="439223"/>
                  <a:pt x="288439" y="424719"/>
                </a:cubicBezTo>
                <a:cubicBezTo>
                  <a:pt x="304701" y="403895"/>
                  <a:pt x="322841" y="384213"/>
                  <a:pt x="341644" y="364703"/>
                </a:cubicBezTo>
                <a:cubicBezTo>
                  <a:pt x="392793" y="311630"/>
                  <a:pt x="445389" y="263415"/>
                  <a:pt x="498166" y="220924"/>
                </a:cubicBezTo>
                <a:cubicBezTo>
                  <a:pt x="310657" y="309270"/>
                  <a:pt x="183697" y="431706"/>
                  <a:pt x="65845" y="579499"/>
                </a:cubicBezTo>
                <a:cubicBezTo>
                  <a:pt x="67312" y="317087"/>
                  <a:pt x="296312" y="104878"/>
                  <a:pt x="578538" y="104878"/>
                </a:cubicBezTo>
                <a:lnTo>
                  <a:pt x="651994" y="111773"/>
                </a:lnTo>
                <a:cubicBezTo>
                  <a:pt x="764896" y="41979"/>
                  <a:pt x="871117" y="2651"/>
                  <a:pt x="954622" y="129"/>
                </a:cubicBezTo>
                <a:close/>
              </a:path>
            </a:pathLst>
          </a:custGeom>
          <a:solidFill>
            <a:srgbClr val="4B64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4B649F"/>
              </a:solidFill>
              <a:cs typeface="+mn-ea"/>
              <a:sym typeface="+mn-lt"/>
            </a:endParaRPr>
          </a:p>
        </p:txBody>
      </p:sp>
      <p:sp>
        <p:nvSpPr>
          <p:cNvPr id="23" name="KSO_Shape"/>
          <p:cNvSpPr/>
          <p:nvPr/>
        </p:nvSpPr>
        <p:spPr>
          <a:xfrm>
            <a:off x="3552825" y="3325813"/>
            <a:ext cx="512763" cy="615950"/>
          </a:xfrm>
          <a:custGeom>
            <a:avLst/>
            <a:gdLst/>
            <a:ahLst/>
            <a:cxnLst/>
            <a:rect l="l" t="t" r="r" b="b"/>
            <a:pathLst>
              <a:path w="1674290" h="2018114">
                <a:moveTo>
                  <a:pt x="307141" y="691642"/>
                </a:moveTo>
                <a:lnTo>
                  <a:pt x="1378912" y="691642"/>
                </a:lnTo>
                <a:lnTo>
                  <a:pt x="1369387" y="1458335"/>
                </a:lnTo>
                <a:cubicBezTo>
                  <a:pt x="1369387" y="1541769"/>
                  <a:pt x="1301750" y="1609406"/>
                  <a:pt x="1218316" y="1609406"/>
                </a:cubicBezTo>
                <a:lnTo>
                  <a:pt x="1158892" y="1609406"/>
                </a:lnTo>
                <a:lnTo>
                  <a:pt x="1158892" y="1898352"/>
                </a:lnTo>
                <a:cubicBezTo>
                  <a:pt x="1158892" y="1964495"/>
                  <a:pt x="1105273" y="2018114"/>
                  <a:pt x="1039130" y="2018114"/>
                </a:cubicBezTo>
                <a:cubicBezTo>
                  <a:pt x="972987" y="2018114"/>
                  <a:pt x="919368" y="1964495"/>
                  <a:pt x="919368" y="1898352"/>
                </a:cubicBezTo>
                <a:lnTo>
                  <a:pt x="919368" y="1609406"/>
                </a:lnTo>
                <a:lnTo>
                  <a:pt x="765901" y="1609406"/>
                </a:lnTo>
                <a:lnTo>
                  <a:pt x="765901" y="1898351"/>
                </a:lnTo>
                <a:cubicBezTo>
                  <a:pt x="765901" y="1964494"/>
                  <a:pt x="712282" y="2018113"/>
                  <a:pt x="646139" y="2018113"/>
                </a:cubicBezTo>
                <a:cubicBezTo>
                  <a:pt x="579996" y="2018113"/>
                  <a:pt x="526377" y="1964494"/>
                  <a:pt x="526377" y="1898351"/>
                </a:cubicBezTo>
                <a:lnTo>
                  <a:pt x="526377" y="1609406"/>
                </a:lnTo>
                <a:lnTo>
                  <a:pt x="458213" y="1609406"/>
                </a:lnTo>
                <a:cubicBezTo>
                  <a:pt x="374779" y="1609406"/>
                  <a:pt x="307141" y="1541769"/>
                  <a:pt x="307141" y="1458335"/>
                </a:cubicBezTo>
                <a:lnTo>
                  <a:pt x="307141" y="1156202"/>
                </a:lnTo>
                <a:lnTo>
                  <a:pt x="307141" y="854070"/>
                </a:lnTo>
                <a:close/>
                <a:moveTo>
                  <a:pt x="1554528" y="683951"/>
                </a:moveTo>
                <a:cubicBezTo>
                  <a:pt x="1620671" y="683951"/>
                  <a:pt x="1674290" y="737570"/>
                  <a:pt x="1674290" y="803713"/>
                </a:cubicBezTo>
                <a:lnTo>
                  <a:pt x="1674290" y="1299148"/>
                </a:lnTo>
                <a:cubicBezTo>
                  <a:pt x="1674290" y="1365291"/>
                  <a:pt x="1620671" y="1418910"/>
                  <a:pt x="1554528" y="1418910"/>
                </a:cubicBezTo>
                <a:cubicBezTo>
                  <a:pt x="1488385" y="1418910"/>
                  <a:pt x="1434766" y="1365291"/>
                  <a:pt x="1434766" y="1299148"/>
                </a:cubicBezTo>
                <a:lnTo>
                  <a:pt x="1434766" y="803713"/>
                </a:lnTo>
                <a:cubicBezTo>
                  <a:pt x="1434766" y="737570"/>
                  <a:pt x="1488385" y="683951"/>
                  <a:pt x="1554528" y="683951"/>
                </a:cubicBezTo>
                <a:close/>
                <a:moveTo>
                  <a:pt x="119762" y="683950"/>
                </a:moveTo>
                <a:cubicBezTo>
                  <a:pt x="185905" y="683950"/>
                  <a:pt x="239524" y="737569"/>
                  <a:pt x="239524" y="803712"/>
                </a:cubicBezTo>
                <a:lnTo>
                  <a:pt x="239524" y="1299147"/>
                </a:lnTo>
                <a:cubicBezTo>
                  <a:pt x="239524" y="1365290"/>
                  <a:pt x="185905" y="1418909"/>
                  <a:pt x="119762" y="1418909"/>
                </a:cubicBezTo>
                <a:cubicBezTo>
                  <a:pt x="53619" y="1418909"/>
                  <a:pt x="0" y="1365290"/>
                  <a:pt x="0" y="1299147"/>
                </a:cubicBezTo>
                <a:lnTo>
                  <a:pt x="0" y="803712"/>
                </a:lnTo>
                <a:cubicBezTo>
                  <a:pt x="0" y="737569"/>
                  <a:pt x="53619" y="683950"/>
                  <a:pt x="119762" y="683950"/>
                </a:cubicBezTo>
                <a:close/>
                <a:moveTo>
                  <a:pt x="1058285" y="381191"/>
                </a:moveTo>
                <a:cubicBezTo>
                  <a:pt x="1028091" y="381191"/>
                  <a:pt x="1003614" y="405668"/>
                  <a:pt x="1003614" y="435862"/>
                </a:cubicBezTo>
                <a:cubicBezTo>
                  <a:pt x="1003614" y="466056"/>
                  <a:pt x="1028091" y="490533"/>
                  <a:pt x="1058285" y="490533"/>
                </a:cubicBezTo>
                <a:cubicBezTo>
                  <a:pt x="1088479" y="490533"/>
                  <a:pt x="1112956" y="466056"/>
                  <a:pt x="1112956" y="435862"/>
                </a:cubicBezTo>
                <a:cubicBezTo>
                  <a:pt x="1112956" y="405668"/>
                  <a:pt x="1088479" y="381191"/>
                  <a:pt x="1058285" y="381191"/>
                </a:cubicBezTo>
                <a:close/>
                <a:moveTo>
                  <a:pt x="620445" y="381191"/>
                </a:moveTo>
                <a:cubicBezTo>
                  <a:pt x="590251" y="381191"/>
                  <a:pt x="565774" y="405668"/>
                  <a:pt x="565774" y="435862"/>
                </a:cubicBezTo>
                <a:cubicBezTo>
                  <a:pt x="565774" y="466056"/>
                  <a:pt x="590251" y="490533"/>
                  <a:pt x="620445" y="490533"/>
                </a:cubicBezTo>
                <a:cubicBezTo>
                  <a:pt x="650639" y="490533"/>
                  <a:pt x="675116" y="466056"/>
                  <a:pt x="675116" y="435862"/>
                </a:cubicBezTo>
                <a:cubicBezTo>
                  <a:pt x="675116" y="405668"/>
                  <a:pt x="650639" y="381191"/>
                  <a:pt x="620445" y="381191"/>
                </a:cubicBezTo>
                <a:close/>
                <a:moveTo>
                  <a:pt x="508384" y="1373"/>
                </a:moveTo>
                <a:cubicBezTo>
                  <a:pt x="515956" y="3701"/>
                  <a:pt x="522639" y="8917"/>
                  <a:pt x="526639" y="16470"/>
                </a:cubicBezTo>
                <a:lnTo>
                  <a:pt x="615978" y="185144"/>
                </a:lnTo>
                <a:cubicBezTo>
                  <a:pt x="687009" y="148129"/>
                  <a:pt x="767930" y="128483"/>
                  <a:pt x="853439" y="128483"/>
                </a:cubicBezTo>
                <a:cubicBezTo>
                  <a:pt x="932860" y="128483"/>
                  <a:pt x="1008322" y="145431"/>
                  <a:pt x="1075718" y="177325"/>
                </a:cubicBezTo>
                <a:lnTo>
                  <a:pt x="1150798" y="40824"/>
                </a:lnTo>
                <a:cubicBezTo>
                  <a:pt x="1154917" y="33335"/>
                  <a:pt x="1161682" y="28224"/>
                  <a:pt x="1169289" y="26016"/>
                </a:cubicBezTo>
                <a:cubicBezTo>
                  <a:pt x="1176896" y="23808"/>
                  <a:pt x="1185346" y="24501"/>
                  <a:pt x="1192835" y="28621"/>
                </a:cubicBezTo>
                <a:cubicBezTo>
                  <a:pt x="1207813" y="36859"/>
                  <a:pt x="1213277" y="55680"/>
                  <a:pt x="1205038" y="70658"/>
                </a:cubicBezTo>
                <a:lnTo>
                  <a:pt x="1130773" y="205677"/>
                </a:lnTo>
                <a:cubicBezTo>
                  <a:pt x="1280708" y="293097"/>
                  <a:pt x="1383706" y="450928"/>
                  <a:pt x="1395615" y="633899"/>
                </a:cubicBezTo>
                <a:lnTo>
                  <a:pt x="311263" y="633899"/>
                </a:lnTo>
                <a:cubicBezTo>
                  <a:pt x="322782" y="456918"/>
                  <a:pt x="419524" y="303459"/>
                  <a:pt x="560939" y="213488"/>
                </a:cubicBezTo>
                <a:lnTo>
                  <a:pt x="471935" y="45445"/>
                </a:lnTo>
                <a:cubicBezTo>
                  <a:pt x="463934" y="30339"/>
                  <a:pt x="469694" y="11606"/>
                  <a:pt x="484800" y="3605"/>
                </a:cubicBezTo>
                <a:cubicBezTo>
                  <a:pt x="492353" y="-395"/>
                  <a:pt x="500812" y="-955"/>
                  <a:pt x="508384" y="1373"/>
                </a:cubicBezTo>
                <a:close/>
              </a:path>
            </a:pathLst>
          </a:custGeom>
          <a:solidFill>
            <a:srgbClr val="4B649F"/>
          </a:soli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rgbClr val="4B649F"/>
              </a:solidFill>
              <a:cs typeface="+mn-ea"/>
              <a:sym typeface="+mn-lt"/>
            </a:endParaRPr>
          </a:p>
        </p:txBody>
      </p:sp>
      <p:sp>
        <p:nvSpPr>
          <p:cNvPr id="24" name="KSO_Shape"/>
          <p:cNvSpPr/>
          <p:nvPr/>
        </p:nvSpPr>
        <p:spPr bwMode="auto">
          <a:xfrm>
            <a:off x="3552825" y="4438650"/>
            <a:ext cx="519113" cy="436563"/>
          </a:xfrm>
          <a:custGeom>
            <a:avLst/>
            <a:gdLst>
              <a:gd name="T0" fmla="*/ 332222 w 2301876"/>
              <a:gd name="T1" fmla="*/ 1410232 h 1941513"/>
              <a:gd name="T2" fmla="*/ 321717 w 2301876"/>
              <a:gd name="T3" fmla="*/ 1470415 h 1941513"/>
              <a:gd name="T4" fmla="*/ 382384 w 2301876"/>
              <a:gd name="T5" fmla="*/ 1525343 h 1941513"/>
              <a:gd name="T6" fmla="*/ 696485 w 2301876"/>
              <a:gd name="T7" fmla="*/ 1509573 h 1941513"/>
              <a:gd name="T8" fmla="*/ 723010 w 2301876"/>
              <a:gd name="T9" fmla="*/ 1444398 h 1941513"/>
              <a:gd name="T10" fmla="*/ 671273 w 2301876"/>
              <a:gd name="T11" fmla="*/ 1380797 h 1941513"/>
              <a:gd name="T12" fmla="*/ 1348867 w 2301876"/>
              <a:gd name="T13" fmla="*/ 1247408 h 1941513"/>
              <a:gd name="T14" fmla="*/ 1327043 w 2301876"/>
              <a:gd name="T15" fmla="*/ 1320445 h 1941513"/>
              <a:gd name="T16" fmla="*/ 1593934 w 2301876"/>
              <a:gd name="T17" fmla="*/ 1356438 h 1941513"/>
              <a:gd name="T18" fmla="*/ 1647838 w 2301876"/>
              <a:gd name="T19" fmla="*/ 1303105 h 1941513"/>
              <a:gd name="T20" fmla="*/ 1606030 w 2301876"/>
              <a:gd name="T21" fmla="*/ 1239789 h 1941513"/>
              <a:gd name="T22" fmla="*/ 1529191 w 2301876"/>
              <a:gd name="T23" fmla="*/ 516517 h 1941513"/>
              <a:gd name="T24" fmla="*/ 1584982 w 2301876"/>
              <a:gd name="T25" fmla="*/ 576970 h 1941513"/>
              <a:gd name="T26" fmla="*/ 1601035 w 2301876"/>
              <a:gd name="T27" fmla="*/ 667649 h 1941513"/>
              <a:gd name="T28" fmla="*/ 1640510 w 2301876"/>
              <a:gd name="T29" fmla="*/ 716799 h 1941513"/>
              <a:gd name="T30" fmla="*/ 1583140 w 2301876"/>
              <a:gd name="T31" fmla="*/ 840071 h 1941513"/>
              <a:gd name="T32" fmla="*/ 1691827 w 2301876"/>
              <a:gd name="T33" fmla="*/ 916820 h 1941513"/>
              <a:gd name="T34" fmla="*/ 1229710 w 2301876"/>
              <a:gd name="T35" fmla="*/ 1106063 h 1941513"/>
              <a:gd name="T36" fmla="*/ 1284448 w 2301876"/>
              <a:gd name="T37" fmla="*/ 909460 h 1941513"/>
              <a:gd name="T38" fmla="*/ 1396556 w 2301876"/>
              <a:gd name="T39" fmla="*/ 836654 h 1941513"/>
              <a:gd name="T40" fmla="*/ 1335239 w 2301876"/>
              <a:gd name="T41" fmla="*/ 712857 h 1941513"/>
              <a:gd name="T42" fmla="*/ 1370240 w 2301876"/>
              <a:gd name="T43" fmla="*/ 660815 h 1941513"/>
              <a:gd name="T44" fmla="*/ 1388398 w 2301876"/>
              <a:gd name="T45" fmla="*/ 571451 h 1941513"/>
              <a:gd name="T46" fmla="*/ 1446031 w 2301876"/>
              <a:gd name="T47" fmla="*/ 514152 h 1941513"/>
              <a:gd name="T48" fmla="*/ 570227 w 2301876"/>
              <a:gd name="T49" fmla="*/ 477627 h 1941513"/>
              <a:gd name="T50" fmla="*/ 641756 w 2301876"/>
              <a:gd name="T51" fmla="*/ 549062 h 1941513"/>
              <a:gd name="T52" fmla="*/ 661216 w 2301876"/>
              <a:gd name="T53" fmla="*/ 657005 h 1941513"/>
              <a:gd name="T54" fmla="*/ 633078 w 2301876"/>
              <a:gd name="T55" fmla="*/ 739471 h 1941513"/>
              <a:gd name="T56" fmla="*/ 574697 w 2301876"/>
              <a:gd name="T57" fmla="*/ 792786 h 1941513"/>
              <a:gd name="T58" fmla="*/ 708552 w 2301876"/>
              <a:gd name="T59" fmla="*/ 915697 h 1941513"/>
              <a:gd name="T60" fmla="*/ 815320 w 2301876"/>
              <a:gd name="T61" fmla="*/ 1036508 h 1941513"/>
              <a:gd name="T62" fmla="*/ 222836 w 2301876"/>
              <a:gd name="T63" fmla="*/ 1047276 h 1941513"/>
              <a:gd name="T64" fmla="*/ 324870 w 2301876"/>
              <a:gd name="T65" fmla="*/ 922526 h 1941513"/>
              <a:gd name="T66" fmla="*/ 473189 w 2301876"/>
              <a:gd name="T67" fmla="*/ 794886 h 1941513"/>
              <a:gd name="T68" fmla="*/ 413493 w 2301876"/>
              <a:gd name="T69" fmla="*/ 744461 h 1941513"/>
              <a:gd name="T70" fmla="*/ 382462 w 2301876"/>
              <a:gd name="T71" fmla="*/ 663570 h 1941513"/>
              <a:gd name="T72" fmla="*/ 397978 w 2301876"/>
              <a:gd name="T73" fmla="*/ 556154 h 1941513"/>
              <a:gd name="T74" fmla="*/ 466878 w 2301876"/>
              <a:gd name="T75" fmla="*/ 480778 h 1941513"/>
              <a:gd name="T76" fmla="*/ 140242 w 2301876"/>
              <a:gd name="T77" fmla="*/ 134558 h 1941513"/>
              <a:gd name="T78" fmla="*/ 133677 w 2301876"/>
              <a:gd name="T79" fmla="*/ 1210760 h 1941513"/>
              <a:gd name="T80" fmla="*/ 198545 w 2301876"/>
              <a:gd name="T81" fmla="*/ 1290654 h 1941513"/>
              <a:gd name="T82" fmla="*/ 905010 w 2301876"/>
              <a:gd name="T83" fmla="*/ 1223901 h 1941513"/>
              <a:gd name="T84" fmla="*/ 906061 w 2301876"/>
              <a:gd name="T85" fmla="*/ 137186 h 1941513"/>
              <a:gd name="T86" fmla="*/ 1795088 w 2301876"/>
              <a:gd name="T87" fmla="*/ 130835 h 1941513"/>
              <a:gd name="T88" fmla="*/ 1869239 w 2301876"/>
              <a:gd name="T89" fmla="*/ 166040 h 1941513"/>
              <a:gd name="T90" fmla="*/ 1904211 w 2301876"/>
              <a:gd name="T91" fmla="*/ 240391 h 1941513"/>
              <a:gd name="T92" fmla="*/ 1879757 w 2301876"/>
              <a:gd name="T93" fmla="*/ 1330166 h 1941513"/>
              <a:gd name="T94" fmla="*/ 1769057 w 2301876"/>
              <a:gd name="T95" fmla="*/ 1410033 h 1941513"/>
              <a:gd name="T96" fmla="*/ 1237904 w 2301876"/>
              <a:gd name="T97" fmla="*/ 1415550 h 1941513"/>
              <a:gd name="T98" fmla="*/ 1189785 w 2301876"/>
              <a:gd name="T99" fmla="*/ 1139429 h 1941513"/>
              <a:gd name="T100" fmla="*/ 1756435 w 2301876"/>
              <a:gd name="T101" fmla="*/ 1159921 h 1941513"/>
              <a:gd name="T102" fmla="*/ 1799821 w 2301876"/>
              <a:gd name="T103" fmla="*/ 1088198 h 1941513"/>
              <a:gd name="T104" fmla="*/ 898445 w 2301876"/>
              <a:gd name="T105" fmla="*/ 262 h 1941513"/>
              <a:gd name="T106" fmla="*/ 992990 w 2301876"/>
              <a:gd name="T107" fmla="*/ 39421 h 1941513"/>
              <a:gd name="T108" fmla="*/ 1041313 w 2301876"/>
              <a:gd name="T109" fmla="*/ 129302 h 1941513"/>
              <a:gd name="T110" fmla="*/ 1017414 w 2301876"/>
              <a:gd name="T111" fmla="*/ 1483030 h 1941513"/>
              <a:gd name="T112" fmla="*/ 887939 w 2301876"/>
              <a:gd name="T113" fmla="*/ 1588417 h 1941513"/>
              <a:gd name="T114" fmla="*/ 200909 w 2301876"/>
              <a:gd name="T115" fmla="*/ 1599454 h 1941513"/>
              <a:gd name="T116" fmla="*/ 45959 w 2301876"/>
              <a:gd name="T117" fmla="*/ 1513779 h 1941513"/>
              <a:gd name="T118" fmla="*/ 0 w 2301876"/>
              <a:gd name="T119" fmla="*/ 152429 h 1941513"/>
              <a:gd name="T120" fmla="*/ 34667 w 2301876"/>
              <a:gd name="T121" fmla="*/ 55452 h 1941513"/>
              <a:gd name="T122" fmla="*/ 121596 w 2301876"/>
              <a:gd name="T123" fmla="*/ 2891 h 194151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01876" h="1941513">
                <a:moveTo>
                  <a:pt x="475693" y="1664563"/>
                </a:moveTo>
                <a:lnTo>
                  <a:pt x="471250" y="1664880"/>
                </a:lnTo>
                <a:lnTo>
                  <a:pt x="466490" y="1665198"/>
                </a:lnTo>
                <a:lnTo>
                  <a:pt x="462047" y="1665515"/>
                </a:lnTo>
                <a:lnTo>
                  <a:pt x="457605" y="1666468"/>
                </a:lnTo>
                <a:lnTo>
                  <a:pt x="453162" y="1667421"/>
                </a:lnTo>
                <a:lnTo>
                  <a:pt x="449354" y="1668691"/>
                </a:lnTo>
                <a:lnTo>
                  <a:pt x="440786" y="1671550"/>
                </a:lnTo>
                <a:lnTo>
                  <a:pt x="433170" y="1675679"/>
                </a:lnTo>
                <a:lnTo>
                  <a:pt x="425553" y="1680125"/>
                </a:lnTo>
                <a:lnTo>
                  <a:pt x="418572" y="1685207"/>
                </a:lnTo>
                <a:lnTo>
                  <a:pt x="412542" y="1691241"/>
                </a:lnTo>
                <a:lnTo>
                  <a:pt x="406513" y="1697276"/>
                </a:lnTo>
                <a:lnTo>
                  <a:pt x="401435" y="1704263"/>
                </a:lnTo>
                <a:lnTo>
                  <a:pt x="396993" y="1711886"/>
                </a:lnTo>
                <a:lnTo>
                  <a:pt x="392867" y="1719508"/>
                </a:lnTo>
                <a:lnTo>
                  <a:pt x="390011" y="1728083"/>
                </a:lnTo>
                <a:lnTo>
                  <a:pt x="388742" y="1732212"/>
                </a:lnTo>
                <a:lnTo>
                  <a:pt x="387790" y="1736341"/>
                </a:lnTo>
                <a:lnTo>
                  <a:pt x="386838" y="1740787"/>
                </a:lnTo>
                <a:lnTo>
                  <a:pt x="386203" y="1745552"/>
                </a:lnTo>
                <a:lnTo>
                  <a:pt x="385886" y="1749998"/>
                </a:lnTo>
                <a:lnTo>
                  <a:pt x="385886" y="1754444"/>
                </a:lnTo>
                <a:lnTo>
                  <a:pt x="385886" y="1759209"/>
                </a:lnTo>
                <a:lnTo>
                  <a:pt x="386203" y="1763655"/>
                </a:lnTo>
                <a:lnTo>
                  <a:pt x="386838" y="1768419"/>
                </a:lnTo>
                <a:lnTo>
                  <a:pt x="387790" y="1772865"/>
                </a:lnTo>
                <a:lnTo>
                  <a:pt x="388742" y="1776994"/>
                </a:lnTo>
                <a:lnTo>
                  <a:pt x="390011" y="1781441"/>
                </a:lnTo>
                <a:lnTo>
                  <a:pt x="392867" y="1789698"/>
                </a:lnTo>
                <a:lnTo>
                  <a:pt x="396993" y="1797639"/>
                </a:lnTo>
                <a:lnTo>
                  <a:pt x="401435" y="1804943"/>
                </a:lnTo>
                <a:lnTo>
                  <a:pt x="406513" y="1812248"/>
                </a:lnTo>
                <a:lnTo>
                  <a:pt x="412542" y="1818283"/>
                </a:lnTo>
                <a:lnTo>
                  <a:pt x="418572" y="1824317"/>
                </a:lnTo>
                <a:lnTo>
                  <a:pt x="425553" y="1829399"/>
                </a:lnTo>
                <a:lnTo>
                  <a:pt x="433170" y="1833845"/>
                </a:lnTo>
                <a:lnTo>
                  <a:pt x="440786" y="1837657"/>
                </a:lnTo>
                <a:lnTo>
                  <a:pt x="449354" y="1840515"/>
                </a:lnTo>
                <a:lnTo>
                  <a:pt x="453162" y="1842103"/>
                </a:lnTo>
                <a:lnTo>
                  <a:pt x="457605" y="1842738"/>
                </a:lnTo>
                <a:lnTo>
                  <a:pt x="462047" y="1843374"/>
                </a:lnTo>
                <a:lnTo>
                  <a:pt x="466490" y="1844326"/>
                </a:lnTo>
                <a:lnTo>
                  <a:pt x="471250" y="1844644"/>
                </a:lnTo>
                <a:lnTo>
                  <a:pt x="475693" y="1844644"/>
                </a:lnTo>
                <a:lnTo>
                  <a:pt x="784465" y="1844644"/>
                </a:lnTo>
                <a:lnTo>
                  <a:pt x="788908" y="1844644"/>
                </a:lnTo>
                <a:lnTo>
                  <a:pt x="793668" y="1844326"/>
                </a:lnTo>
                <a:lnTo>
                  <a:pt x="798111" y="1843374"/>
                </a:lnTo>
                <a:lnTo>
                  <a:pt x="802553" y="1842738"/>
                </a:lnTo>
                <a:lnTo>
                  <a:pt x="806996" y="1842103"/>
                </a:lnTo>
                <a:lnTo>
                  <a:pt x="811122" y="1840515"/>
                </a:lnTo>
                <a:lnTo>
                  <a:pt x="819690" y="1837657"/>
                </a:lnTo>
                <a:lnTo>
                  <a:pt x="827306" y="1833845"/>
                </a:lnTo>
                <a:lnTo>
                  <a:pt x="834605" y="1829399"/>
                </a:lnTo>
                <a:lnTo>
                  <a:pt x="841586" y="1824317"/>
                </a:lnTo>
                <a:lnTo>
                  <a:pt x="847933" y="1818283"/>
                </a:lnTo>
                <a:lnTo>
                  <a:pt x="853963" y="1812248"/>
                </a:lnTo>
                <a:lnTo>
                  <a:pt x="859040" y="1804943"/>
                </a:lnTo>
                <a:lnTo>
                  <a:pt x="863483" y="1797639"/>
                </a:lnTo>
                <a:lnTo>
                  <a:pt x="867608" y="1789698"/>
                </a:lnTo>
                <a:lnTo>
                  <a:pt x="870464" y="1781441"/>
                </a:lnTo>
                <a:lnTo>
                  <a:pt x="871734" y="1776994"/>
                </a:lnTo>
                <a:lnTo>
                  <a:pt x="872686" y="1772865"/>
                </a:lnTo>
                <a:lnTo>
                  <a:pt x="873320" y="1768419"/>
                </a:lnTo>
                <a:lnTo>
                  <a:pt x="873638" y="1763655"/>
                </a:lnTo>
                <a:lnTo>
                  <a:pt x="874272" y="1759209"/>
                </a:lnTo>
                <a:lnTo>
                  <a:pt x="874590" y="1754444"/>
                </a:lnTo>
                <a:lnTo>
                  <a:pt x="874272" y="1749998"/>
                </a:lnTo>
                <a:lnTo>
                  <a:pt x="873638" y="1745552"/>
                </a:lnTo>
                <a:lnTo>
                  <a:pt x="873320" y="1740787"/>
                </a:lnTo>
                <a:lnTo>
                  <a:pt x="872686" y="1736341"/>
                </a:lnTo>
                <a:lnTo>
                  <a:pt x="871734" y="1732212"/>
                </a:lnTo>
                <a:lnTo>
                  <a:pt x="870464" y="1728083"/>
                </a:lnTo>
                <a:lnTo>
                  <a:pt x="867608" y="1719508"/>
                </a:lnTo>
                <a:lnTo>
                  <a:pt x="863483" y="1711886"/>
                </a:lnTo>
                <a:lnTo>
                  <a:pt x="859040" y="1704263"/>
                </a:lnTo>
                <a:lnTo>
                  <a:pt x="853963" y="1697276"/>
                </a:lnTo>
                <a:lnTo>
                  <a:pt x="847933" y="1691241"/>
                </a:lnTo>
                <a:lnTo>
                  <a:pt x="841586" y="1685207"/>
                </a:lnTo>
                <a:lnTo>
                  <a:pt x="834605" y="1680125"/>
                </a:lnTo>
                <a:lnTo>
                  <a:pt x="827306" y="1675679"/>
                </a:lnTo>
                <a:lnTo>
                  <a:pt x="819690" y="1671550"/>
                </a:lnTo>
                <a:lnTo>
                  <a:pt x="811122" y="1668691"/>
                </a:lnTo>
                <a:lnTo>
                  <a:pt x="806996" y="1667421"/>
                </a:lnTo>
                <a:lnTo>
                  <a:pt x="802553" y="1666468"/>
                </a:lnTo>
                <a:lnTo>
                  <a:pt x="798111" y="1665515"/>
                </a:lnTo>
                <a:lnTo>
                  <a:pt x="793668" y="1665198"/>
                </a:lnTo>
                <a:lnTo>
                  <a:pt x="788908" y="1664880"/>
                </a:lnTo>
                <a:lnTo>
                  <a:pt x="784465" y="1664563"/>
                </a:lnTo>
                <a:lnTo>
                  <a:pt x="475693" y="1664563"/>
                </a:lnTo>
                <a:close/>
                <a:moveTo>
                  <a:pt x="1670551" y="1495108"/>
                </a:moveTo>
                <a:lnTo>
                  <a:pt x="1662926" y="1495425"/>
                </a:lnTo>
                <a:lnTo>
                  <a:pt x="1655936" y="1496695"/>
                </a:lnTo>
                <a:lnTo>
                  <a:pt x="1648946" y="1498283"/>
                </a:lnTo>
                <a:lnTo>
                  <a:pt x="1642274" y="1500823"/>
                </a:lnTo>
                <a:lnTo>
                  <a:pt x="1636237" y="1503998"/>
                </a:lnTo>
                <a:lnTo>
                  <a:pt x="1629882" y="1507490"/>
                </a:lnTo>
                <a:lnTo>
                  <a:pt x="1624481" y="1511618"/>
                </a:lnTo>
                <a:lnTo>
                  <a:pt x="1619080" y="1516380"/>
                </a:lnTo>
                <a:lnTo>
                  <a:pt x="1614631" y="1521778"/>
                </a:lnTo>
                <a:lnTo>
                  <a:pt x="1610183" y="1527175"/>
                </a:lnTo>
                <a:lnTo>
                  <a:pt x="1606688" y="1533208"/>
                </a:lnTo>
                <a:lnTo>
                  <a:pt x="1603511" y="1539240"/>
                </a:lnTo>
                <a:lnTo>
                  <a:pt x="1601605" y="1545908"/>
                </a:lnTo>
                <a:lnTo>
                  <a:pt x="1599698" y="1552893"/>
                </a:lnTo>
                <a:lnTo>
                  <a:pt x="1598427" y="1559878"/>
                </a:lnTo>
                <a:lnTo>
                  <a:pt x="1598110" y="1567498"/>
                </a:lnTo>
                <a:lnTo>
                  <a:pt x="1598427" y="1574800"/>
                </a:lnTo>
                <a:lnTo>
                  <a:pt x="1599698" y="1582103"/>
                </a:lnTo>
                <a:lnTo>
                  <a:pt x="1601605" y="1589088"/>
                </a:lnTo>
                <a:lnTo>
                  <a:pt x="1603511" y="1595755"/>
                </a:lnTo>
                <a:lnTo>
                  <a:pt x="1606688" y="1602105"/>
                </a:lnTo>
                <a:lnTo>
                  <a:pt x="1610183" y="1607820"/>
                </a:lnTo>
                <a:lnTo>
                  <a:pt x="1614631" y="1613535"/>
                </a:lnTo>
                <a:lnTo>
                  <a:pt x="1619080" y="1618615"/>
                </a:lnTo>
                <a:lnTo>
                  <a:pt x="1624481" y="1623378"/>
                </a:lnTo>
                <a:lnTo>
                  <a:pt x="1629882" y="1627505"/>
                </a:lnTo>
                <a:lnTo>
                  <a:pt x="1636237" y="1630998"/>
                </a:lnTo>
                <a:lnTo>
                  <a:pt x="1642274" y="1634173"/>
                </a:lnTo>
                <a:lnTo>
                  <a:pt x="1648946" y="1636713"/>
                </a:lnTo>
                <a:lnTo>
                  <a:pt x="1655936" y="1638300"/>
                </a:lnTo>
                <a:lnTo>
                  <a:pt x="1662926" y="1639253"/>
                </a:lnTo>
                <a:lnTo>
                  <a:pt x="1670551" y="1639570"/>
                </a:lnTo>
                <a:lnTo>
                  <a:pt x="1918697" y="1639570"/>
                </a:lnTo>
                <a:lnTo>
                  <a:pt x="1926004" y="1639253"/>
                </a:lnTo>
                <a:lnTo>
                  <a:pt x="1933630" y="1638300"/>
                </a:lnTo>
                <a:lnTo>
                  <a:pt x="1940620" y="1636713"/>
                </a:lnTo>
                <a:lnTo>
                  <a:pt x="1947292" y="1634173"/>
                </a:lnTo>
                <a:lnTo>
                  <a:pt x="1953329" y="1630998"/>
                </a:lnTo>
                <a:lnTo>
                  <a:pt x="1959366" y="1627505"/>
                </a:lnTo>
                <a:lnTo>
                  <a:pt x="1964767" y="1623378"/>
                </a:lnTo>
                <a:lnTo>
                  <a:pt x="1970168" y="1618615"/>
                </a:lnTo>
                <a:lnTo>
                  <a:pt x="1974934" y="1613535"/>
                </a:lnTo>
                <a:lnTo>
                  <a:pt x="1979065" y="1607820"/>
                </a:lnTo>
                <a:lnTo>
                  <a:pt x="1982560" y="1602105"/>
                </a:lnTo>
                <a:lnTo>
                  <a:pt x="1985419" y="1595755"/>
                </a:lnTo>
                <a:lnTo>
                  <a:pt x="1988279" y="1589088"/>
                </a:lnTo>
                <a:lnTo>
                  <a:pt x="1989868" y="1582103"/>
                </a:lnTo>
                <a:lnTo>
                  <a:pt x="1991138" y="1574800"/>
                </a:lnTo>
                <a:lnTo>
                  <a:pt x="1991456" y="1567498"/>
                </a:lnTo>
                <a:lnTo>
                  <a:pt x="1991138" y="1559878"/>
                </a:lnTo>
                <a:lnTo>
                  <a:pt x="1989868" y="1552893"/>
                </a:lnTo>
                <a:lnTo>
                  <a:pt x="1988279" y="1545908"/>
                </a:lnTo>
                <a:lnTo>
                  <a:pt x="1985419" y="1539240"/>
                </a:lnTo>
                <a:lnTo>
                  <a:pt x="1982560" y="1533208"/>
                </a:lnTo>
                <a:lnTo>
                  <a:pt x="1979065" y="1527175"/>
                </a:lnTo>
                <a:lnTo>
                  <a:pt x="1974934" y="1521778"/>
                </a:lnTo>
                <a:lnTo>
                  <a:pt x="1970168" y="1516380"/>
                </a:lnTo>
                <a:lnTo>
                  <a:pt x="1964767" y="1511618"/>
                </a:lnTo>
                <a:lnTo>
                  <a:pt x="1959366" y="1507490"/>
                </a:lnTo>
                <a:lnTo>
                  <a:pt x="1953329" y="1503998"/>
                </a:lnTo>
                <a:lnTo>
                  <a:pt x="1947292" y="1500823"/>
                </a:lnTo>
                <a:lnTo>
                  <a:pt x="1940620" y="1498283"/>
                </a:lnTo>
                <a:lnTo>
                  <a:pt x="1933630" y="1496695"/>
                </a:lnTo>
                <a:lnTo>
                  <a:pt x="1926004" y="1495425"/>
                </a:lnTo>
                <a:lnTo>
                  <a:pt x="1918697" y="1495108"/>
                </a:lnTo>
                <a:lnTo>
                  <a:pt x="1670551" y="1495108"/>
                </a:lnTo>
                <a:close/>
                <a:moveTo>
                  <a:pt x="1787673" y="611187"/>
                </a:moveTo>
                <a:lnTo>
                  <a:pt x="1794669" y="611187"/>
                </a:lnTo>
                <a:lnTo>
                  <a:pt x="1801665" y="611187"/>
                </a:lnTo>
                <a:lnTo>
                  <a:pt x="1808661" y="612140"/>
                </a:lnTo>
                <a:lnTo>
                  <a:pt x="1815338" y="613093"/>
                </a:lnTo>
                <a:lnTo>
                  <a:pt x="1822016" y="614681"/>
                </a:lnTo>
                <a:lnTo>
                  <a:pt x="1828694" y="616587"/>
                </a:lnTo>
                <a:lnTo>
                  <a:pt x="1835372" y="618810"/>
                </a:lnTo>
                <a:lnTo>
                  <a:pt x="1841732" y="621352"/>
                </a:lnTo>
                <a:lnTo>
                  <a:pt x="1847773" y="624210"/>
                </a:lnTo>
                <a:lnTo>
                  <a:pt x="1853815" y="627387"/>
                </a:lnTo>
                <a:lnTo>
                  <a:pt x="1859539" y="631198"/>
                </a:lnTo>
                <a:lnTo>
                  <a:pt x="1865581" y="635010"/>
                </a:lnTo>
                <a:lnTo>
                  <a:pt x="1870987" y="639457"/>
                </a:lnTo>
                <a:lnTo>
                  <a:pt x="1876393" y="643904"/>
                </a:lnTo>
                <a:lnTo>
                  <a:pt x="1881480" y="648986"/>
                </a:lnTo>
                <a:lnTo>
                  <a:pt x="1886568" y="654068"/>
                </a:lnTo>
                <a:lnTo>
                  <a:pt x="1891338" y="659151"/>
                </a:lnTo>
                <a:lnTo>
                  <a:pt x="1895790" y="665186"/>
                </a:lnTo>
                <a:lnTo>
                  <a:pt x="1900242" y="670903"/>
                </a:lnTo>
                <a:lnTo>
                  <a:pt x="1904376" y="677256"/>
                </a:lnTo>
                <a:lnTo>
                  <a:pt x="1908192" y="683609"/>
                </a:lnTo>
                <a:lnTo>
                  <a:pt x="1911690" y="690597"/>
                </a:lnTo>
                <a:lnTo>
                  <a:pt x="1915188" y="697267"/>
                </a:lnTo>
                <a:lnTo>
                  <a:pt x="1918049" y="704255"/>
                </a:lnTo>
                <a:lnTo>
                  <a:pt x="1920593" y="711561"/>
                </a:lnTo>
                <a:lnTo>
                  <a:pt x="1923137" y="718867"/>
                </a:lnTo>
                <a:lnTo>
                  <a:pt x="1925363" y="726808"/>
                </a:lnTo>
                <a:lnTo>
                  <a:pt x="1927271" y="734431"/>
                </a:lnTo>
                <a:lnTo>
                  <a:pt x="1928861" y="742690"/>
                </a:lnTo>
                <a:lnTo>
                  <a:pt x="1929815" y="750631"/>
                </a:lnTo>
                <a:lnTo>
                  <a:pt x="1930451" y="758889"/>
                </a:lnTo>
                <a:lnTo>
                  <a:pt x="1931405" y="767466"/>
                </a:lnTo>
                <a:lnTo>
                  <a:pt x="1931405" y="775724"/>
                </a:lnTo>
                <a:lnTo>
                  <a:pt x="1931723" y="784301"/>
                </a:lnTo>
                <a:lnTo>
                  <a:pt x="1932359" y="791924"/>
                </a:lnTo>
                <a:lnTo>
                  <a:pt x="1933313" y="799865"/>
                </a:lnTo>
                <a:lnTo>
                  <a:pt x="1934585" y="806853"/>
                </a:lnTo>
                <a:lnTo>
                  <a:pt x="1936175" y="813206"/>
                </a:lnTo>
                <a:lnTo>
                  <a:pt x="1938401" y="819241"/>
                </a:lnTo>
                <a:lnTo>
                  <a:pt x="1940627" y="824958"/>
                </a:lnTo>
                <a:lnTo>
                  <a:pt x="1943171" y="830041"/>
                </a:lnTo>
                <a:lnTo>
                  <a:pt x="1945715" y="834805"/>
                </a:lnTo>
                <a:lnTo>
                  <a:pt x="1948576" y="839252"/>
                </a:lnTo>
                <a:lnTo>
                  <a:pt x="1951756" y="843381"/>
                </a:lnTo>
                <a:lnTo>
                  <a:pt x="1954936" y="846875"/>
                </a:lnTo>
                <a:lnTo>
                  <a:pt x="1958116" y="850687"/>
                </a:lnTo>
                <a:lnTo>
                  <a:pt x="1961614" y="853546"/>
                </a:lnTo>
                <a:lnTo>
                  <a:pt x="1965430" y="856087"/>
                </a:lnTo>
                <a:lnTo>
                  <a:pt x="1968610" y="858946"/>
                </a:lnTo>
                <a:lnTo>
                  <a:pt x="1975606" y="862757"/>
                </a:lnTo>
                <a:lnTo>
                  <a:pt x="1982284" y="866251"/>
                </a:lnTo>
                <a:lnTo>
                  <a:pt x="1988643" y="868475"/>
                </a:lnTo>
                <a:lnTo>
                  <a:pt x="1994049" y="869745"/>
                </a:lnTo>
                <a:lnTo>
                  <a:pt x="1998819" y="871016"/>
                </a:lnTo>
                <a:lnTo>
                  <a:pt x="2002635" y="871334"/>
                </a:lnTo>
                <a:lnTo>
                  <a:pt x="2005815" y="871651"/>
                </a:lnTo>
                <a:lnTo>
                  <a:pt x="2005815" y="932320"/>
                </a:lnTo>
                <a:lnTo>
                  <a:pt x="1841096" y="932320"/>
                </a:lnTo>
                <a:lnTo>
                  <a:pt x="1841096" y="997119"/>
                </a:lnTo>
                <a:lnTo>
                  <a:pt x="1853815" y="999025"/>
                </a:lnTo>
                <a:lnTo>
                  <a:pt x="1865899" y="1001566"/>
                </a:lnTo>
                <a:lnTo>
                  <a:pt x="1877983" y="1004107"/>
                </a:lnTo>
                <a:lnTo>
                  <a:pt x="1890066" y="1007601"/>
                </a:lnTo>
                <a:lnTo>
                  <a:pt x="1901514" y="1011095"/>
                </a:lnTo>
                <a:lnTo>
                  <a:pt x="1912962" y="1015224"/>
                </a:lnTo>
                <a:lnTo>
                  <a:pt x="1923773" y="1019354"/>
                </a:lnTo>
                <a:lnTo>
                  <a:pt x="1934903" y="1024118"/>
                </a:lnTo>
                <a:lnTo>
                  <a:pt x="1945715" y="1029200"/>
                </a:lnTo>
                <a:lnTo>
                  <a:pt x="1956208" y="1034918"/>
                </a:lnTo>
                <a:lnTo>
                  <a:pt x="1966384" y="1040635"/>
                </a:lnTo>
                <a:lnTo>
                  <a:pt x="1976242" y="1046988"/>
                </a:lnTo>
                <a:lnTo>
                  <a:pt x="1986099" y="1053659"/>
                </a:lnTo>
                <a:lnTo>
                  <a:pt x="1995321" y="1060329"/>
                </a:lnTo>
                <a:lnTo>
                  <a:pt x="2003907" y="1067635"/>
                </a:lnTo>
                <a:lnTo>
                  <a:pt x="2012811" y="1074940"/>
                </a:lnTo>
                <a:lnTo>
                  <a:pt x="2021396" y="1082881"/>
                </a:lnTo>
                <a:lnTo>
                  <a:pt x="2029028" y="1090822"/>
                </a:lnTo>
                <a:lnTo>
                  <a:pt x="2036978" y="1099081"/>
                </a:lnTo>
                <a:lnTo>
                  <a:pt x="2044292" y="1107975"/>
                </a:lnTo>
                <a:lnTo>
                  <a:pt x="2051288" y="1116551"/>
                </a:lnTo>
                <a:lnTo>
                  <a:pt x="2057965" y="1125445"/>
                </a:lnTo>
                <a:lnTo>
                  <a:pt x="2064325" y="1135292"/>
                </a:lnTo>
                <a:lnTo>
                  <a:pt x="2069731" y="1144821"/>
                </a:lnTo>
                <a:lnTo>
                  <a:pt x="2075455" y="1154350"/>
                </a:lnTo>
                <a:lnTo>
                  <a:pt x="2080225" y="1164515"/>
                </a:lnTo>
                <a:lnTo>
                  <a:pt x="2084995" y="1174679"/>
                </a:lnTo>
                <a:lnTo>
                  <a:pt x="2089128" y="1185161"/>
                </a:lnTo>
                <a:lnTo>
                  <a:pt x="2092626" y="1195643"/>
                </a:lnTo>
                <a:lnTo>
                  <a:pt x="2095488" y="1206761"/>
                </a:lnTo>
                <a:lnTo>
                  <a:pt x="2098668" y="1217560"/>
                </a:lnTo>
                <a:lnTo>
                  <a:pt x="2100894" y="1228995"/>
                </a:lnTo>
                <a:lnTo>
                  <a:pt x="2103438" y="1336675"/>
                </a:lnTo>
                <a:lnTo>
                  <a:pt x="1485900" y="1336675"/>
                </a:lnTo>
                <a:lnTo>
                  <a:pt x="1488444" y="1228995"/>
                </a:lnTo>
                <a:lnTo>
                  <a:pt x="1490670" y="1217560"/>
                </a:lnTo>
                <a:lnTo>
                  <a:pt x="1493214" y="1206761"/>
                </a:lnTo>
                <a:lnTo>
                  <a:pt x="1496712" y="1195643"/>
                </a:lnTo>
                <a:lnTo>
                  <a:pt x="1500210" y="1185161"/>
                </a:lnTo>
                <a:lnTo>
                  <a:pt x="1504343" y="1174679"/>
                </a:lnTo>
                <a:lnTo>
                  <a:pt x="1508795" y="1164515"/>
                </a:lnTo>
                <a:lnTo>
                  <a:pt x="1513565" y="1154350"/>
                </a:lnTo>
                <a:lnTo>
                  <a:pt x="1519289" y="1144821"/>
                </a:lnTo>
                <a:lnTo>
                  <a:pt x="1525013" y="1135292"/>
                </a:lnTo>
                <a:lnTo>
                  <a:pt x="1531055" y="1125763"/>
                </a:lnTo>
                <a:lnTo>
                  <a:pt x="1537732" y="1116551"/>
                </a:lnTo>
                <a:lnTo>
                  <a:pt x="1544728" y="1107975"/>
                </a:lnTo>
                <a:lnTo>
                  <a:pt x="1552042" y="1099081"/>
                </a:lnTo>
                <a:lnTo>
                  <a:pt x="1559674" y="1090822"/>
                </a:lnTo>
                <a:lnTo>
                  <a:pt x="1567942" y="1082881"/>
                </a:lnTo>
                <a:lnTo>
                  <a:pt x="1576209" y="1074940"/>
                </a:lnTo>
                <a:lnTo>
                  <a:pt x="1584795" y="1067635"/>
                </a:lnTo>
                <a:lnTo>
                  <a:pt x="1593699" y="1060329"/>
                </a:lnTo>
                <a:lnTo>
                  <a:pt x="1603239" y="1053659"/>
                </a:lnTo>
                <a:lnTo>
                  <a:pt x="1613096" y="1046988"/>
                </a:lnTo>
                <a:lnTo>
                  <a:pt x="1622954" y="1040635"/>
                </a:lnTo>
                <a:lnTo>
                  <a:pt x="1632812" y="1034918"/>
                </a:lnTo>
                <a:lnTo>
                  <a:pt x="1643305" y="1029200"/>
                </a:lnTo>
                <a:lnTo>
                  <a:pt x="1654117" y="1024118"/>
                </a:lnTo>
                <a:lnTo>
                  <a:pt x="1664929" y="1019671"/>
                </a:lnTo>
                <a:lnTo>
                  <a:pt x="1676058" y="1015224"/>
                </a:lnTo>
                <a:lnTo>
                  <a:pt x="1687506" y="1011095"/>
                </a:lnTo>
                <a:lnTo>
                  <a:pt x="1699272" y="1007601"/>
                </a:lnTo>
                <a:lnTo>
                  <a:pt x="1711355" y="1004107"/>
                </a:lnTo>
                <a:lnTo>
                  <a:pt x="1723439" y="1001566"/>
                </a:lnTo>
                <a:lnTo>
                  <a:pt x="1735523" y="999025"/>
                </a:lnTo>
                <a:lnTo>
                  <a:pt x="1747924" y="997119"/>
                </a:lnTo>
                <a:lnTo>
                  <a:pt x="1747924" y="932320"/>
                </a:lnTo>
                <a:lnTo>
                  <a:pt x="1583205" y="932320"/>
                </a:lnTo>
                <a:lnTo>
                  <a:pt x="1583205" y="871651"/>
                </a:lnTo>
                <a:lnTo>
                  <a:pt x="1586385" y="871334"/>
                </a:lnTo>
                <a:lnTo>
                  <a:pt x="1590201" y="870698"/>
                </a:lnTo>
                <a:lnTo>
                  <a:pt x="1594971" y="869110"/>
                </a:lnTo>
                <a:lnTo>
                  <a:pt x="1600377" y="867204"/>
                </a:lnTo>
                <a:lnTo>
                  <a:pt x="1606736" y="864663"/>
                </a:lnTo>
                <a:lnTo>
                  <a:pt x="1613414" y="861487"/>
                </a:lnTo>
                <a:lnTo>
                  <a:pt x="1620410" y="857358"/>
                </a:lnTo>
                <a:lnTo>
                  <a:pt x="1624226" y="854816"/>
                </a:lnTo>
                <a:lnTo>
                  <a:pt x="1627406" y="851958"/>
                </a:lnTo>
                <a:lnTo>
                  <a:pt x="1630586" y="848464"/>
                </a:lnTo>
                <a:lnTo>
                  <a:pt x="1634084" y="845287"/>
                </a:lnTo>
                <a:lnTo>
                  <a:pt x="1637264" y="841476"/>
                </a:lnTo>
                <a:lnTo>
                  <a:pt x="1640444" y="837346"/>
                </a:lnTo>
                <a:lnTo>
                  <a:pt x="1643305" y="832899"/>
                </a:lnTo>
                <a:lnTo>
                  <a:pt x="1646167" y="828135"/>
                </a:lnTo>
                <a:lnTo>
                  <a:pt x="1648393" y="823052"/>
                </a:lnTo>
                <a:lnTo>
                  <a:pt x="1650619" y="817653"/>
                </a:lnTo>
                <a:lnTo>
                  <a:pt x="1652845" y="811617"/>
                </a:lnTo>
                <a:lnTo>
                  <a:pt x="1654435" y="805265"/>
                </a:lnTo>
                <a:lnTo>
                  <a:pt x="1655707" y="798594"/>
                </a:lnTo>
                <a:lnTo>
                  <a:pt x="1656979" y="791289"/>
                </a:lnTo>
                <a:lnTo>
                  <a:pt x="1657297" y="783983"/>
                </a:lnTo>
                <a:lnTo>
                  <a:pt x="1657615" y="775724"/>
                </a:lnTo>
                <a:lnTo>
                  <a:pt x="1657933" y="767466"/>
                </a:lnTo>
                <a:lnTo>
                  <a:pt x="1658569" y="758889"/>
                </a:lnTo>
                <a:lnTo>
                  <a:pt x="1659205" y="750631"/>
                </a:lnTo>
                <a:lnTo>
                  <a:pt x="1660477" y="742690"/>
                </a:lnTo>
                <a:lnTo>
                  <a:pt x="1662067" y="734431"/>
                </a:lnTo>
                <a:lnTo>
                  <a:pt x="1663975" y="726808"/>
                </a:lnTo>
                <a:lnTo>
                  <a:pt x="1666201" y="718867"/>
                </a:lnTo>
                <a:lnTo>
                  <a:pt x="1668427" y="711561"/>
                </a:lnTo>
                <a:lnTo>
                  <a:pt x="1671289" y="704255"/>
                </a:lnTo>
                <a:lnTo>
                  <a:pt x="1674151" y="697267"/>
                </a:lnTo>
                <a:lnTo>
                  <a:pt x="1677648" y="690597"/>
                </a:lnTo>
                <a:lnTo>
                  <a:pt x="1680828" y="683609"/>
                </a:lnTo>
                <a:lnTo>
                  <a:pt x="1684962" y="677256"/>
                </a:lnTo>
                <a:lnTo>
                  <a:pt x="1689096" y="670903"/>
                </a:lnTo>
                <a:lnTo>
                  <a:pt x="1693230" y="665186"/>
                </a:lnTo>
                <a:lnTo>
                  <a:pt x="1698000" y="659151"/>
                </a:lnTo>
                <a:lnTo>
                  <a:pt x="1702770" y="654068"/>
                </a:lnTo>
                <a:lnTo>
                  <a:pt x="1707540" y="648986"/>
                </a:lnTo>
                <a:lnTo>
                  <a:pt x="1712627" y="643904"/>
                </a:lnTo>
                <a:lnTo>
                  <a:pt x="1718351" y="639457"/>
                </a:lnTo>
                <a:lnTo>
                  <a:pt x="1723757" y="635010"/>
                </a:lnTo>
                <a:lnTo>
                  <a:pt x="1729163" y="631198"/>
                </a:lnTo>
                <a:lnTo>
                  <a:pt x="1735205" y="627387"/>
                </a:lnTo>
                <a:lnTo>
                  <a:pt x="1741565" y="624210"/>
                </a:lnTo>
                <a:lnTo>
                  <a:pt x="1747288" y="621352"/>
                </a:lnTo>
                <a:lnTo>
                  <a:pt x="1753966" y="618810"/>
                </a:lnTo>
                <a:lnTo>
                  <a:pt x="1760326" y="616587"/>
                </a:lnTo>
                <a:lnTo>
                  <a:pt x="1767004" y="614681"/>
                </a:lnTo>
                <a:lnTo>
                  <a:pt x="1773682" y="613093"/>
                </a:lnTo>
                <a:lnTo>
                  <a:pt x="1780677" y="612140"/>
                </a:lnTo>
                <a:lnTo>
                  <a:pt x="1787673" y="611187"/>
                </a:lnTo>
                <a:close/>
                <a:moveTo>
                  <a:pt x="630238" y="565150"/>
                </a:moveTo>
                <a:lnTo>
                  <a:pt x="639136" y="565468"/>
                </a:lnTo>
                <a:lnTo>
                  <a:pt x="647397" y="566420"/>
                </a:lnTo>
                <a:lnTo>
                  <a:pt x="655977" y="567372"/>
                </a:lnTo>
                <a:lnTo>
                  <a:pt x="664557" y="569276"/>
                </a:lnTo>
                <a:lnTo>
                  <a:pt x="672501" y="571498"/>
                </a:lnTo>
                <a:lnTo>
                  <a:pt x="680762" y="574354"/>
                </a:lnTo>
                <a:lnTo>
                  <a:pt x="689024" y="577211"/>
                </a:lnTo>
                <a:lnTo>
                  <a:pt x="696333" y="581020"/>
                </a:lnTo>
                <a:lnTo>
                  <a:pt x="703959" y="585463"/>
                </a:lnTo>
                <a:lnTo>
                  <a:pt x="711268" y="589907"/>
                </a:lnTo>
                <a:lnTo>
                  <a:pt x="718258" y="594667"/>
                </a:lnTo>
                <a:lnTo>
                  <a:pt x="725249" y="600063"/>
                </a:lnTo>
                <a:lnTo>
                  <a:pt x="731922" y="605776"/>
                </a:lnTo>
                <a:lnTo>
                  <a:pt x="738278" y="611489"/>
                </a:lnTo>
                <a:lnTo>
                  <a:pt x="744633" y="618154"/>
                </a:lnTo>
                <a:lnTo>
                  <a:pt x="750353" y="624820"/>
                </a:lnTo>
                <a:lnTo>
                  <a:pt x="756072" y="632437"/>
                </a:lnTo>
                <a:lnTo>
                  <a:pt x="761474" y="639737"/>
                </a:lnTo>
                <a:lnTo>
                  <a:pt x="766241" y="647354"/>
                </a:lnTo>
                <a:lnTo>
                  <a:pt x="771007" y="655289"/>
                </a:lnTo>
                <a:lnTo>
                  <a:pt x="775456" y="663541"/>
                </a:lnTo>
                <a:lnTo>
                  <a:pt x="779587" y="672111"/>
                </a:lnTo>
                <a:lnTo>
                  <a:pt x="783400" y="680998"/>
                </a:lnTo>
                <a:lnTo>
                  <a:pt x="786895" y="690202"/>
                </a:lnTo>
                <a:lnTo>
                  <a:pt x="790073" y="699406"/>
                </a:lnTo>
                <a:lnTo>
                  <a:pt x="792615" y="708611"/>
                </a:lnTo>
                <a:lnTo>
                  <a:pt x="794839" y="718450"/>
                </a:lnTo>
                <a:lnTo>
                  <a:pt x="796746" y="728606"/>
                </a:lnTo>
                <a:lnTo>
                  <a:pt x="798017" y="738445"/>
                </a:lnTo>
                <a:lnTo>
                  <a:pt x="799288" y="748919"/>
                </a:lnTo>
                <a:lnTo>
                  <a:pt x="799923" y="759076"/>
                </a:lnTo>
                <a:lnTo>
                  <a:pt x="800241" y="769550"/>
                </a:lnTo>
                <a:lnTo>
                  <a:pt x="799923" y="777802"/>
                </a:lnTo>
                <a:lnTo>
                  <a:pt x="799606" y="786054"/>
                </a:lnTo>
                <a:lnTo>
                  <a:pt x="798970" y="793989"/>
                </a:lnTo>
                <a:lnTo>
                  <a:pt x="798017" y="801923"/>
                </a:lnTo>
                <a:lnTo>
                  <a:pt x="797064" y="809541"/>
                </a:lnTo>
                <a:lnTo>
                  <a:pt x="795475" y="817476"/>
                </a:lnTo>
                <a:lnTo>
                  <a:pt x="793568" y="825093"/>
                </a:lnTo>
                <a:lnTo>
                  <a:pt x="791979" y="832710"/>
                </a:lnTo>
                <a:lnTo>
                  <a:pt x="789755" y="840328"/>
                </a:lnTo>
                <a:lnTo>
                  <a:pt x="787531" y="847310"/>
                </a:lnTo>
                <a:lnTo>
                  <a:pt x="784671" y="854293"/>
                </a:lnTo>
                <a:lnTo>
                  <a:pt x="781811" y="861276"/>
                </a:lnTo>
                <a:lnTo>
                  <a:pt x="778951" y="868258"/>
                </a:lnTo>
                <a:lnTo>
                  <a:pt x="775456" y="874923"/>
                </a:lnTo>
                <a:lnTo>
                  <a:pt x="772278" y="880954"/>
                </a:lnTo>
                <a:lnTo>
                  <a:pt x="768465" y="887619"/>
                </a:lnTo>
                <a:lnTo>
                  <a:pt x="764970" y="893649"/>
                </a:lnTo>
                <a:lnTo>
                  <a:pt x="760839" y="899680"/>
                </a:lnTo>
                <a:lnTo>
                  <a:pt x="756708" y="905393"/>
                </a:lnTo>
                <a:lnTo>
                  <a:pt x="752259" y="911106"/>
                </a:lnTo>
                <a:lnTo>
                  <a:pt x="747810" y="916501"/>
                </a:lnTo>
                <a:lnTo>
                  <a:pt x="743044" y="921580"/>
                </a:lnTo>
                <a:lnTo>
                  <a:pt x="738278" y="926341"/>
                </a:lnTo>
                <a:lnTo>
                  <a:pt x="733193" y="931101"/>
                </a:lnTo>
                <a:lnTo>
                  <a:pt x="728109" y="936180"/>
                </a:lnTo>
                <a:lnTo>
                  <a:pt x="722707" y="939988"/>
                </a:lnTo>
                <a:lnTo>
                  <a:pt x="717305" y="944114"/>
                </a:lnTo>
                <a:lnTo>
                  <a:pt x="711903" y="948241"/>
                </a:lnTo>
                <a:lnTo>
                  <a:pt x="706183" y="951414"/>
                </a:lnTo>
                <a:lnTo>
                  <a:pt x="700464" y="954906"/>
                </a:lnTo>
                <a:lnTo>
                  <a:pt x="694426" y="958080"/>
                </a:lnTo>
                <a:lnTo>
                  <a:pt x="688071" y="960619"/>
                </a:lnTo>
                <a:lnTo>
                  <a:pt x="688071" y="1044727"/>
                </a:lnTo>
                <a:lnTo>
                  <a:pt x="703641" y="1047266"/>
                </a:lnTo>
                <a:lnTo>
                  <a:pt x="718894" y="1050440"/>
                </a:lnTo>
                <a:lnTo>
                  <a:pt x="733829" y="1053614"/>
                </a:lnTo>
                <a:lnTo>
                  <a:pt x="748764" y="1057740"/>
                </a:lnTo>
                <a:lnTo>
                  <a:pt x="763063" y="1062184"/>
                </a:lnTo>
                <a:lnTo>
                  <a:pt x="777045" y="1066945"/>
                </a:lnTo>
                <a:lnTo>
                  <a:pt x="791026" y="1072340"/>
                </a:lnTo>
                <a:lnTo>
                  <a:pt x="804690" y="1078371"/>
                </a:lnTo>
                <a:lnTo>
                  <a:pt x="818036" y="1085036"/>
                </a:lnTo>
                <a:lnTo>
                  <a:pt x="831064" y="1091701"/>
                </a:lnTo>
                <a:lnTo>
                  <a:pt x="843775" y="1099001"/>
                </a:lnTo>
                <a:lnTo>
                  <a:pt x="856167" y="1106618"/>
                </a:lnTo>
                <a:lnTo>
                  <a:pt x="867925" y="1114871"/>
                </a:lnTo>
                <a:lnTo>
                  <a:pt x="879682" y="1123440"/>
                </a:lnTo>
                <a:lnTo>
                  <a:pt x="890804" y="1132010"/>
                </a:lnTo>
                <a:lnTo>
                  <a:pt x="901925" y="1141214"/>
                </a:lnTo>
                <a:lnTo>
                  <a:pt x="912094" y="1151370"/>
                </a:lnTo>
                <a:lnTo>
                  <a:pt x="921944" y="1161210"/>
                </a:lnTo>
                <a:lnTo>
                  <a:pt x="931795" y="1171683"/>
                </a:lnTo>
                <a:lnTo>
                  <a:pt x="940692" y="1182157"/>
                </a:lnTo>
                <a:lnTo>
                  <a:pt x="949272" y="1193266"/>
                </a:lnTo>
                <a:lnTo>
                  <a:pt x="957534" y="1204692"/>
                </a:lnTo>
                <a:lnTo>
                  <a:pt x="965160" y="1216118"/>
                </a:lnTo>
                <a:lnTo>
                  <a:pt x="972151" y="1227862"/>
                </a:lnTo>
                <a:lnTo>
                  <a:pt x="979142" y="1240557"/>
                </a:lnTo>
                <a:lnTo>
                  <a:pt x="985179" y="1252618"/>
                </a:lnTo>
                <a:lnTo>
                  <a:pt x="991217" y="1265631"/>
                </a:lnTo>
                <a:lnTo>
                  <a:pt x="995983" y="1278327"/>
                </a:lnTo>
                <a:lnTo>
                  <a:pt x="1000749" y="1291657"/>
                </a:lnTo>
                <a:lnTo>
                  <a:pt x="1004880" y="1304988"/>
                </a:lnTo>
                <a:lnTo>
                  <a:pt x="1008058" y="1318635"/>
                </a:lnTo>
                <a:lnTo>
                  <a:pt x="1010600" y="1332600"/>
                </a:lnTo>
                <a:lnTo>
                  <a:pt x="1014413" y="1484313"/>
                </a:lnTo>
                <a:lnTo>
                  <a:pt x="246063" y="1484313"/>
                </a:lnTo>
                <a:lnTo>
                  <a:pt x="249876" y="1332600"/>
                </a:lnTo>
                <a:lnTo>
                  <a:pt x="252419" y="1318635"/>
                </a:lnTo>
                <a:lnTo>
                  <a:pt x="255596" y="1304988"/>
                </a:lnTo>
                <a:lnTo>
                  <a:pt x="259727" y="1291657"/>
                </a:lnTo>
                <a:lnTo>
                  <a:pt x="264176" y="1278327"/>
                </a:lnTo>
                <a:lnTo>
                  <a:pt x="269260" y="1265631"/>
                </a:lnTo>
                <a:lnTo>
                  <a:pt x="275297" y="1252618"/>
                </a:lnTo>
                <a:lnTo>
                  <a:pt x="281017" y="1240557"/>
                </a:lnTo>
                <a:lnTo>
                  <a:pt x="288008" y="1227862"/>
                </a:lnTo>
                <a:lnTo>
                  <a:pt x="294999" y="1216118"/>
                </a:lnTo>
                <a:lnTo>
                  <a:pt x="302943" y="1204692"/>
                </a:lnTo>
                <a:lnTo>
                  <a:pt x="310887" y="1193266"/>
                </a:lnTo>
                <a:lnTo>
                  <a:pt x="319784" y="1182157"/>
                </a:lnTo>
                <a:lnTo>
                  <a:pt x="328682" y="1171683"/>
                </a:lnTo>
                <a:lnTo>
                  <a:pt x="338214" y="1161210"/>
                </a:lnTo>
                <a:lnTo>
                  <a:pt x="348383" y="1151370"/>
                </a:lnTo>
                <a:lnTo>
                  <a:pt x="358869" y="1141214"/>
                </a:lnTo>
                <a:lnTo>
                  <a:pt x="369673" y="1132010"/>
                </a:lnTo>
                <a:lnTo>
                  <a:pt x="380795" y="1123440"/>
                </a:lnTo>
                <a:lnTo>
                  <a:pt x="392552" y="1114871"/>
                </a:lnTo>
                <a:lnTo>
                  <a:pt x="404309" y="1106618"/>
                </a:lnTo>
                <a:lnTo>
                  <a:pt x="417020" y="1099001"/>
                </a:lnTo>
                <a:lnTo>
                  <a:pt x="429412" y="1091701"/>
                </a:lnTo>
                <a:lnTo>
                  <a:pt x="442441" y="1085036"/>
                </a:lnTo>
                <a:lnTo>
                  <a:pt x="455787" y="1078371"/>
                </a:lnTo>
                <a:lnTo>
                  <a:pt x="469450" y="1072340"/>
                </a:lnTo>
                <a:lnTo>
                  <a:pt x="483432" y="1066945"/>
                </a:lnTo>
                <a:lnTo>
                  <a:pt x="497413" y="1062184"/>
                </a:lnTo>
                <a:lnTo>
                  <a:pt x="511713" y="1057740"/>
                </a:lnTo>
                <a:lnTo>
                  <a:pt x="526648" y="1053614"/>
                </a:lnTo>
                <a:lnTo>
                  <a:pt x="541582" y="1050440"/>
                </a:lnTo>
                <a:lnTo>
                  <a:pt x="556835" y="1047266"/>
                </a:lnTo>
                <a:lnTo>
                  <a:pt x="571770" y="1044727"/>
                </a:lnTo>
                <a:lnTo>
                  <a:pt x="571770" y="960619"/>
                </a:lnTo>
                <a:lnTo>
                  <a:pt x="566050" y="958080"/>
                </a:lnTo>
                <a:lnTo>
                  <a:pt x="560013" y="954906"/>
                </a:lnTo>
                <a:lnTo>
                  <a:pt x="554293" y="951414"/>
                </a:lnTo>
                <a:lnTo>
                  <a:pt x="548573" y="948241"/>
                </a:lnTo>
                <a:lnTo>
                  <a:pt x="543171" y="944114"/>
                </a:lnTo>
                <a:lnTo>
                  <a:pt x="537452" y="939988"/>
                </a:lnTo>
                <a:lnTo>
                  <a:pt x="532367" y="935545"/>
                </a:lnTo>
                <a:lnTo>
                  <a:pt x="527283" y="931101"/>
                </a:lnTo>
                <a:lnTo>
                  <a:pt x="522199" y="926341"/>
                </a:lnTo>
                <a:lnTo>
                  <a:pt x="517433" y="921580"/>
                </a:lnTo>
                <a:lnTo>
                  <a:pt x="512348" y="916501"/>
                </a:lnTo>
                <a:lnTo>
                  <a:pt x="507900" y="911106"/>
                </a:lnTo>
                <a:lnTo>
                  <a:pt x="503769" y="905393"/>
                </a:lnTo>
                <a:lnTo>
                  <a:pt x="499638" y="899680"/>
                </a:lnTo>
                <a:lnTo>
                  <a:pt x="495507" y="893649"/>
                </a:lnTo>
                <a:lnTo>
                  <a:pt x="491694" y="887302"/>
                </a:lnTo>
                <a:lnTo>
                  <a:pt x="488198" y="880954"/>
                </a:lnTo>
                <a:lnTo>
                  <a:pt x="484385" y="874923"/>
                </a:lnTo>
                <a:lnTo>
                  <a:pt x="481525" y="868258"/>
                </a:lnTo>
                <a:lnTo>
                  <a:pt x="478665" y="861276"/>
                </a:lnTo>
                <a:lnTo>
                  <a:pt x="475488" y="854293"/>
                </a:lnTo>
                <a:lnTo>
                  <a:pt x="472946" y="847310"/>
                </a:lnTo>
                <a:lnTo>
                  <a:pt x="470404" y="839693"/>
                </a:lnTo>
                <a:lnTo>
                  <a:pt x="468497" y="832393"/>
                </a:lnTo>
                <a:lnTo>
                  <a:pt x="466273" y="825093"/>
                </a:lnTo>
                <a:lnTo>
                  <a:pt x="465002" y="817476"/>
                </a:lnTo>
                <a:lnTo>
                  <a:pt x="463413" y="809541"/>
                </a:lnTo>
                <a:lnTo>
                  <a:pt x="462142" y="801923"/>
                </a:lnTo>
                <a:lnTo>
                  <a:pt x="461189" y="793989"/>
                </a:lnTo>
                <a:lnTo>
                  <a:pt x="460871" y="786054"/>
                </a:lnTo>
                <a:lnTo>
                  <a:pt x="460235" y="777802"/>
                </a:lnTo>
                <a:lnTo>
                  <a:pt x="460235" y="769550"/>
                </a:lnTo>
                <a:lnTo>
                  <a:pt x="460553" y="759076"/>
                </a:lnTo>
                <a:lnTo>
                  <a:pt x="460871" y="748919"/>
                </a:lnTo>
                <a:lnTo>
                  <a:pt x="461824" y="738445"/>
                </a:lnTo>
                <a:lnTo>
                  <a:pt x="463413" y="728606"/>
                </a:lnTo>
                <a:lnTo>
                  <a:pt x="465637" y="718450"/>
                </a:lnTo>
                <a:lnTo>
                  <a:pt x="467862" y="708611"/>
                </a:lnTo>
                <a:lnTo>
                  <a:pt x="470404" y="699406"/>
                </a:lnTo>
                <a:lnTo>
                  <a:pt x="473264" y="690202"/>
                </a:lnTo>
                <a:lnTo>
                  <a:pt x="477077" y="680998"/>
                </a:lnTo>
                <a:lnTo>
                  <a:pt x="480890" y="672111"/>
                </a:lnTo>
                <a:lnTo>
                  <a:pt x="484703" y="663541"/>
                </a:lnTo>
                <a:lnTo>
                  <a:pt x="489152" y="655289"/>
                </a:lnTo>
                <a:lnTo>
                  <a:pt x="493918" y="647354"/>
                </a:lnTo>
                <a:lnTo>
                  <a:pt x="498685" y="639737"/>
                </a:lnTo>
                <a:lnTo>
                  <a:pt x="504404" y="632437"/>
                </a:lnTo>
                <a:lnTo>
                  <a:pt x="509806" y="624820"/>
                </a:lnTo>
                <a:lnTo>
                  <a:pt x="515844" y="618154"/>
                </a:lnTo>
                <a:lnTo>
                  <a:pt x="522199" y="611489"/>
                </a:lnTo>
                <a:lnTo>
                  <a:pt x="528236" y="605776"/>
                </a:lnTo>
                <a:lnTo>
                  <a:pt x="534909" y="600063"/>
                </a:lnTo>
                <a:lnTo>
                  <a:pt x="541900" y="594667"/>
                </a:lnTo>
                <a:lnTo>
                  <a:pt x="548891" y="589907"/>
                </a:lnTo>
                <a:lnTo>
                  <a:pt x="556517" y="585463"/>
                </a:lnTo>
                <a:lnTo>
                  <a:pt x="564144" y="581020"/>
                </a:lnTo>
                <a:lnTo>
                  <a:pt x="571770" y="577211"/>
                </a:lnTo>
                <a:lnTo>
                  <a:pt x="579714" y="574354"/>
                </a:lnTo>
                <a:lnTo>
                  <a:pt x="587658" y="571498"/>
                </a:lnTo>
                <a:lnTo>
                  <a:pt x="595920" y="569276"/>
                </a:lnTo>
                <a:lnTo>
                  <a:pt x="604499" y="567372"/>
                </a:lnTo>
                <a:lnTo>
                  <a:pt x="612761" y="566420"/>
                </a:lnTo>
                <a:lnTo>
                  <a:pt x="621659" y="565468"/>
                </a:lnTo>
                <a:lnTo>
                  <a:pt x="630238" y="565150"/>
                </a:lnTo>
                <a:close/>
                <a:moveTo>
                  <a:pt x="181836" y="158167"/>
                </a:moveTo>
                <a:lnTo>
                  <a:pt x="178980" y="158484"/>
                </a:lnTo>
                <a:lnTo>
                  <a:pt x="176441" y="159119"/>
                </a:lnTo>
                <a:lnTo>
                  <a:pt x="173902" y="160390"/>
                </a:lnTo>
                <a:lnTo>
                  <a:pt x="171681" y="161343"/>
                </a:lnTo>
                <a:lnTo>
                  <a:pt x="169459" y="162613"/>
                </a:lnTo>
                <a:lnTo>
                  <a:pt x="167238" y="163884"/>
                </a:lnTo>
                <a:lnTo>
                  <a:pt x="165651" y="165789"/>
                </a:lnTo>
                <a:lnTo>
                  <a:pt x="164065" y="167695"/>
                </a:lnTo>
                <a:lnTo>
                  <a:pt x="162478" y="169918"/>
                </a:lnTo>
                <a:lnTo>
                  <a:pt x="161209" y="171824"/>
                </a:lnTo>
                <a:lnTo>
                  <a:pt x="159939" y="174364"/>
                </a:lnTo>
                <a:lnTo>
                  <a:pt x="159305" y="176588"/>
                </a:lnTo>
                <a:lnTo>
                  <a:pt x="158352" y="179128"/>
                </a:lnTo>
                <a:lnTo>
                  <a:pt x="158035" y="181669"/>
                </a:lnTo>
                <a:lnTo>
                  <a:pt x="157718" y="184210"/>
                </a:lnTo>
                <a:lnTo>
                  <a:pt x="157718" y="1440334"/>
                </a:lnTo>
                <a:lnTo>
                  <a:pt x="158352" y="1447639"/>
                </a:lnTo>
                <a:lnTo>
                  <a:pt x="159622" y="1454944"/>
                </a:lnTo>
                <a:lnTo>
                  <a:pt x="161526" y="1463202"/>
                </a:lnTo>
                <a:lnTo>
                  <a:pt x="164065" y="1471142"/>
                </a:lnTo>
                <a:lnTo>
                  <a:pt x="167238" y="1479717"/>
                </a:lnTo>
                <a:lnTo>
                  <a:pt x="171363" y="1488610"/>
                </a:lnTo>
                <a:lnTo>
                  <a:pt x="175806" y="1497185"/>
                </a:lnTo>
                <a:lnTo>
                  <a:pt x="181201" y="1506078"/>
                </a:lnTo>
                <a:lnTo>
                  <a:pt x="187230" y="1514336"/>
                </a:lnTo>
                <a:lnTo>
                  <a:pt x="193577" y="1522594"/>
                </a:lnTo>
                <a:lnTo>
                  <a:pt x="200876" y="1530534"/>
                </a:lnTo>
                <a:lnTo>
                  <a:pt x="208492" y="1538156"/>
                </a:lnTo>
                <a:lnTo>
                  <a:pt x="216743" y="1545143"/>
                </a:lnTo>
                <a:lnTo>
                  <a:pt x="225629" y="1551178"/>
                </a:lnTo>
                <a:lnTo>
                  <a:pt x="230389" y="1554354"/>
                </a:lnTo>
                <a:lnTo>
                  <a:pt x="235149" y="1557212"/>
                </a:lnTo>
                <a:lnTo>
                  <a:pt x="239909" y="1559753"/>
                </a:lnTo>
                <a:lnTo>
                  <a:pt x="244669" y="1561976"/>
                </a:lnTo>
                <a:lnTo>
                  <a:pt x="1018979" y="1561976"/>
                </a:lnTo>
                <a:lnTo>
                  <a:pt x="1018979" y="1559436"/>
                </a:lnTo>
                <a:lnTo>
                  <a:pt x="1028182" y="1554354"/>
                </a:lnTo>
                <a:lnTo>
                  <a:pt x="1037068" y="1548637"/>
                </a:lnTo>
                <a:lnTo>
                  <a:pt x="1045636" y="1542603"/>
                </a:lnTo>
                <a:lnTo>
                  <a:pt x="1053252" y="1535298"/>
                </a:lnTo>
                <a:lnTo>
                  <a:pt x="1060551" y="1527993"/>
                </a:lnTo>
                <a:lnTo>
                  <a:pt x="1067532" y="1520370"/>
                </a:lnTo>
                <a:lnTo>
                  <a:pt x="1073879" y="1512113"/>
                </a:lnTo>
                <a:lnTo>
                  <a:pt x="1079908" y="1504173"/>
                </a:lnTo>
                <a:lnTo>
                  <a:pt x="1084986" y="1495597"/>
                </a:lnTo>
                <a:lnTo>
                  <a:pt x="1089429" y="1487022"/>
                </a:lnTo>
                <a:lnTo>
                  <a:pt x="1093554" y="1479082"/>
                </a:lnTo>
                <a:lnTo>
                  <a:pt x="1096728" y="1470507"/>
                </a:lnTo>
                <a:lnTo>
                  <a:pt x="1099266" y="1462884"/>
                </a:lnTo>
                <a:lnTo>
                  <a:pt x="1101170" y="1454626"/>
                </a:lnTo>
                <a:lnTo>
                  <a:pt x="1102122" y="1447321"/>
                </a:lnTo>
                <a:lnTo>
                  <a:pt x="1102757" y="1440334"/>
                </a:lnTo>
                <a:lnTo>
                  <a:pt x="1102757" y="184210"/>
                </a:lnTo>
                <a:lnTo>
                  <a:pt x="1102122" y="181669"/>
                </a:lnTo>
                <a:lnTo>
                  <a:pt x="1101805" y="179128"/>
                </a:lnTo>
                <a:lnTo>
                  <a:pt x="1101170" y="176588"/>
                </a:lnTo>
                <a:lnTo>
                  <a:pt x="1100536" y="174364"/>
                </a:lnTo>
                <a:lnTo>
                  <a:pt x="1099266" y="171824"/>
                </a:lnTo>
                <a:lnTo>
                  <a:pt x="1097997" y="169918"/>
                </a:lnTo>
                <a:lnTo>
                  <a:pt x="1096410" y="167695"/>
                </a:lnTo>
                <a:lnTo>
                  <a:pt x="1094824" y="165789"/>
                </a:lnTo>
                <a:lnTo>
                  <a:pt x="1092919" y="163884"/>
                </a:lnTo>
                <a:lnTo>
                  <a:pt x="1090698" y="162613"/>
                </a:lnTo>
                <a:lnTo>
                  <a:pt x="1088794" y="161343"/>
                </a:lnTo>
                <a:lnTo>
                  <a:pt x="1086573" y="160390"/>
                </a:lnTo>
                <a:lnTo>
                  <a:pt x="1083716" y="159119"/>
                </a:lnTo>
                <a:lnTo>
                  <a:pt x="1081178" y="158484"/>
                </a:lnTo>
                <a:lnTo>
                  <a:pt x="1078639" y="158167"/>
                </a:lnTo>
                <a:lnTo>
                  <a:pt x="1076100" y="158167"/>
                </a:lnTo>
                <a:lnTo>
                  <a:pt x="184374" y="158167"/>
                </a:lnTo>
                <a:lnTo>
                  <a:pt x="181836" y="158167"/>
                </a:lnTo>
                <a:close/>
                <a:moveTo>
                  <a:pt x="1414463" y="157162"/>
                </a:moveTo>
                <a:lnTo>
                  <a:pt x="2153497" y="157162"/>
                </a:lnTo>
                <a:lnTo>
                  <a:pt x="2161123" y="157162"/>
                </a:lnTo>
                <a:lnTo>
                  <a:pt x="2169066" y="158114"/>
                </a:lnTo>
                <a:lnTo>
                  <a:pt x="2176374" y="158749"/>
                </a:lnTo>
                <a:lnTo>
                  <a:pt x="2183364" y="160337"/>
                </a:lnTo>
                <a:lnTo>
                  <a:pt x="2190671" y="161924"/>
                </a:lnTo>
                <a:lnTo>
                  <a:pt x="2197661" y="163829"/>
                </a:lnTo>
                <a:lnTo>
                  <a:pt x="2204651" y="166052"/>
                </a:lnTo>
                <a:lnTo>
                  <a:pt x="2211324" y="168909"/>
                </a:lnTo>
                <a:lnTo>
                  <a:pt x="2217996" y="172084"/>
                </a:lnTo>
                <a:lnTo>
                  <a:pt x="2224350" y="174942"/>
                </a:lnTo>
                <a:lnTo>
                  <a:pt x="2230387" y="178752"/>
                </a:lnTo>
                <a:lnTo>
                  <a:pt x="2236424" y="182562"/>
                </a:lnTo>
                <a:lnTo>
                  <a:pt x="2242461" y="186689"/>
                </a:lnTo>
                <a:lnTo>
                  <a:pt x="2247862" y="191134"/>
                </a:lnTo>
                <a:lnTo>
                  <a:pt x="2253264" y="195579"/>
                </a:lnTo>
                <a:lnTo>
                  <a:pt x="2258665" y="200659"/>
                </a:lnTo>
                <a:lnTo>
                  <a:pt x="2263431" y="206057"/>
                </a:lnTo>
                <a:lnTo>
                  <a:pt x="2268197" y="211137"/>
                </a:lnTo>
                <a:lnTo>
                  <a:pt x="2272645" y="216852"/>
                </a:lnTo>
                <a:lnTo>
                  <a:pt x="2276776" y="222567"/>
                </a:lnTo>
                <a:lnTo>
                  <a:pt x="2280270" y="228917"/>
                </a:lnTo>
                <a:lnTo>
                  <a:pt x="2284083" y="234949"/>
                </a:lnTo>
                <a:lnTo>
                  <a:pt x="2287261" y="241299"/>
                </a:lnTo>
                <a:lnTo>
                  <a:pt x="2290438" y="247967"/>
                </a:lnTo>
                <a:lnTo>
                  <a:pt x="2292980" y="254634"/>
                </a:lnTo>
                <a:lnTo>
                  <a:pt x="2295204" y="261619"/>
                </a:lnTo>
                <a:lnTo>
                  <a:pt x="2297428" y="268604"/>
                </a:lnTo>
                <a:lnTo>
                  <a:pt x="2298699" y="275589"/>
                </a:lnTo>
                <a:lnTo>
                  <a:pt x="2300287" y="282892"/>
                </a:lnTo>
                <a:lnTo>
                  <a:pt x="2300923" y="290512"/>
                </a:lnTo>
                <a:lnTo>
                  <a:pt x="2301876" y="297814"/>
                </a:lnTo>
                <a:lnTo>
                  <a:pt x="2301876" y="305434"/>
                </a:lnTo>
                <a:lnTo>
                  <a:pt x="2301876" y="1484630"/>
                </a:lnTo>
                <a:lnTo>
                  <a:pt x="2301876" y="1497013"/>
                </a:lnTo>
                <a:lnTo>
                  <a:pt x="2300923" y="1509078"/>
                </a:lnTo>
                <a:lnTo>
                  <a:pt x="2299652" y="1521143"/>
                </a:lnTo>
                <a:lnTo>
                  <a:pt x="2298063" y="1533208"/>
                </a:lnTo>
                <a:lnTo>
                  <a:pt x="2295839" y="1544638"/>
                </a:lnTo>
                <a:lnTo>
                  <a:pt x="2292980" y="1555433"/>
                </a:lnTo>
                <a:lnTo>
                  <a:pt x="2289802" y="1566545"/>
                </a:lnTo>
                <a:lnTo>
                  <a:pt x="2285990" y="1577340"/>
                </a:lnTo>
                <a:lnTo>
                  <a:pt x="2281859" y="1587500"/>
                </a:lnTo>
                <a:lnTo>
                  <a:pt x="2277093" y="1597660"/>
                </a:lnTo>
                <a:lnTo>
                  <a:pt x="2271374" y="1607503"/>
                </a:lnTo>
                <a:lnTo>
                  <a:pt x="2265655" y="1616710"/>
                </a:lnTo>
                <a:lnTo>
                  <a:pt x="2259300" y="1625918"/>
                </a:lnTo>
                <a:lnTo>
                  <a:pt x="2252310" y="1634808"/>
                </a:lnTo>
                <a:lnTo>
                  <a:pt x="2244685" y="1643063"/>
                </a:lnTo>
                <a:lnTo>
                  <a:pt x="2236424" y="1651000"/>
                </a:lnTo>
                <a:lnTo>
                  <a:pt x="2227846" y="1658938"/>
                </a:lnTo>
                <a:lnTo>
                  <a:pt x="2218631" y="1665923"/>
                </a:lnTo>
                <a:lnTo>
                  <a:pt x="2208782" y="1672908"/>
                </a:lnTo>
                <a:lnTo>
                  <a:pt x="2198297" y="1678940"/>
                </a:lnTo>
                <a:lnTo>
                  <a:pt x="2187494" y="1684973"/>
                </a:lnTo>
                <a:lnTo>
                  <a:pt x="2176056" y="1690370"/>
                </a:lnTo>
                <a:lnTo>
                  <a:pt x="2163664" y="1695450"/>
                </a:lnTo>
                <a:lnTo>
                  <a:pt x="2150955" y="1700213"/>
                </a:lnTo>
                <a:lnTo>
                  <a:pt x="2137611" y="1704023"/>
                </a:lnTo>
                <a:lnTo>
                  <a:pt x="2123631" y="1707515"/>
                </a:lnTo>
                <a:lnTo>
                  <a:pt x="2108698" y="1710373"/>
                </a:lnTo>
                <a:lnTo>
                  <a:pt x="2093764" y="1712913"/>
                </a:lnTo>
                <a:lnTo>
                  <a:pt x="2077878" y="1715135"/>
                </a:lnTo>
                <a:lnTo>
                  <a:pt x="2061038" y="1716405"/>
                </a:lnTo>
                <a:lnTo>
                  <a:pt x="2044199" y="1717358"/>
                </a:lnTo>
                <a:lnTo>
                  <a:pt x="2026406" y="1717675"/>
                </a:lnTo>
                <a:lnTo>
                  <a:pt x="1563159" y="1717675"/>
                </a:lnTo>
                <a:lnTo>
                  <a:pt x="1551721" y="1717358"/>
                </a:lnTo>
                <a:lnTo>
                  <a:pt x="1540601" y="1716723"/>
                </a:lnTo>
                <a:lnTo>
                  <a:pt x="1529163" y="1715453"/>
                </a:lnTo>
                <a:lnTo>
                  <a:pt x="1518042" y="1714500"/>
                </a:lnTo>
                <a:lnTo>
                  <a:pt x="1506922" y="1712913"/>
                </a:lnTo>
                <a:lnTo>
                  <a:pt x="1495801" y="1710690"/>
                </a:lnTo>
                <a:lnTo>
                  <a:pt x="1485634" y="1709103"/>
                </a:lnTo>
                <a:lnTo>
                  <a:pt x="1475149" y="1706880"/>
                </a:lnTo>
                <a:lnTo>
                  <a:pt x="1456085" y="1701800"/>
                </a:lnTo>
                <a:lnTo>
                  <a:pt x="1439246" y="1697038"/>
                </a:lnTo>
                <a:lnTo>
                  <a:pt x="1424948" y="1692593"/>
                </a:lnTo>
                <a:lnTo>
                  <a:pt x="1414463" y="1688783"/>
                </a:lnTo>
                <a:lnTo>
                  <a:pt x="1414463" y="1342708"/>
                </a:lnTo>
                <a:lnTo>
                  <a:pt x="1416687" y="1347470"/>
                </a:lnTo>
                <a:lnTo>
                  <a:pt x="1419229" y="1352233"/>
                </a:lnTo>
                <a:lnTo>
                  <a:pt x="1422088" y="1357630"/>
                </a:lnTo>
                <a:lnTo>
                  <a:pt x="1425583" y="1362393"/>
                </a:lnTo>
                <a:lnTo>
                  <a:pt x="1429078" y="1367473"/>
                </a:lnTo>
                <a:lnTo>
                  <a:pt x="1433209" y="1372235"/>
                </a:lnTo>
                <a:lnTo>
                  <a:pt x="1437657" y="1376998"/>
                </a:lnTo>
                <a:lnTo>
                  <a:pt x="1442105" y="1381760"/>
                </a:lnTo>
                <a:lnTo>
                  <a:pt x="1446871" y="1386523"/>
                </a:lnTo>
                <a:lnTo>
                  <a:pt x="1451637" y="1390968"/>
                </a:lnTo>
                <a:lnTo>
                  <a:pt x="1456721" y="1395413"/>
                </a:lnTo>
                <a:lnTo>
                  <a:pt x="1462440" y="1399540"/>
                </a:lnTo>
                <a:lnTo>
                  <a:pt x="1467523" y="1403350"/>
                </a:lnTo>
                <a:lnTo>
                  <a:pt x="1472925" y="1406525"/>
                </a:lnTo>
                <a:lnTo>
                  <a:pt x="1478644" y="1410018"/>
                </a:lnTo>
                <a:lnTo>
                  <a:pt x="1484045" y="1412558"/>
                </a:lnTo>
                <a:lnTo>
                  <a:pt x="1484045" y="1413510"/>
                </a:lnTo>
                <a:lnTo>
                  <a:pt x="2108062" y="1413510"/>
                </a:lnTo>
                <a:lnTo>
                  <a:pt x="2108062" y="1410335"/>
                </a:lnTo>
                <a:lnTo>
                  <a:pt x="2115370" y="1406208"/>
                </a:lnTo>
                <a:lnTo>
                  <a:pt x="2122360" y="1401763"/>
                </a:lnTo>
                <a:lnTo>
                  <a:pt x="2129032" y="1396683"/>
                </a:lnTo>
                <a:lnTo>
                  <a:pt x="2135387" y="1390968"/>
                </a:lnTo>
                <a:lnTo>
                  <a:pt x="2141106" y="1385253"/>
                </a:lnTo>
                <a:lnTo>
                  <a:pt x="2146825" y="1378903"/>
                </a:lnTo>
                <a:lnTo>
                  <a:pt x="2151909" y="1372235"/>
                </a:lnTo>
                <a:lnTo>
                  <a:pt x="2156357" y="1365568"/>
                </a:lnTo>
                <a:lnTo>
                  <a:pt x="2160805" y="1358900"/>
                </a:lnTo>
                <a:lnTo>
                  <a:pt x="2163982" y="1352233"/>
                </a:lnTo>
                <a:lnTo>
                  <a:pt x="2167477" y="1345883"/>
                </a:lnTo>
                <a:lnTo>
                  <a:pt x="2170019" y="1339215"/>
                </a:lnTo>
                <a:lnTo>
                  <a:pt x="2172243" y="1332865"/>
                </a:lnTo>
                <a:lnTo>
                  <a:pt x="2173832" y="1326515"/>
                </a:lnTo>
                <a:lnTo>
                  <a:pt x="2174467" y="1320800"/>
                </a:lnTo>
                <a:lnTo>
                  <a:pt x="2174785" y="1315085"/>
                </a:lnTo>
                <a:lnTo>
                  <a:pt x="2174785" y="305434"/>
                </a:lnTo>
                <a:lnTo>
                  <a:pt x="2174467" y="301307"/>
                </a:lnTo>
                <a:lnTo>
                  <a:pt x="2172879" y="297497"/>
                </a:lnTo>
                <a:lnTo>
                  <a:pt x="2171290" y="293687"/>
                </a:lnTo>
                <a:lnTo>
                  <a:pt x="2168430" y="290829"/>
                </a:lnTo>
                <a:lnTo>
                  <a:pt x="2165571" y="288289"/>
                </a:lnTo>
                <a:lnTo>
                  <a:pt x="2162076" y="286067"/>
                </a:lnTo>
                <a:lnTo>
                  <a:pt x="2157945" y="284797"/>
                </a:lnTo>
                <a:lnTo>
                  <a:pt x="2153497" y="284479"/>
                </a:lnTo>
                <a:lnTo>
                  <a:pt x="1414463" y="284479"/>
                </a:lnTo>
                <a:lnTo>
                  <a:pt x="1414463" y="157162"/>
                </a:lnTo>
                <a:close/>
                <a:moveTo>
                  <a:pt x="184374" y="0"/>
                </a:moveTo>
                <a:lnTo>
                  <a:pt x="1076100" y="0"/>
                </a:lnTo>
                <a:lnTo>
                  <a:pt x="1085621" y="317"/>
                </a:lnTo>
                <a:lnTo>
                  <a:pt x="1094824" y="953"/>
                </a:lnTo>
                <a:lnTo>
                  <a:pt x="1104026" y="1905"/>
                </a:lnTo>
                <a:lnTo>
                  <a:pt x="1113229" y="3494"/>
                </a:lnTo>
                <a:lnTo>
                  <a:pt x="1122115" y="5717"/>
                </a:lnTo>
                <a:lnTo>
                  <a:pt x="1131000" y="8258"/>
                </a:lnTo>
                <a:lnTo>
                  <a:pt x="1139568" y="11434"/>
                </a:lnTo>
                <a:lnTo>
                  <a:pt x="1147502" y="14610"/>
                </a:lnTo>
                <a:lnTo>
                  <a:pt x="1156070" y="18421"/>
                </a:lnTo>
                <a:lnTo>
                  <a:pt x="1163686" y="22232"/>
                </a:lnTo>
                <a:lnTo>
                  <a:pt x="1171620" y="26679"/>
                </a:lnTo>
                <a:lnTo>
                  <a:pt x="1178919" y="31443"/>
                </a:lnTo>
                <a:lnTo>
                  <a:pt x="1186217" y="36842"/>
                </a:lnTo>
                <a:lnTo>
                  <a:pt x="1193199" y="42241"/>
                </a:lnTo>
                <a:lnTo>
                  <a:pt x="1199863" y="47640"/>
                </a:lnTo>
                <a:lnTo>
                  <a:pt x="1206210" y="53993"/>
                </a:lnTo>
                <a:lnTo>
                  <a:pt x="1212557" y="60345"/>
                </a:lnTo>
                <a:lnTo>
                  <a:pt x="1218269" y="67014"/>
                </a:lnTo>
                <a:lnTo>
                  <a:pt x="1223981" y="74002"/>
                </a:lnTo>
                <a:lnTo>
                  <a:pt x="1229058" y="81306"/>
                </a:lnTo>
                <a:lnTo>
                  <a:pt x="1233818" y="88611"/>
                </a:lnTo>
                <a:lnTo>
                  <a:pt x="1238261" y="96551"/>
                </a:lnTo>
                <a:lnTo>
                  <a:pt x="1242387" y="104492"/>
                </a:lnTo>
                <a:lnTo>
                  <a:pt x="1245877" y="112749"/>
                </a:lnTo>
                <a:lnTo>
                  <a:pt x="1249368" y="121325"/>
                </a:lnTo>
                <a:lnTo>
                  <a:pt x="1252224" y="129582"/>
                </a:lnTo>
                <a:lnTo>
                  <a:pt x="1254446" y="138475"/>
                </a:lnTo>
                <a:lnTo>
                  <a:pt x="1256667" y="147368"/>
                </a:lnTo>
                <a:lnTo>
                  <a:pt x="1258254" y="156261"/>
                </a:lnTo>
                <a:lnTo>
                  <a:pt x="1259523" y="165472"/>
                </a:lnTo>
                <a:lnTo>
                  <a:pt x="1259840" y="175000"/>
                </a:lnTo>
                <a:lnTo>
                  <a:pt x="1260475" y="184210"/>
                </a:lnTo>
                <a:lnTo>
                  <a:pt x="1260475" y="1651541"/>
                </a:lnTo>
                <a:lnTo>
                  <a:pt x="1259840" y="1667103"/>
                </a:lnTo>
                <a:lnTo>
                  <a:pt x="1259206" y="1682348"/>
                </a:lnTo>
                <a:lnTo>
                  <a:pt x="1257936" y="1696958"/>
                </a:lnTo>
                <a:lnTo>
                  <a:pt x="1255715" y="1711886"/>
                </a:lnTo>
                <a:lnTo>
                  <a:pt x="1252542" y="1725860"/>
                </a:lnTo>
                <a:lnTo>
                  <a:pt x="1249368" y="1739835"/>
                </a:lnTo>
                <a:lnTo>
                  <a:pt x="1245243" y="1753492"/>
                </a:lnTo>
                <a:lnTo>
                  <a:pt x="1240483" y="1766831"/>
                </a:lnTo>
                <a:lnTo>
                  <a:pt x="1235405" y="1779535"/>
                </a:lnTo>
                <a:lnTo>
                  <a:pt x="1229376" y="1792239"/>
                </a:lnTo>
                <a:lnTo>
                  <a:pt x="1222712" y="1804308"/>
                </a:lnTo>
                <a:lnTo>
                  <a:pt x="1215413" y="1816060"/>
                </a:lnTo>
                <a:lnTo>
                  <a:pt x="1207162" y="1827493"/>
                </a:lnTo>
                <a:lnTo>
                  <a:pt x="1198594" y="1838292"/>
                </a:lnTo>
                <a:lnTo>
                  <a:pt x="1189391" y="1848773"/>
                </a:lnTo>
                <a:lnTo>
                  <a:pt x="1179236" y="1858619"/>
                </a:lnTo>
                <a:lnTo>
                  <a:pt x="1168129" y="1868147"/>
                </a:lnTo>
                <a:lnTo>
                  <a:pt x="1156705" y="1877040"/>
                </a:lnTo>
                <a:lnTo>
                  <a:pt x="1144646" y="1885615"/>
                </a:lnTo>
                <a:lnTo>
                  <a:pt x="1131635" y="1893555"/>
                </a:lnTo>
                <a:lnTo>
                  <a:pt x="1117989" y="1900860"/>
                </a:lnTo>
                <a:lnTo>
                  <a:pt x="1103709" y="1907530"/>
                </a:lnTo>
                <a:lnTo>
                  <a:pt x="1088794" y="1913882"/>
                </a:lnTo>
                <a:lnTo>
                  <a:pt x="1072927" y="1919599"/>
                </a:lnTo>
                <a:lnTo>
                  <a:pt x="1056108" y="1924680"/>
                </a:lnTo>
                <a:lnTo>
                  <a:pt x="1038654" y="1929127"/>
                </a:lnTo>
                <a:lnTo>
                  <a:pt x="1020566" y="1932620"/>
                </a:lnTo>
                <a:lnTo>
                  <a:pt x="1001526" y="1936114"/>
                </a:lnTo>
                <a:lnTo>
                  <a:pt x="981851" y="1938337"/>
                </a:lnTo>
                <a:lnTo>
                  <a:pt x="961541" y="1940243"/>
                </a:lnTo>
                <a:lnTo>
                  <a:pt x="940279" y="1941196"/>
                </a:lnTo>
                <a:lnTo>
                  <a:pt x="918065" y="1941513"/>
                </a:lnTo>
                <a:lnTo>
                  <a:pt x="342410" y="1941513"/>
                </a:lnTo>
                <a:lnTo>
                  <a:pt x="321148" y="1941196"/>
                </a:lnTo>
                <a:lnTo>
                  <a:pt x="300839" y="1940243"/>
                </a:lnTo>
                <a:lnTo>
                  <a:pt x="280846" y="1938337"/>
                </a:lnTo>
                <a:lnTo>
                  <a:pt x="261806" y="1936114"/>
                </a:lnTo>
                <a:lnTo>
                  <a:pt x="242765" y="1932938"/>
                </a:lnTo>
                <a:lnTo>
                  <a:pt x="225311" y="1929444"/>
                </a:lnTo>
                <a:lnTo>
                  <a:pt x="208175" y="1924998"/>
                </a:lnTo>
                <a:lnTo>
                  <a:pt x="191673" y="1920234"/>
                </a:lnTo>
                <a:lnTo>
                  <a:pt x="175806" y="1914517"/>
                </a:lnTo>
                <a:lnTo>
                  <a:pt x="160574" y="1908800"/>
                </a:lnTo>
                <a:lnTo>
                  <a:pt x="146294" y="1902130"/>
                </a:lnTo>
                <a:lnTo>
                  <a:pt x="132648" y="1894825"/>
                </a:lnTo>
                <a:lnTo>
                  <a:pt x="119954" y="1886885"/>
                </a:lnTo>
                <a:lnTo>
                  <a:pt x="107261" y="1878628"/>
                </a:lnTo>
                <a:lnTo>
                  <a:pt x="95836" y="1869735"/>
                </a:lnTo>
                <a:lnTo>
                  <a:pt x="84730" y="1860524"/>
                </a:lnTo>
                <a:lnTo>
                  <a:pt x="74575" y="1850361"/>
                </a:lnTo>
                <a:lnTo>
                  <a:pt x="64737" y="1840198"/>
                </a:lnTo>
                <a:lnTo>
                  <a:pt x="55534" y="1829399"/>
                </a:lnTo>
                <a:lnTo>
                  <a:pt x="47601" y="1817965"/>
                </a:lnTo>
                <a:lnTo>
                  <a:pt x="39985" y="1806532"/>
                </a:lnTo>
                <a:lnTo>
                  <a:pt x="32686" y="1794463"/>
                </a:lnTo>
                <a:lnTo>
                  <a:pt x="26656" y="1781758"/>
                </a:lnTo>
                <a:lnTo>
                  <a:pt x="20944" y="1768419"/>
                </a:lnTo>
                <a:lnTo>
                  <a:pt x="16184" y="1755397"/>
                </a:lnTo>
                <a:lnTo>
                  <a:pt x="11741" y="1741740"/>
                </a:lnTo>
                <a:lnTo>
                  <a:pt x="8251" y="1727131"/>
                </a:lnTo>
                <a:lnTo>
                  <a:pt x="5077" y="1712838"/>
                </a:lnTo>
                <a:lnTo>
                  <a:pt x="2856" y="1698229"/>
                </a:lnTo>
                <a:lnTo>
                  <a:pt x="1269" y="1682984"/>
                </a:lnTo>
                <a:lnTo>
                  <a:pt x="317" y="1667421"/>
                </a:lnTo>
                <a:lnTo>
                  <a:pt x="0" y="1651541"/>
                </a:lnTo>
                <a:lnTo>
                  <a:pt x="0" y="184210"/>
                </a:lnTo>
                <a:lnTo>
                  <a:pt x="0" y="175000"/>
                </a:lnTo>
                <a:lnTo>
                  <a:pt x="634" y="165472"/>
                </a:lnTo>
                <a:lnTo>
                  <a:pt x="1904" y="156261"/>
                </a:lnTo>
                <a:lnTo>
                  <a:pt x="3808" y="147368"/>
                </a:lnTo>
                <a:lnTo>
                  <a:pt x="6029" y="138475"/>
                </a:lnTo>
                <a:lnTo>
                  <a:pt x="8251" y="129582"/>
                </a:lnTo>
                <a:lnTo>
                  <a:pt x="11107" y="121325"/>
                </a:lnTo>
                <a:lnTo>
                  <a:pt x="14280" y="112749"/>
                </a:lnTo>
                <a:lnTo>
                  <a:pt x="18088" y="104492"/>
                </a:lnTo>
                <a:lnTo>
                  <a:pt x="22214" y="96551"/>
                </a:lnTo>
                <a:lnTo>
                  <a:pt x="26656" y="88611"/>
                </a:lnTo>
                <a:lnTo>
                  <a:pt x="31416" y="81306"/>
                </a:lnTo>
                <a:lnTo>
                  <a:pt x="36494" y="74002"/>
                </a:lnTo>
                <a:lnTo>
                  <a:pt x="41889" y="67014"/>
                </a:lnTo>
                <a:lnTo>
                  <a:pt x="47918" y="60345"/>
                </a:lnTo>
                <a:lnTo>
                  <a:pt x="53948" y="53993"/>
                </a:lnTo>
                <a:lnTo>
                  <a:pt x="60612" y="47640"/>
                </a:lnTo>
                <a:lnTo>
                  <a:pt x="66959" y="42241"/>
                </a:lnTo>
                <a:lnTo>
                  <a:pt x="74257" y="36842"/>
                </a:lnTo>
                <a:lnTo>
                  <a:pt x="81556" y="31443"/>
                </a:lnTo>
                <a:lnTo>
                  <a:pt x="88855" y="26679"/>
                </a:lnTo>
                <a:lnTo>
                  <a:pt x="96471" y="22232"/>
                </a:lnTo>
                <a:lnTo>
                  <a:pt x="104405" y="18421"/>
                </a:lnTo>
                <a:lnTo>
                  <a:pt x="112338" y="14610"/>
                </a:lnTo>
                <a:lnTo>
                  <a:pt x="120906" y="11434"/>
                </a:lnTo>
                <a:lnTo>
                  <a:pt x="129475" y="8258"/>
                </a:lnTo>
                <a:lnTo>
                  <a:pt x="138360" y="5717"/>
                </a:lnTo>
                <a:lnTo>
                  <a:pt x="146928" y="3494"/>
                </a:lnTo>
                <a:lnTo>
                  <a:pt x="156131" y="1905"/>
                </a:lnTo>
                <a:lnTo>
                  <a:pt x="165651" y="953"/>
                </a:lnTo>
                <a:lnTo>
                  <a:pt x="174854" y="317"/>
                </a:lnTo>
                <a:lnTo>
                  <a:pt x="184374"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4B649F"/>
              </a:solidFill>
              <a:latin typeface="+mn-lt"/>
              <a:ea typeface="+mn-ea"/>
              <a:cs typeface="+mn-ea"/>
              <a:sym typeface="+mn-lt"/>
            </a:endParaRPr>
          </a:p>
        </p:txBody>
      </p:sp>
      <p:sp>
        <p:nvSpPr>
          <p:cNvPr id="24600" name="KSO_Shape"/>
          <p:cNvSpPr>
            <a:spLocks noChangeArrowheads="1"/>
          </p:cNvSpPr>
          <p:nvPr/>
        </p:nvSpPr>
        <p:spPr bwMode="auto">
          <a:xfrm>
            <a:off x="8294688" y="2095500"/>
            <a:ext cx="466725" cy="482600"/>
          </a:xfrm>
          <a:custGeom>
            <a:avLst/>
            <a:gdLst>
              <a:gd name="T0" fmla="*/ 86 w 90"/>
              <a:gd name="T1" fmla="*/ 38 h 93"/>
              <a:gd name="T2" fmla="*/ 90 w 90"/>
              <a:gd name="T3" fmla="*/ 46 h 93"/>
              <a:gd name="T4" fmla="*/ 90 w 90"/>
              <a:gd name="T5" fmla="*/ 83 h 93"/>
              <a:gd name="T6" fmla="*/ 81 w 90"/>
              <a:gd name="T7" fmla="*/ 93 h 93"/>
              <a:gd name="T8" fmla="*/ 9 w 90"/>
              <a:gd name="T9" fmla="*/ 93 h 93"/>
              <a:gd name="T10" fmla="*/ 0 w 90"/>
              <a:gd name="T11" fmla="*/ 83 h 93"/>
              <a:gd name="T12" fmla="*/ 0 w 90"/>
              <a:gd name="T13" fmla="*/ 46 h 93"/>
              <a:gd name="T14" fmla="*/ 2 w 90"/>
              <a:gd name="T15" fmla="*/ 40 h 93"/>
              <a:gd name="T16" fmla="*/ 2 w 90"/>
              <a:gd name="T17" fmla="*/ 40 h 93"/>
              <a:gd name="T18" fmla="*/ 2 w 90"/>
              <a:gd name="T19" fmla="*/ 40 h 93"/>
              <a:gd name="T20" fmla="*/ 3 w 90"/>
              <a:gd name="T21" fmla="*/ 39 h 93"/>
              <a:gd name="T22" fmla="*/ 39 w 90"/>
              <a:gd name="T23" fmla="*/ 3 h 93"/>
              <a:gd name="T24" fmla="*/ 50 w 90"/>
              <a:gd name="T25" fmla="*/ 3 h 93"/>
              <a:gd name="T26" fmla="*/ 86 w 90"/>
              <a:gd name="T27" fmla="*/ 38 h 93"/>
              <a:gd name="T28" fmla="*/ 15 w 90"/>
              <a:gd name="T29" fmla="*/ 30 h 93"/>
              <a:gd name="T30" fmla="*/ 15 w 90"/>
              <a:gd name="T31" fmla="*/ 52 h 93"/>
              <a:gd name="T32" fmla="*/ 45 w 90"/>
              <a:gd name="T33" fmla="*/ 75 h 93"/>
              <a:gd name="T34" fmla="*/ 72 w 90"/>
              <a:gd name="T35" fmla="*/ 54 h 93"/>
              <a:gd name="T36" fmla="*/ 72 w 90"/>
              <a:gd name="T37" fmla="*/ 30 h 93"/>
              <a:gd name="T38" fmla="*/ 15 w 90"/>
              <a:gd name="T39" fmla="*/ 30 h 93"/>
              <a:gd name="T40" fmla="*/ 25 w 90"/>
              <a:gd name="T41" fmla="*/ 35 h 93"/>
              <a:gd name="T42" fmla="*/ 25 w 90"/>
              <a:gd name="T43" fmla="*/ 39 h 93"/>
              <a:gd name="T44" fmla="*/ 63 w 90"/>
              <a:gd name="T45" fmla="*/ 39 h 93"/>
              <a:gd name="T46" fmla="*/ 63 w 90"/>
              <a:gd name="T47" fmla="*/ 35 h 93"/>
              <a:gd name="T48" fmla="*/ 25 w 90"/>
              <a:gd name="T49" fmla="*/ 35 h 93"/>
              <a:gd name="T50" fmla="*/ 25 w 90"/>
              <a:gd name="T51" fmla="*/ 51 h 93"/>
              <a:gd name="T52" fmla="*/ 25 w 90"/>
              <a:gd name="T53" fmla="*/ 55 h 93"/>
              <a:gd name="T54" fmla="*/ 63 w 90"/>
              <a:gd name="T55" fmla="*/ 55 h 93"/>
              <a:gd name="T56" fmla="*/ 63 w 90"/>
              <a:gd name="T57" fmla="*/ 51 h 93"/>
              <a:gd name="T58" fmla="*/ 25 w 90"/>
              <a:gd name="T59" fmla="*/ 51 h 93"/>
              <a:gd name="T60" fmla="*/ 25 w 90"/>
              <a:gd name="T61" fmla="*/ 43 h 93"/>
              <a:gd name="T62" fmla="*/ 25 w 90"/>
              <a:gd name="T63" fmla="*/ 47 h 93"/>
              <a:gd name="T64" fmla="*/ 63 w 90"/>
              <a:gd name="T65" fmla="*/ 47 h 93"/>
              <a:gd name="T66" fmla="*/ 63 w 90"/>
              <a:gd name="T67" fmla="*/ 43 h 93"/>
              <a:gd name="T68" fmla="*/ 25 w 90"/>
              <a:gd name="T69" fmla="*/ 43 h 93"/>
              <a:gd name="T70" fmla="*/ 10 w 90"/>
              <a:gd name="T71" fmla="*/ 87 h 93"/>
              <a:gd name="T72" fmla="*/ 28 w 90"/>
              <a:gd name="T73" fmla="*/ 69 h 93"/>
              <a:gd name="T74" fmla="*/ 28 w 90"/>
              <a:gd name="T75" fmla="*/ 67 h 93"/>
              <a:gd name="T76" fmla="*/ 25 w 90"/>
              <a:gd name="T77" fmla="*/ 67 h 93"/>
              <a:gd name="T78" fmla="*/ 7 w 90"/>
              <a:gd name="T79" fmla="*/ 84 h 93"/>
              <a:gd name="T80" fmla="*/ 7 w 90"/>
              <a:gd name="T81" fmla="*/ 87 h 93"/>
              <a:gd name="T82" fmla="*/ 10 w 90"/>
              <a:gd name="T83" fmla="*/ 87 h 93"/>
              <a:gd name="T84" fmla="*/ 84 w 90"/>
              <a:gd name="T85" fmla="*/ 84 h 93"/>
              <a:gd name="T86" fmla="*/ 66 w 90"/>
              <a:gd name="T87" fmla="*/ 67 h 93"/>
              <a:gd name="T88" fmla="*/ 63 w 90"/>
              <a:gd name="T89" fmla="*/ 67 h 93"/>
              <a:gd name="T90" fmla="*/ 63 w 90"/>
              <a:gd name="T91" fmla="*/ 69 h 93"/>
              <a:gd name="T92" fmla="*/ 81 w 90"/>
              <a:gd name="T93" fmla="*/ 87 h 93"/>
              <a:gd name="T94" fmla="*/ 84 w 90"/>
              <a:gd name="T95" fmla="*/ 87 h 93"/>
              <a:gd name="T96" fmla="*/ 84 w 90"/>
              <a:gd name="T97" fmla="*/ 84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90" h="93">
                <a:moveTo>
                  <a:pt x="86" y="38"/>
                </a:moveTo>
                <a:cubicBezTo>
                  <a:pt x="88" y="40"/>
                  <a:pt x="90" y="43"/>
                  <a:pt x="90" y="46"/>
                </a:cubicBezTo>
                <a:cubicBezTo>
                  <a:pt x="90" y="83"/>
                  <a:pt x="90" y="83"/>
                  <a:pt x="90" y="83"/>
                </a:cubicBezTo>
                <a:cubicBezTo>
                  <a:pt x="90" y="88"/>
                  <a:pt x="86" y="93"/>
                  <a:pt x="81" y="93"/>
                </a:cubicBezTo>
                <a:cubicBezTo>
                  <a:pt x="9" y="93"/>
                  <a:pt x="9" y="93"/>
                  <a:pt x="9" y="93"/>
                </a:cubicBezTo>
                <a:cubicBezTo>
                  <a:pt x="4" y="93"/>
                  <a:pt x="0" y="88"/>
                  <a:pt x="0" y="83"/>
                </a:cubicBezTo>
                <a:cubicBezTo>
                  <a:pt x="0" y="46"/>
                  <a:pt x="0" y="46"/>
                  <a:pt x="0" y="46"/>
                </a:cubicBezTo>
                <a:cubicBezTo>
                  <a:pt x="0" y="44"/>
                  <a:pt x="1" y="41"/>
                  <a:pt x="2" y="40"/>
                </a:cubicBezTo>
                <a:cubicBezTo>
                  <a:pt x="2" y="40"/>
                  <a:pt x="2" y="40"/>
                  <a:pt x="2" y="40"/>
                </a:cubicBezTo>
                <a:cubicBezTo>
                  <a:pt x="2" y="40"/>
                  <a:pt x="2" y="40"/>
                  <a:pt x="2" y="40"/>
                </a:cubicBezTo>
                <a:cubicBezTo>
                  <a:pt x="2" y="39"/>
                  <a:pt x="2" y="39"/>
                  <a:pt x="3" y="39"/>
                </a:cubicBezTo>
                <a:cubicBezTo>
                  <a:pt x="39" y="3"/>
                  <a:pt x="39" y="3"/>
                  <a:pt x="39" y="3"/>
                </a:cubicBezTo>
                <a:cubicBezTo>
                  <a:pt x="43" y="0"/>
                  <a:pt x="46" y="0"/>
                  <a:pt x="50" y="3"/>
                </a:cubicBezTo>
                <a:cubicBezTo>
                  <a:pt x="86" y="38"/>
                  <a:pt x="86" y="38"/>
                  <a:pt x="86" y="38"/>
                </a:cubicBezTo>
                <a:close/>
                <a:moveTo>
                  <a:pt x="15" y="30"/>
                </a:moveTo>
                <a:cubicBezTo>
                  <a:pt x="15" y="52"/>
                  <a:pt x="15" y="52"/>
                  <a:pt x="15" y="52"/>
                </a:cubicBezTo>
                <a:cubicBezTo>
                  <a:pt x="45" y="75"/>
                  <a:pt x="45" y="75"/>
                  <a:pt x="45" y="75"/>
                </a:cubicBezTo>
                <a:cubicBezTo>
                  <a:pt x="72" y="54"/>
                  <a:pt x="72" y="54"/>
                  <a:pt x="72" y="54"/>
                </a:cubicBezTo>
                <a:cubicBezTo>
                  <a:pt x="72" y="30"/>
                  <a:pt x="72" y="30"/>
                  <a:pt x="72" y="30"/>
                </a:cubicBezTo>
                <a:cubicBezTo>
                  <a:pt x="15" y="30"/>
                  <a:pt x="15" y="30"/>
                  <a:pt x="15" y="30"/>
                </a:cubicBezTo>
                <a:close/>
                <a:moveTo>
                  <a:pt x="25" y="35"/>
                </a:moveTo>
                <a:cubicBezTo>
                  <a:pt x="25" y="39"/>
                  <a:pt x="25" y="39"/>
                  <a:pt x="25" y="39"/>
                </a:cubicBezTo>
                <a:cubicBezTo>
                  <a:pt x="63" y="39"/>
                  <a:pt x="63" y="39"/>
                  <a:pt x="63" y="39"/>
                </a:cubicBezTo>
                <a:cubicBezTo>
                  <a:pt x="63" y="35"/>
                  <a:pt x="63" y="35"/>
                  <a:pt x="63" y="35"/>
                </a:cubicBezTo>
                <a:cubicBezTo>
                  <a:pt x="25" y="35"/>
                  <a:pt x="25" y="35"/>
                  <a:pt x="25" y="35"/>
                </a:cubicBezTo>
                <a:close/>
                <a:moveTo>
                  <a:pt x="25" y="51"/>
                </a:moveTo>
                <a:cubicBezTo>
                  <a:pt x="25" y="55"/>
                  <a:pt x="25" y="55"/>
                  <a:pt x="25" y="55"/>
                </a:cubicBezTo>
                <a:cubicBezTo>
                  <a:pt x="63" y="55"/>
                  <a:pt x="63" y="55"/>
                  <a:pt x="63" y="55"/>
                </a:cubicBezTo>
                <a:cubicBezTo>
                  <a:pt x="63" y="51"/>
                  <a:pt x="63" y="51"/>
                  <a:pt x="63" y="51"/>
                </a:cubicBezTo>
                <a:cubicBezTo>
                  <a:pt x="25" y="51"/>
                  <a:pt x="25" y="51"/>
                  <a:pt x="25" y="51"/>
                </a:cubicBezTo>
                <a:close/>
                <a:moveTo>
                  <a:pt x="25" y="43"/>
                </a:moveTo>
                <a:cubicBezTo>
                  <a:pt x="25" y="47"/>
                  <a:pt x="25" y="47"/>
                  <a:pt x="25" y="47"/>
                </a:cubicBezTo>
                <a:cubicBezTo>
                  <a:pt x="63" y="47"/>
                  <a:pt x="63" y="47"/>
                  <a:pt x="63" y="47"/>
                </a:cubicBezTo>
                <a:cubicBezTo>
                  <a:pt x="63" y="43"/>
                  <a:pt x="63" y="43"/>
                  <a:pt x="63" y="43"/>
                </a:cubicBezTo>
                <a:cubicBezTo>
                  <a:pt x="25" y="43"/>
                  <a:pt x="25" y="43"/>
                  <a:pt x="25" y="43"/>
                </a:cubicBezTo>
                <a:close/>
                <a:moveTo>
                  <a:pt x="10" y="87"/>
                </a:moveTo>
                <a:cubicBezTo>
                  <a:pt x="28" y="69"/>
                  <a:pt x="28" y="69"/>
                  <a:pt x="28" y="69"/>
                </a:cubicBezTo>
                <a:cubicBezTo>
                  <a:pt x="28" y="69"/>
                  <a:pt x="28" y="68"/>
                  <a:pt x="28" y="67"/>
                </a:cubicBezTo>
                <a:cubicBezTo>
                  <a:pt x="27" y="66"/>
                  <a:pt x="26" y="66"/>
                  <a:pt x="25" y="67"/>
                </a:cubicBezTo>
                <a:cubicBezTo>
                  <a:pt x="7" y="84"/>
                  <a:pt x="7" y="84"/>
                  <a:pt x="7" y="84"/>
                </a:cubicBezTo>
                <a:cubicBezTo>
                  <a:pt x="6" y="85"/>
                  <a:pt x="6" y="86"/>
                  <a:pt x="7" y="87"/>
                </a:cubicBezTo>
                <a:cubicBezTo>
                  <a:pt x="8" y="87"/>
                  <a:pt x="9" y="87"/>
                  <a:pt x="10" y="87"/>
                </a:cubicBezTo>
                <a:close/>
                <a:moveTo>
                  <a:pt x="84" y="84"/>
                </a:moveTo>
                <a:cubicBezTo>
                  <a:pt x="66" y="67"/>
                  <a:pt x="66" y="67"/>
                  <a:pt x="66" y="67"/>
                </a:cubicBezTo>
                <a:cubicBezTo>
                  <a:pt x="65" y="66"/>
                  <a:pt x="64" y="66"/>
                  <a:pt x="63" y="67"/>
                </a:cubicBezTo>
                <a:cubicBezTo>
                  <a:pt x="62" y="68"/>
                  <a:pt x="62" y="69"/>
                  <a:pt x="63" y="69"/>
                </a:cubicBezTo>
                <a:cubicBezTo>
                  <a:pt x="81" y="87"/>
                  <a:pt x="81" y="87"/>
                  <a:pt x="81" y="87"/>
                </a:cubicBezTo>
                <a:cubicBezTo>
                  <a:pt x="82" y="87"/>
                  <a:pt x="83" y="87"/>
                  <a:pt x="84" y="87"/>
                </a:cubicBezTo>
                <a:cubicBezTo>
                  <a:pt x="85" y="86"/>
                  <a:pt x="85" y="85"/>
                  <a:pt x="84" y="84"/>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lstStyle/>
          <a:p>
            <a:pPr eaLnBrk="0" hangingPunct="0"/>
            <a:endParaRPr lang="zh-CN" altLang="en-US">
              <a:solidFill>
                <a:srgbClr val="4B649F"/>
              </a:solidFill>
              <a:sym typeface="Arial" panose="020B0604020202020204" pitchFamily="34" charset="0"/>
            </a:endParaRPr>
          </a:p>
        </p:txBody>
      </p:sp>
      <p:sp>
        <p:nvSpPr>
          <p:cNvPr id="24601" name="KSO_Shape"/>
          <p:cNvSpPr>
            <a:spLocks noChangeArrowheads="1"/>
          </p:cNvSpPr>
          <p:nvPr/>
        </p:nvSpPr>
        <p:spPr bwMode="auto">
          <a:xfrm>
            <a:off x="8294688" y="3252788"/>
            <a:ext cx="504825" cy="542925"/>
          </a:xfrm>
          <a:custGeom>
            <a:avLst/>
            <a:gdLst>
              <a:gd name="T0" fmla="*/ 1905 w 2578"/>
              <a:gd name="T1" fmla="*/ 2775 h 2775"/>
              <a:gd name="T2" fmla="*/ 1830 w 2578"/>
              <a:gd name="T3" fmla="*/ 1431 h 2775"/>
              <a:gd name="T4" fmla="*/ 1727 w 2578"/>
              <a:gd name="T5" fmla="*/ 1278 h 2775"/>
              <a:gd name="T6" fmla="*/ 2051 w 2578"/>
              <a:gd name="T7" fmla="*/ 1162 h 2775"/>
              <a:gd name="T8" fmla="*/ 1952 w 2578"/>
              <a:gd name="T9" fmla="*/ 1278 h 2775"/>
              <a:gd name="T10" fmla="*/ 2311 w 2578"/>
              <a:gd name="T11" fmla="*/ 1565 h 2775"/>
              <a:gd name="T12" fmla="*/ 2575 w 2578"/>
              <a:gd name="T13" fmla="*/ 1561 h 2775"/>
              <a:gd name="T14" fmla="*/ 2578 w 2578"/>
              <a:gd name="T15" fmla="*/ 2101 h 2775"/>
              <a:gd name="T16" fmla="*/ 1354 w 2578"/>
              <a:gd name="T17" fmla="*/ 2101 h 2775"/>
              <a:gd name="T18" fmla="*/ 2456 w 2578"/>
              <a:gd name="T19" fmla="*/ 2101 h 2775"/>
              <a:gd name="T20" fmla="*/ 1952 w 2578"/>
              <a:gd name="T21" fmla="*/ 2207 h 2775"/>
              <a:gd name="T22" fmla="*/ 1844 w 2578"/>
              <a:gd name="T23" fmla="*/ 2280 h 2775"/>
              <a:gd name="T24" fmla="*/ 1783 w 2578"/>
              <a:gd name="T25" fmla="*/ 2101 h 2775"/>
              <a:gd name="T26" fmla="*/ 1848 w 2578"/>
              <a:gd name="T27" fmla="*/ 1724 h 2775"/>
              <a:gd name="T28" fmla="*/ 1952 w 2578"/>
              <a:gd name="T29" fmla="*/ 1996 h 2775"/>
              <a:gd name="T30" fmla="*/ 1952 w 2578"/>
              <a:gd name="T31" fmla="*/ 2207 h 2775"/>
              <a:gd name="T32" fmla="*/ 1120 w 2578"/>
              <a:gd name="T33" fmla="*/ 1720 h 2775"/>
              <a:gd name="T34" fmla="*/ 416 w 2578"/>
              <a:gd name="T35" fmla="*/ 1886 h 2775"/>
              <a:gd name="T36" fmla="*/ 416 w 2578"/>
              <a:gd name="T37" fmla="*/ 1720 h 2775"/>
              <a:gd name="T38" fmla="*/ 416 w 2578"/>
              <a:gd name="T39" fmla="*/ 1609 h 2775"/>
              <a:gd name="T40" fmla="*/ 416 w 2578"/>
              <a:gd name="T41" fmla="*/ 1442 h 2775"/>
              <a:gd name="T42" fmla="*/ 1185 w 2578"/>
              <a:gd name="T43" fmla="*/ 1609 h 2775"/>
              <a:gd name="T44" fmla="*/ 333 w 2578"/>
              <a:gd name="T45" fmla="*/ 971 h 2775"/>
              <a:gd name="T46" fmla="*/ 1526 w 2578"/>
              <a:gd name="T47" fmla="*/ 888 h 2775"/>
              <a:gd name="T48" fmla="*/ 1526 w 2578"/>
              <a:gd name="T49" fmla="*/ 1054 h 2775"/>
              <a:gd name="T50" fmla="*/ 416 w 2578"/>
              <a:gd name="T51" fmla="*/ 1332 h 2775"/>
              <a:gd name="T52" fmla="*/ 416 w 2578"/>
              <a:gd name="T53" fmla="*/ 1165 h 2775"/>
              <a:gd name="T54" fmla="*/ 1554 w 2578"/>
              <a:gd name="T55" fmla="*/ 1170 h 2775"/>
              <a:gd name="T56" fmla="*/ 1510 w 2578"/>
              <a:gd name="T57" fmla="*/ 1332 h 2775"/>
              <a:gd name="T58" fmla="*/ 1776 w 2578"/>
              <a:gd name="T59" fmla="*/ 721 h 2775"/>
              <a:gd name="T60" fmla="*/ 1495 w 2578"/>
              <a:gd name="T61" fmla="*/ 444 h 2775"/>
              <a:gd name="T62" fmla="*/ 1304 w 2578"/>
              <a:gd name="T63" fmla="*/ 666 h 2775"/>
              <a:gd name="T64" fmla="*/ 444 w 2578"/>
              <a:gd name="T65" fmla="*/ 471 h 2775"/>
              <a:gd name="T66" fmla="*/ 444 w 2578"/>
              <a:gd name="T67" fmla="*/ 444 h 2775"/>
              <a:gd name="T68" fmla="*/ 166 w 2578"/>
              <a:gd name="T69" fmla="*/ 2330 h 2775"/>
              <a:gd name="T70" fmla="*/ 1220 w 2578"/>
              <a:gd name="T71" fmla="*/ 2608 h 2775"/>
              <a:gd name="T72" fmla="*/ 333 w 2578"/>
              <a:gd name="T73" fmla="*/ 2774 h 2775"/>
              <a:gd name="T74" fmla="*/ 0 w 2578"/>
              <a:gd name="T75" fmla="*/ 610 h 2775"/>
              <a:gd name="T76" fmla="*/ 502 w 2578"/>
              <a:gd name="T77" fmla="*/ 333 h 2775"/>
              <a:gd name="T78" fmla="*/ 662 w 2578"/>
              <a:gd name="T79" fmla="*/ 277 h 2775"/>
              <a:gd name="T80" fmla="*/ 1273 w 2578"/>
              <a:gd name="T81" fmla="*/ 277 h 2775"/>
              <a:gd name="T82" fmla="*/ 1440 w 2578"/>
              <a:gd name="T83" fmla="*/ 333 h 2775"/>
              <a:gd name="T84" fmla="*/ 1942 w 2578"/>
              <a:gd name="T85" fmla="*/ 610 h 2775"/>
              <a:gd name="T86" fmla="*/ 1776 w 2578"/>
              <a:gd name="T87" fmla="*/ 1109 h 2775"/>
              <a:gd name="T88" fmla="*/ 968 w 2578"/>
              <a:gd name="T89" fmla="*/ 151 h 2775"/>
              <a:gd name="T90" fmla="*/ 968 w 2578"/>
              <a:gd name="T91" fmla="*/ 466 h 2775"/>
              <a:gd name="T92" fmla="*/ 968 w 2578"/>
              <a:gd name="T93" fmla="*/ 151 h 27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578" h="2775">
                <a:moveTo>
                  <a:pt x="2578" y="2101"/>
                </a:moveTo>
                <a:cubicBezTo>
                  <a:pt x="2578" y="2473"/>
                  <a:pt x="2277" y="2775"/>
                  <a:pt x="1905" y="2775"/>
                </a:cubicBezTo>
                <a:cubicBezTo>
                  <a:pt x="1533" y="2775"/>
                  <a:pt x="1232" y="2473"/>
                  <a:pt x="1232" y="2101"/>
                </a:cubicBezTo>
                <a:cubicBezTo>
                  <a:pt x="1232" y="1750"/>
                  <a:pt x="1487" y="1462"/>
                  <a:pt x="1830" y="1431"/>
                </a:cubicBezTo>
                <a:cubicBezTo>
                  <a:pt x="1830" y="1278"/>
                  <a:pt x="1830" y="1278"/>
                  <a:pt x="1830" y="1278"/>
                </a:cubicBezTo>
                <a:cubicBezTo>
                  <a:pt x="1727" y="1278"/>
                  <a:pt x="1727" y="1278"/>
                  <a:pt x="1727" y="1278"/>
                </a:cubicBezTo>
                <a:cubicBezTo>
                  <a:pt x="1727" y="1162"/>
                  <a:pt x="1727" y="1162"/>
                  <a:pt x="1727" y="1162"/>
                </a:cubicBezTo>
                <a:cubicBezTo>
                  <a:pt x="2051" y="1162"/>
                  <a:pt x="2051" y="1162"/>
                  <a:pt x="2051" y="1162"/>
                </a:cubicBezTo>
                <a:cubicBezTo>
                  <a:pt x="2051" y="1278"/>
                  <a:pt x="2051" y="1278"/>
                  <a:pt x="2051" y="1278"/>
                </a:cubicBezTo>
                <a:cubicBezTo>
                  <a:pt x="1952" y="1278"/>
                  <a:pt x="1952" y="1278"/>
                  <a:pt x="1952" y="1278"/>
                </a:cubicBezTo>
                <a:cubicBezTo>
                  <a:pt x="1952" y="1431"/>
                  <a:pt x="1952" y="1431"/>
                  <a:pt x="1952" y="1431"/>
                </a:cubicBezTo>
                <a:cubicBezTo>
                  <a:pt x="2081" y="1443"/>
                  <a:pt x="2214" y="1491"/>
                  <a:pt x="2311" y="1565"/>
                </a:cubicBezTo>
                <a:cubicBezTo>
                  <a:pt x="2445" y="1431"/>
                  <a:pt x="2445" y="1431"/>
                  <a:pt x="2445" y="1431"/>
                </a:cubicBezTo>
                <a:cubicBezTo>
                  <a:pt x="2575" y="1561"/>
                  <a:pt x="2575" y="1561"/>
                  <a:pt x="2575" y="1561"/>
                </a:cubicBezTo>
                <a:cubicBezTo>
                  <a:pt x="2441" y="1695"/>
                  <a:pt x="2441" y="1695"/>
                  <a:pt x="2441" y="1695"/>
                </a:cubicBezTo>
                <a:cubicBezTo>
                  <a:pt x="2527" y="1808"/>
                  <a:pt x="2578" y="1949"/>
                  <a:pt x="2578" y="2101"/>
                </a:cubicBezTo>
                <a:close/>
                <a:moveTo>
                  <a:pt x="1905" y="1550"/>
                </a:moveTo>
                <a:cubicBezTo>
                  <a:pt x="1601" y="1550"/>
                  <a:pt x="1354" y="1798"/>
                  <a:pt x="1354" y="2101"/>
                </a:cubicBezTo>
                <a:cubicBezTo>
                  <a:pt x="1354" y="2405"/>
                  <a:pt x="1601" y="2652"/>
                  <a:pt x="1905" y="2652"/>
                </a:cubicBezTo>
                <a:cubicBezTo>
                  <a:pt x="2209" y="2652"/>
                  <a:pt x="2456" y="2405"/>
                  <a:pt x="2456" y="2101"/>
                </a:cubicBezTo>
                <a:cubicBezTo>
                  <a:pt x="2456" y="1798"/>
                  <a:pt x="2209" y="1550"/>
                  <a:pt x="1905" y="1550"/>
                </a:cubicBezTo>
                <a:close/>
                <a:moveTo>
                  <a:pt x="1952" y="2207"/>
                </a:moveTo>
                <a:cubicBezTo>
                  <a:pt x="1952" y="2280"/>
                  <a:pt x="1952" y="2280"/>
                  <a:pt x="1952" y="2280"/>
                </a:cubicBezTo>
                <a:cubicBezTo>
                  <a:pt x="1844" y="2280"/>
                  <a:pt x="1844" y="2280"/>
                  <a:pt x="1844" y="2280"/>
                </a:cubicBezTo>
                <a:cubicBezTo>
                  <a:pt x="1844" y="2207"/>
                  <a:pt x="1844" y="2207"/>
                  <a:pt x="1844" y="2207"/>
                </a:cubicBezTo>
                <a:cubicBezTo>
                  <a:pt x="1807" y="2186"/>
                  <a:pt x="1783" y="2147"/>
                  <a:pt x="1783" y="2101"/>
                </a:cubicBezTo>
                <a:cubicBezTo>
                  <a:pt x="1783" y="2056"/>
                  <a:pt x="1812" y="2017"/>
                  <a:pt x="1848" y="1996"/>
                </a:cubicBezTo>
                <a:cubicBezTo>
                  <a:pt x="1848" y="1724"/>
                  <a:pt x="1848" y="1724"/>
                  <a:pt x="1848" y="1724"/>
                </a:cubicBezTo>
                <a:cubicBezTo>
                  <a:pt x="1952" y="1724"/>
                  <a:pt x="1952" y="1724"/>
                  <a:pt x="1952" y="1724"/>
                </a:cubicBezTo>
                <a:cubicBezTo>
                  <a:pt x="1952" y="1996"/>
                  <a:pt x="1952" y="1996"/>
                  <a:pt x="1952" y="1996"/>
                </a:cubicBezTo>
                <a:cubicBezTo>
                  <a:pt x="1989" y="2017"/>
                  <a:pt x="2027" y="2056"/>
                  <a:pt x="2027" y="2101"/>
                </a:cubicBezTo>
                <a:cubicBezTo>
                  <a:pt x="2027" y="2147"/>
                  <a:pt x="1989" y="2186"/>
                  <a:pt x="1952" y="2207"/>
                </a:cubicBezTo>
                <a:close/>
                <a:moveTo>
                  <a:pt x="416" y="1720"/>
                </a:moveTo>
                <a:cubicBezTo>
                  <a:pt x="1120" y="1720"/>
                  <a:pt x="1120" y="1720"/>
                  <a:pt x="1120" y="1720"/>
                </a:cubicBezTo>
                <a:cubicBezTo>
                  <a:pt x="1094" y="1773"/>
                  <a:pt x="1074" y="1828"/>
                  <a:pt x="1060" y="1886"/>
                </a:cubicBezTo>
                <a:cubicBezTo>
                  <a:pt x="416" y="1886"/>
                  <a:pt x="416" y="1886"/>
                  <a:pt x="416" y="1886"/>
                </a:cubicBezTo>
                <a:cubicBezTo>
                  <a:pt x="370" y="1886"/>
                  <a:pt x="333" y="1849"/>
                  <a:pt x="333" y="1803"/>
                </a:cubicBezTo>
                <a:cubicBezTo>
                  <a:pt x="333" y="1757"/>
                  <a:pt x="370" y="1720"/>
                  <a:pt x="416" y="1720"/>
                </a:cubicBezTo>
                <a:close/>
                <a:moveTo>
                  <a:pt x="1185" y="1609"/>
                </a:moveTo>
                <a:cubicBezTo>
                  <a:pt x="416" y="1609"/>
                  <a:pt x="416" y="1609"/>
                  <a:pt x="416" y="1609"/>
                </a:cubicBezTo>
                <a:cubicBezTo>
                  <a:pt x="370" y="1609"/>
                  <a:pt x="333" y="1572"/>
                  <a:pt x="333" y="1526"/>
                </a:cubicBezTo>
                <a:cubicBezTo>
                  <a:pt x="333" y="1480"/>
                  <a:pt x="370" y="1442"/>
                  <a:pt x="416" y="1442"/>
                </a:cubicBezTo>
                <a:cubicBezTo>
                  <a:pt x="1338" y="1442"/>
                  <a:pt x="1338" y="1442"/>
                  <a:pt x="1338" y="1442"/>
                </a:cubicBezTo>
                <a:cubicBezTo>
                  <a:pt x="1279" y="1491"/>
                  <a:pt x="1228" y="1547"/>
                  <a:pt x="1185" y="1609"/>
                </a:cubicBezTo>
                <a:close/>
                <a:moveTo>
                  <a:pt x="416" y="1054"/>
                </a:moveTo>
                <a:cubicBezTo>
                  <a:pt x="370" y="1054"/>
                  <a:pt x="333" y="1017"/>
                  <a:pt x="333" y="971"/>
                </a:cubicBezTo>
                <a:cubicBezTo>
                  <a:pt x="333" y="925"/>
                  <a:pt x="370" y="888"/>
                  <a:pt x="416" y="888"/>
                </a:cubicBezTo>
                <a:cubicBezTo>
                  <a:pt x="1526" y="888"/>
                  <a:pt x="1526" y="888"/>
                  <a:pt x="1526" y="888"/>
                </a:cubicBezTo>
                <a:cubicBezTo>
                  <a:pt x="1572" y="888"/>
                  <a:pt x="1609" y="925"/>
                  <a:pt x="1609" y="971"/>
                </a:cubicBezTo>
                <a:cubicBezTo>
                  <a:pt x="1609" y="1017"/>
                  <a:pt x="1572" y="1054"/>
                  <a:pt x="1526" y="1054"/>
                </a:cubicBezTo>
                <a:lnTo>
                  <a:pt x="416" y="1054"/>
                </a:lnTo>
                <a:close/>
                <a:moveTo>
                  <a:pt x="416" y="1332"/>
                </a:moveTo>
                <a:cubicBezTo>
                  <a:pt x="370" y="1332"/>
                  <a:pt x="333" y="1294"/>
                  <a:pt x="333" y="1248"/>
                </a:cubicBezTo>
                <a:cubicBezTo>
                  <a:pt x="333" y="1202"/>
                  <a:pt x="370" y="1165"/>
                  <a:pt x="416" y="1165"/>
                </a:cubicBezTo>
                <a:cubicBezTo>
                  <a:pt x="1526" y="1165"/>
                  <a:pt x="1526" y="1165"/>
                  <a:pt x="1526" y="1165"/>
                </a:cubicBezTo>
                <a:cubicBezTo>
                  <a:pt x="1536" y="1165"/>
                  <a:pt x="1545" y="1168"/>
                  <a:pt x="1554" y="1170"/>
                </a:cubicBezTo>
                <a:cubicBezTo>
                  <a:pt x="1554" y="1311"/>
                  <a:pt x="1554" y="1311"/>
                  <a:pt x="1554" y="1311"/>
                </a:cubicBezTo>
                <a:cubicBezTo>
                  <a:pt x="1539" y="1318"/>
                  <a:pt x="1525" y="1324"/>
                  <a:pt x="1510" y="1332"/>
                </a:cubicBezTo>
                <a:lnTo>
                  <a:pt x="416" y="1332"/>
                </a:lnTo>
                <a:close/>
                <a:moveTo>
                  <a:pt x="1776" y="721"/>
                </a:moveTo>
                <a:cubicBezTo>
                  <a:pt x="1776" y="568"/>
                  <a:pt x="1651" y="444"/>
                  <a:pt x="1498" y="444"/>
                </a:cubicBezTo>
                <a:cubicBezTo>
                  <a:pt x="1495" y="444"/>
                  <a:pt x="1495" y="444"/>
                  <a:pt x="1495" y="444"/>
                </a:cubicBezTo>
                <a:cubicBezTo>
                  <a:pt x="1497" y="453"/>
                  <a:pt x="1498" y="462"/>
                  <a:pt x="1498" y="471"/>
                </a:cubicBezTo>
                <a:cubicBezTo>
                  <a:pt x="1498" y="579"/>
                  <a:pt x="1411" y="666"/>
                  <a:pt x="1304" y="666"/>
                </a:cubicBezTo>
                <a:cubicBezTo>
                  <a:pt x="638" y="666"/>
                  <a:pt x="638" y="666"/>
                  <a:pt x="638" y="666"/>
                </a:cubicBezTo>
                <a:cubicBezTo>
                  <a:pt x="531" y="666"/>
                  <a:pt x="444" y="579"/>
                  <a:pt x="444" y="471"/>
                </a:cubicBezTo>
                <a:cubicBezTo>
                  <a:pt x="444" y="462"/>
                  <a:pt x="445" y="453"/>
                  <a:pt x="447" y="444"/>
                </a:cubicBezTo>
                <a:cubicBezTo>
                  <a:pt x="444" y="444"/>
                  <a:pt x="444" y="444"/>
                  <a:pt x="444" y="444"/>
                </a:cubicBezTo>
                <a:cubicBezTo>
                  <a:pt x="291" y="444"/>
                  <a:pt x="166" y="568"/>
                  <a:pt x="166" y="721"/>
                </a:cubicBezTo>
                <a:cubicBezTo>
                  <a:pt x="166" y="2330"/>
                  <a:pt x="166" y="2330"/>
                  <a:pt x="166" y="2330"/>
                </a:cubicBezTo>
                <a:cubicBezTo>
                  <a:pt x="166" y="2483"/>
                  <a:pt x="291" y="2608"/>
                  <a:pt x="444" y="2608"/>
                </a:cubicBezTo>
                <a:cubicBezTo>
                  <a:pt x="1220" y="2608"/>
                  <a:pt x="1220" y="2608"/>
                  <a:pt x="1220" y="2608"/>
                </a:cubicBezTo>
                <a:cubicBezTo>
                  <a:pt x="1271" y="2672"/>
                  <a:pt x="1331" y="2728"/>
                  <a:pt x="1398" y="2774"/>
                </a:cubicBezTo>
                <a:cubicBezTo>
                  <a:pt x="333" y="2774"/>
                  <a:pt x="333" y="2774"/>
                  <a:pt x="333" y="2774"/>
                </a:cubicBezTo>
                <a:cubicBezTo>
                  <a:pt x="180" y="2774"/>
                  <a:pt x="0" y="2650"/>
                  <a:pt x="0" y="2497"/>
                </a:cubicBezTo>
                <a:cubicBezTo>
                  <a:pt x="0" y="610"/>
                  <a:pt x="0" y="610"/>
                  <a:pt x="0" y="610"/>
                </a:cubicBezTo>
                <a:cubicBezTo>
                  <a:pt x="0" y="457"/>
                  <a:pt x="180" y="333"/>
                  <a:pt x="333" y="333"/>
                </a:cubicBezTo>
                <a:cubicBezTo>
                  <a:pt x="502" y="333"/>
                  <a:pt x="502" y="333"/>
                  <a:pt x="502" y="333"/>
                </a:cubicBezTo>
                <a:cubicBezTo>
                  <a:pt x="537" y="298"/>
                  <a:pt x="585" y="277"/>
                  <a:pt x="638" y="277"/>
                </a:cubicBezTo>
                <a:cubicBezTo>
                  <a:pt x="662" y="277"/>
                  <a:pt x="662" y="277"/>
                  <a:pt x="662" y="277"/>
                </a:cubicBezTo>
                <a:cubicBezTo>
                  <a:pt x="678" y="122"/>
                  <a:pt x="808" y="0"/>
                  <a:pt x="968" y="0"/>
                </a:cubicBezTo>
                <a:cubicBezTo>
                  <a:pt x="1127" y="0"/>
                  <a:pt x="1257" y="122"/>
                  <a:pt x="1273" y="277"/>
                </a:cubicBezTo>
                <a:cubicBezTo>
                  <a:pt x="1304" y="277"/>
                  <a:pt x="1304" y="277"/>
                  <a:pt x="1304" y="277"/>
                </a:cubicBezTo>
                <a:cubicBezTo>
                  <a:pt x="1357" y="277"/>
                  <a:pt x="1405" y="298"/>
                  <a:pt x="1440" y="333"/>
                </a:cubicBezTo>
                <a:cubicBezTo>
                  <a:pt x="1609" y="333"/>
                  <a:pt x="1609" y="333"/>
                  <a:pt x="1609" y="333"/>
                </a:cubicBezTo>
                <a:cubicBezTo>
                  <a:pt x="1763" y="333"/>
                  <a:pt x="1942" y="457"/>
                  <a:pt x="1942" y="610"/>
                </a:cubicBezTo>
                <a:cubicBezTo>
                  <a:pt x="1942" y="1109"/>
                  <a:pt x="1942" y="1109"/>
                  <a:pt x="1942" y="1109"/>
                </a:cubicBezTo>
                <a:cubicBezTo>
                  <a:pt x="1776" y="1109"/>
                  <a:pt x="1776" y="1109"/>
                  <a:pt x="1776" y="1109"/>
                </a:cubicBezTo>
                <a:lnTo>
                  <a:pt x="1776" y="721"/>
                </a:lnTo>
                <a:close/>
                <a:moveTo>
                  <a:pt x="968" y="151"/>
                </a:moveTo>
                <a:cubicBezTo>
                  <a:pt x="881" y="151"/>
                  <a:pt x="810" y="222"/>
                  <a:pt x="810" y="308"/>
                </a:cubicBezTo>
                <a:cubicBezTo>
                  <a:pt x="810" y="395"/>
                  <a:pt x="881" y="466"/>
                  <a:pt x="968" y="466"/>
                </a:cubicBezTo>
                <a:cubicBezTo>
                  <a:pt x="1055" y="466"/>
                  <a:pt x="1125" y="395"/>
                  <a:pt x="1125" y="308"/>
                </a:cubicBezTo>
                <a:cubicBezTo>
                  <a:pt x="1125" y="222"/>
                  <a:pt x="1055" y="151"/>
                  <a:pt x="968" y="151"/>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solidFill>
                <a:srgbClr val="4B649F"/>
              </a:solidFill>
              <a:sym typeface="Arial" panose="020B0604020202020204" pitchFamily="34" charset="0"/>
            </a:endParaRPr>
          </a:p>
        </p:txBody>
      </p:sp>
      <p:sp>
        <p:nvSpPr>
          <p:cNvPr id="24602" name="KSO_Shape"/>
          <p:cNvSpPr>
            <a:spLocks noChangeArrowheads="1"/>
          </p:cNvSpPr>
          <p:nvPr/>
        </p:nvSpPr>
        <p:spPr bwMode="auto">
          <a:xfrm>
            <a:off x="8294688" y="4371975"/>
            <a:ext cx="504825" cy="504825"/>
          </a:xfrm>
          <a:custGeom>
            <a:avLst/>
            <a:gdLst>
              <a:gd name="T0" fmla="*/ 2657 w 3279"/>
              <a:gd name="T1" fmla="*/ 3279 h 3279"/>
              <a:gd name="T2" fmla="*/ 614 w 3279"/>
              <a:gd name="T3" fmla="*/ 3279 h 3279"/>
              <a:gd name="T4" fmla="*/ 0 w 3279"/>
              <a:gd name="T5" fmla="*/ 2657 h 3279"/>
              <a:gd name="T6" fmla="*/ 0 w 3279"/>
              <a:gd name="T7" fmla="*/ 0 h 3279"/>
              <a:gd name="T8" fmla="*/ 2429 w 3279"/>
              <a:gd name="T9" fmla="*/ 0 h 3279"/>
              <a:gd name="T10" fmla="*/ 2429 w 3279"/>
              <a:gd name="T11" fmla="*/ 196 h 3279"/>
              <a:gd name="T12" fmla="*/ 2887 w 3279"/>
              <a:gd name="T13" fmla="*/ 196 h 3279"/>
              <a:gd name="T14" fmla="*/ 2887 w 3279"/>
              <a:gd name="T15" fmla="*/ 196 h 3279"/>
              <a:gd name="T16" fmla="*/ 2887 w 3279"/>
              <a:gd name="T17" fmla="*/ 392 h 3279"/>
              <a:gd name="T18" fmla="*/ 3066 w 3279"/>
              <a:gd name="T19" fmla="*/ 392 h 3279"/>
              <a:gd name="T20" fmla="*/ 3279 w 3279"/>
              <a:gd name="T21" fmla="*/ 392 h 3279"/>
              <a:gd name="T22" fmla="*/ 3279 w 3279"/>
              <a:gd name="T23" fmla="*/ 2657 h 3279"/>
              <a:gd name="T24" fmla="*/ 2657 w 3279"/>
              <a:gd name="T25" fmla="*/ 3279 h 3279"/>
              <a:gd name="T26" fmla="*/ 2167 w 3279"/>
              <a:gd name="T27" fmla="*/ 261 h 3279"/>
              <a:gd name="T28" fmla="*/ 262 w 3279"/>
              <a:gd name="T29" fmla="*/ 261 h 3279"/>
              <a:gd name="T30" fmla="*/ 262 w 3279"/>
              <a:gd name="T31" fmla="*/ 2723 h 3279"/>
              <a:gd name="T32" fmla="*/ 482 w 3279"/>
              <a:gd name="T33" fmla="*/ 2952 h 3279"/>
              <a:gd name="T34" fmla="*/ 2167 w 3279"/>
              <a:gd name="T35" fmla="*/ 2952 h 3279"/>
              <a:gd name="T36" fmla="*/ 2167 w 3279"/>
              <a:gd name="T37" fmla="*/ 261 h 3279"/>
              <a:gd name="T38" fmla="*/ 3075 w 3279"/>
              <a:gd name="T39" fmla="*/ 587 h 3279"/>
              <a:gd name="T40" fmla="*/ 2887 w 3279"/>
              <a:gd name="T41" fmla="*/ 587 h 3279"/>
              <a:gd name="T42" fmla="*/ 2887 w 3279"/>
              <a:gd name="T43" fmla="*/ 2555 h 3279"/>
              <a:gd name="T44" fmla="*/ 2760 w 3279"/>
              <a:gd name="T45" fmla="*/ 2657 h 3279"/>
              <a:gd name="T46" fmla="*/ 2625 w 3279"/>
              <a:gd name="T47" fmla="*/ 2555 h 3279"/>
              <a:gd name="T48" fmla="*/ 2625 w 3279"/>
              <a:gd name="T49" fmla="*/ 392 h 3279"/>
              <a:gd name="T50" fmla="*/ 2429 w 3279"/>
              <a:gd name="T51" fmla="*/ 392 h 3279"/>
              <a:gd name="T52" fmla="*/ 2429 w 3279"/>
              <a:gd name="T53" fmla="*/ 2653 h 3279"/>
              <a:gd name="T54" fmla="*/ 2760 w 3279"/>
              <a:gd name="T55" fmla="*/ 2960 h 3279"/>
              <a:gd name="T56" fmla="*/ 3075 w 3279"/>
              <a:gd name="T57" fmla="*/ 2653 h 3279"/>
              <a:gd name="T58" fmla="*/ 3075 w 3279"/>
              <a:gd name="T59" fmla="*/ 587 h 3279"/>
              <a:gd name="T60" fmla="*/ 589 w 3279"/>
              <a:gd name="T61" fmla="*/ 2428 h 3279"/>
              <a:gd name="T62" fmla="*/ 1251 w 3279"/>
              <a:gd name="T63" fmla="*/ 2428 h 3279"/>
              <a:gd name="T64" fmla="*/ 1251 w 3279"/>
              <a:gd name="T65" fmla="*/ 2624 h 3279"/>
              <a:gd name="T66" fmla="*/ 589 w 3279"/>
              <a:gd name="T67" fmla="*/ 2624 h 3279"/>
              <a:gd name="T68" fmla="*/ 589 w 3279"/>
              <a:gd name="T69" fmla="*/ 2428 h 3279"/>
              <a:gd name="T70" fmla="*/ 589 w 3279"/>
              <a:gd name="T71" fmla="*/ 2028 h 3279"/>
              <a:gd name="T72" fmla="*/ 1439 w 3279"/>
              <a:gd name="T73" fmla="*/ 2028 h 3279"/>
              <a:gd name="T74" fmla="*/ 1439 w 3279"/>
              <a:gd name="T75" fmla="*/ 2232 h 3279"/>
              <a:gd name="T76" fmla="*/ 589 w 3279"/>
              <a:gd name="T77" fmla="*/ 2232 h 3279"/>
              <a:gd name="T78" fmla="*/ 589 w 3279"/>
              <a:gd name="T79" fmla="*/ 2028 h 3279"/>
              <a:gd name="T80" fmla="*/ 1840 w 3279"/>
              <a:gd name="T81" fmla="*/ 2232 h 3279"/>
              <a:gd name="T82" fmla="*/ 1636 w 3279"/>
              <a:gd name="T83" fmla="*/ 2232 h 3279"/>
              <a:gd name="T84" fmla="*/ 1636 w 3279"/>
              <a:gd name="T85" fmla="*/ 2028 h 3279"/>
              <a:gd name="T86" fmla="*/ 1840 w 3279"/>
              <a:gd name="T87" fmla="*/ 2028 h 3279"/>
              <a:gd name="T88" fmla="*/ 1840 w 3279"/>
              <a:gd name="T89" fmla="*/ 2232 h 3279"/>
              <a:gd name="T90" fmla="*/ 1439 w 3279"/>
              <a:gd name="T91" fmla="*/ 1635 h 3279"/>
              <a:gd name="T92" fmla="*/ 1840 w 3279"/>
              <a:gd name="T93" fmla="*/ 1635 h 3279"/>
              <a:gd name="T94" fmla="*/ 1840 w 3279"/>
              <a:gd name="T95" fmla="*/ 1840 h 3279"/>
              <a:gd name="T96" fmla="*/ 1439 w 3279"/>
              <a:gd name="T97" fmla="*/ 1840 h 3279"/>
              <a:gd name="T98" fmla="*/ 1439 w 3279"/>
              <a:gd name="T99" fmla="*/ 1635 h 3279"/>
              <a:gd name="T100" fmla="*/ 589 w 3279"/>
              <a:gd name="T101" fmla="*/ 597 h 3279"/>
              <a:gd name="T102" fmla="*/ 1840 w 3279"/>
              <a:gd name="T103" fmla="*/ 597 h 3279"/>
              <a:gd name="T104" fmla="*/ 1840 w 3279"/>
              <a:gd name="T105" fmla="*/ 1439 h 3279"/>
              <a:gd name="T106" fmla="*/ 589 w 3279"/>
              <a:gd name="T107" fmla="*/ 1439 h 3279"/>
              <a:gd name="T108" fmla="*/ 589 w 3279"/>
              <a:gd name="T109" fmla="*/ 597 h 3279"/>
              <a:gd name="T110" fmla="*/ 1243 w 3279"/>
              <a:gd name="T111" fmla="*/ 1840 h 3279"/>
              <a:gd name="T112" fmla="*/ 589 w 3279"/>
              <a:gd name="T113" fmla="*/ 1840 h 3279"/>
              <a:gd name="T114" fmla="*/ 589 w 3279"/>
              <a:gd name="T115" fmla="*/ 1635 h 3279"/>
              <a:gd name="T116" fmla="*/ 1243 w 3279"/>
              <a:gd name="T117" fmla="*/ 1635 h 3279"/>
              <a:gd name="T118" fmla="*/ 1243 w 3279"/>
              <a:gd name="T119" fmla="*/ 1840 h 3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79" h="3279">
                <a:moveTo>
                  <a:pt x="2657" y="3279"/>
                </a:moveTo>
                <a:cubicBezTo>
                  <a:pt x="614" y="3279"/>
                  <a:pt x="614" y="3279"/>
                  <a:pt x="614" y="3279"/>
                </a:cubicBezTo>
                <a:cubicBezTo>
                  <a:pt x="275" y="3279"/>
                  <a:pt x="0" y="2996"/>
                  <a:pt x="0" y="2657"/>
                </a:cubicBezTo>
                <a:cubicBezTo>
                  <a:pt x="0" y="0"/>
                  <a:pt x="0" y="0"/>
                  <a:pt x="0" y="0"/>
                </a:cubicBezTo>
                <a:cubicBezTo>
                  <a:pt x="2429" y="0"/>
                  <a:pt x="2429" y="0"/>
                  <a:pt x="2429" y="0"/>
                </a:cubicBezTo>
                <a:cubicBezTo>
                  <a:pt x="2429" y="196"/>
                  <a:pt x="2429" y="196"/>
                  <a:pt x="2429" y="196"/>
                </a:cubicBezTo>
                <a:cubicBezTo>
                  <a:pt x="2887" y="196"/>
                  <a:pt x="2887" y="196"/>
                  <a:pt x="2887" y="196"/>
                </a:cubicBezTo>
                <a:cubicBezTo>
                  <a:pt x="2887" y="196"/>
                  <a:pt x="2887" y="196"/>
                  <a:pt x="2887" y="196"/>
                </a:cubicBezTo>
                <a:cubicBezTo>
                  <a:pt x="2887" y="392"/>
                  <a:pt x="2887" y="392"/>
                  <a:pt x="2887" y="392"/>
                </a:cubicBezTo>
                <a:cubicBezTo>
                  <a:pt x="3066" y="392"/>
                  <a:pt x="3066" y="392"/>
                  <a:pt x="3066" y="392"/>
                </a:cubicBezTo>
                <a:cubicBezTo>
                  <a:pt x="3279" y="392"/>
                  <a:pt x="3279" y="392"/>
                  <a:pt x="3279" y="392"/>
                </a:cubicBezTo>
                <a:cubicBezTo>
                  <a:pt x="3279" y="2657"/>
                  <a:pt x="3279" y="2657"/>
                  <a:pt x="3279" y="2657"/>
                </a:cubicBezTo>
                <a:cubicBezTo>
                  <a:pt x="3279" y="2996"/>
                  <a:pt x="2996" y="3279"/>
                  <a:pt x="2657" y="3279"/>
                </a:cubicBezTo>
                <a:close/>
                <a:moveTo>
                  <a:pt x="2167" y="261"/>
                </a:moveTo>
                <a:cubicBezTo>
                  <a:pt x="262" y="261"/>
                  <a:pt x="262" y="261"/>
                  <a:pt x="262" y="261"/>
                </a:cubicBezTo>
                <a:cubicBezTo>
                  <a:pt x="262" y="2723"/>
                  <a:pt x="262" y="2723"/>
                  <a:pt x="262" y="2723"/>
                </a:cubicBezTo>
                <a:cubicBezTo>
                  <a:pt x="262" y="2836"/>
                  <a:pt x="370" y="2952"/>
                  <a:pt x="482" y="2952"/>
                </a:cubicBezTo>
                <a:cubicBezTo>
                  <a:pt x="2167" y="2952"/>
                  <a:pt x="2167" y="2952"/>
                  <a:pt x="2167" y="2952"/>
                </a:cubicBezTo>
                <a:lnTo>
                  <a:pt x="2167" y="261"/>
                </a:lnTo>
                <a:close/>
                <a:moveTo>
                  <a:pt x="3075" y="587"/>
                </a:moveTo>
                <a:cubicBezTo>
                  <a:pt x="2887" y="587"/>
                  <a:pt x="2887" y="587"/>
                  <a:pt x="2887" y="587"/>
                </a:cubicBezTo>
                <a:cubicBezTo>
                  <a:pt x="2887" y="2555"/>
                  <a:pt x="2887" y="2555"/>
                  <a:pt x="2887" y="2555"/>
                </a:cubicBezTo>
                <a:cubicBezTo>
                  <a:pt x="2887" y="2611"/>
                  <a:pt x="2816" y="2657"/>
                  <a:pt x="2760" y="2657"/>
                </a:cubicBezTo>
                <a:cubicBezTo>
                  <a:pt x="2703" y="2657"/>
                  <a:pt x="2625" y="2611"/>
                  <a:pt x="2625" y="2555"/>
                </a:cubicBezTo>
                <a:cubicBezTo>
                  <a:pt x="2625" y="392"/>
                  <a:pt x="2625" y="392"/>
                  <a:pt x="2625" y="392"/>
                </a:cubicBezTo>
                <a:cubicBezTo>
                  <a:pt x="2429" y="392"/>
                  <a:pt x="2429" y="392"/>
                  <a:pt x="2429" y="392"/>
                </a:cubicBezTo>
                <a:cubicBezTo>
                  <a:pt x="2429" y="2653"/>
                  <a:pt x="2429" y="2653"/>
                  <a:pt x="2429" y="2653"/>
                </a:cubicBezTo>
                <a:cubicBezTo>
                  <a:pt x="2429" y="2823"/>
                  <a:pt x="2590" y="2960"/>
                  <a:pt x="2760" y="2960"/>
                </a:cubicBezTo>
                <a:cubicBezTo>
                  <a:pt x="2929" y="2960"/>
                  <a:pt x="3075" y="2823"/>
                  <a:pt x="3075" y="2653"/>
                </a:cubicBezTo>
                <a:lnTo>
                  <a:pt x="3075" y="587"/>
                </a:lnTo>
                <a:close/>
                <a:moveTo>
                  <a:pt x="589" y="2428"/>
                </a:moveTo>
                <a:cubicBezTo>
                  <a:pt x="1251" y="2428"/>
                  <a:pt x="1251" y="2428"/>
                  <a:pt x="1251" y="2428"/>
                </a:cubicBezTo>
                <a:cubicBezTo>
                  <a:pt x="1251" y="2624"/>
                  <a:pt x="1251" y="2624"/>
                  <a:pt x="1251" y="2624"/>
                </a:cubicBezTo>
                <a:cubicBezTo>
                  <a:pt x="589" y="2624"/>
                  <a:pt x="589" y="2624"/>
                  <a:pt x="589" y="2624"/>
                </a:cubicBezTo>
                <a:lnTo>
                  <a:pt x="589" y="2428"/>
                </a:lnTo>
                <a:close/>
                <a:moveTo>
                  <a:pt x="589" y="2028"/>
                </a:moveTo>
                <a:cubicBezTo>
                  <a:pt x="1439" y="2028"/>
                  <a:pt x="1439" y="2028"/>
                  <a:pt x="1439" y="2028"/>
                </a:cubicBezTo>
                <a:cubicBezTo>
                  <a:pt x="1439" y="2232"/>
                  <a:pt x="1439" y="2232"/>
                  <a:pt x="1439" y="2232"/>
                </a:cubicBezTo>
                <a:cubicBezTo>
                  <a:pt x="589" y="2232"/>
                  <a:pt x="589" y="2232"/>
                  <a:pt x="589" y="2232"/>
                </a:cubicBezTo>
                <a:lnTo>
                  <a:pt x="589" y="2028"/>
                </a:lnTo>
                <a:close/>
                <a:moveTo>
                  <a:pt x="1840" y="2232"/>
                </a:moveTo>
                <a:cubicBezTo>
                  <a:pt x="1636" y="2232"/>
                  <a:pt x="1636" y="2232"/>
                  <a:pt x="1636" y="2232"/>
                </a:cubicBezTo>
                <a:cubicBezTo>
                  <a:pt x="1636" y="2028"/>
                  <a:pt x="1636" y="2028"/>
                  <a:pt x="1636" y="2028"/>
                </a:cubicBezTo>
                <a:cubicBezTo>
                  <a:pt x="1840" y="2028"/>
                  <a:pt x="1840" y="2028"/>
                  <a:pt x="1840" y="2028"/>
                </a:cubicBezTo>
                <a:lnTo>
                  <a:pt x="1840" y="2232"/>
                </a:lnTo>
                <a:close/>
                <a:moveTo>
                  <a:pt x="1439" y="1635"/>
                </a:moveTo>
                <a:cubicBezTo>
                  <a:pt x="1840" y="1635"/>
                  <a:pt x="1840" y="1635"/>
                  <a:pt x="1840" y="1635"/>
                </a:cubicBezTo>
                <a:cubicBezTo>
                  <a:pt x="1840" y="1840"/>
                  <a:pt x="1840" y="1840"/>
                  <a:pt x="1840" y="1840"/>
                </a:cubicBezTo>
                <a:cubicBezTo>
                  <a:pt x="1439" y="1840"/>
                  <a:pt x="1439" y="1840"/>
                  <a:pt x="1439" y="1840"/>
                </a:cubicBezTo>
                <a:lnTo>
                  <a:pt x="1439" y="1635"/>
                </a:lnTo>
                <a:close/>
                <a:moveTo>
                  <a:pt x="589" y="597"/>
                </a:moveTo>
                <a:cubicBezTo>
                  <a:pt x="1840" y="597"/>
                  <a:pt x="1840" y="597"/>
                  <a:pt x="1840" y="597"/>
                </a:cubicBezTo>
                <a:cubicBezTo>
                  <a:pt x="1840" y="1439"/>
                  <a:pt x="1840" y="1439"/>
                  <a:pt x="1840" y="1439"/>
                </a:cubicBezTo>
                <a:cubicBezTo>
                  <a:pt x="589" y="1439"/>
                  <a:pt x="589" y="1439"/>
                  <a:pt x="589" y="1439"/>
                </a:cubicBezTo>
                <a:lnTo>
                  <a:pt x="589" y="597"/>
                </a:lnTo>
                <a:close/>
                <a:moveTo>
                  <a:pt x="1243" y="1840"/>
                </a:moveTo>
                <a:cubicBezTo>
                  <a:pt x="589" y="1840"/>
                  <a:pt x="589" y="1840"/>
                  <a:pt x="589" y="1840"/>
                </a:cubicBezTo>
                <a:cubicBezTo>
                  <a:pt x="589" y="1635"/>
                  <a:pt x="589" y="1635"/>
                  <a:pt x="589" y="1635"/>
                </a:cubicBezTo>
                <a:cubicBezTo>
                  <a:pt x="1243" y="1635"/>
                  <a:pt x="1243" y="1635"/>
                  <a:pt x="1243" y="1635"/>
                </a:cubicBezTo>
                <a:lnTo>
                  <a:pt x="1243" y="184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solidFill>
                <a:srgbClr val="4B649F"/>
              </a:solidFill>
              <a:sym typeface="Arial" panose="020B0604020202020204" pitchFamily="34" charset="0"/>
            </a:endParaRPr>
          </a:p>
        </p:txBody>
      </p:sp>
      <p:sp>
        <p:nvSpPr>
          <p:cNvPr id="28" name="椭圆 27"/>
          <p:cNvSpPr/>
          <p:nvPr/>
        </p:nvSpPr>
        <p:spPr>
          <a:xfrm>
            <a:off x="4540250" y="1998663"/>
            <a:ext cx="3128963" cy="3128962"/>
          </a:xfrm>
          <a:prstGeom prst="ellipse">
            <a:avLst/>
          </a:prstGeom>
          <a:noFill/>
          <a:ln>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accent1"/>
              </a:solidFill>
              <a:cs typeface="+mn-ea"/>
              <a:sym typeface="+mn-lt"/>
            </a:endParaRPr>
          </a:p>
        </p:txBody>
      </p:sp>
      <p:sp>
        <p:nvSpPr>
          <p:cNvPr id="29" name="椭圆 28"/>
          <p:cNvSpPr/>
          <p:nvPr/>
        </p:nvSpPr>
        <p:spPr>
          <a:xfrm>
            <a:off x="4678363" y="2138363"/>
            <a:ext cx="2851150" cy="2849562"/>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solidFill>
                <a:schemeClr val="accent1"/>
              </a:solidFill>
              <a:cs typeface="+mn-ea"/>
              <a:sym typeface="+mn-lt"/>
            </a:endParaRPr>
          </a:p>
        </p:txBody>
      </p:sp>
      <p:sp>
        <p:nvSpPr>
          <p:cNvPr id="30" name="KSO_Shape"/>
          <p:cNvSpPr/>
          <p:nvPr/>
        </p:nvSpPr>
        <p:spPr bwMode="auto">
          <a:xfrm>
            <a:off x="5595938" y="2713038"/>
            <a:ext cx="1046162" cy="892175"/>
          </a:xfrm>
          <a:custGeom>
            <a:avLst/>
            <a:gdLst/>
            <a:ahLst/>
            <a:cxnLst/>
            <a:rect l="0" t="0" r="r" b="b"/>
            <a:pathLst>
              <a:path w="4999037" h="4260141">
                <a:moveTo>
                  <a:pt x="1900345" y="3557911"/>
                </a:moveTo>
                <a:lnTo>
                  <a:pt x="3097730" y="3557911"/>
                </a:lnTo>
                <a:lnTo>
                  <a:pt x="3102535" y="3590573"/>
                </a:lnTo>
                <a:lnTo>
                  <a:pt x="3107340" y="3623235"/>
                </a:lnTo>
                <a:lnTo>
                  <a:pt x="3113106" y="3656858"/>
                </a:lnTo>
                <a:lnTo>
                  <a:pt x="3119833" y="3691441"/>
                </a:lnTo>
                <a:lnTo>
                  <a:pt x="3126560" y="3717378"/>
                </a:lnTo>
                <a:lnTo>
                  <a:pt x="3134248" y="3744276"/>
                </a:lnTo>
                <a:lnTo>
                  <a:pt x="3140975" y="3769253"/>
                </a:lnTo>
                <a:lnTo>
                  <a:pt x="3148663" y="3795190"/>
                </a:lnTo>
                <a:lnTo>
                  <a:pt x="3158272" y="3821127"/>
                </a:lnTo>
                <a:lnTo>
                  <a:pt x="3166921" y="3846104"/>
                </a:lnTo>
                <a:lnTo>
                  <a:pt x="3177492" y="3871081"/>
                </a:lnTo>
                <a:lnTo>
                  <a:pt x="3189024" y="3895097"/>
                </a:lnTo>
                <a:lnTo>
                  <a:pt x="3200556" y="3919113"/>
                </a:lnTo>
                <a:lnTo>
                  <a:pt x="3213048" y="3941208"/>
                </a:lnTo>
                <a:lnTo>
                  <a:pt x="3226502" y="3964263"/>
                </a:lnTo>
                <a:lnTo>
                  <a:pt x="3240917" y="3984437"/>
                </a:lnTo>
                <a:lnTo>
                  <a:pt x="3256293" y="4004610"/>
                </a:lnTo>
                <a:lnTo>
                  <a:pt x="3271668" y="4024784"/>
                </a:lnTo>
                <a:lnTo>
                  <a:pt x="3288966" y="4042075"/>
                </a:lnTo>
                <a:lnTo>
                  <a:pt x="3306264" y="4058406"/>
                </a:lnTo>
                <a:lnTo>
                  <a:pt x="3318757" y="4069934"/>
                </a:lnTo>
                <a:lnTo>
                  <a:pt x="3331249" y="4079540"/>
                </a:lnTo>
                <a:lnTo>
                  <a:pt x="3344703" y="4089147"/>
                </a:lnTo>
                <a:lnTo>
                  <a:pt x="3358157" y="4097793"/>
                </a:lnTo>
                <a:lnTo>
                  <a:pt x="3372572" y="4106438"/>
                </a:lnTo>
                <a:lnTo>
                  <a:pt x="3386026" y="4114123"/>
                </a:lnTo>
                <a:lnTo>
                  <a:pt x="3402362" y="4121809"/>
                </a:lnTo>
                <a:lnTo>
                  <a:pt x="3417738" y="4127573"/>
                </a:lnTo>
                <a:lnTo>
                  <a:pt x="3433114" y="4133336"/>
                </a:lnTo>
                <a:lnTo>
                  <a:pt x="3450411" y="4138140"/>
                </a:lnTo>
                <a:lnTo>
                  <a:pt x="3467709" y="4142943"/>
                </a:lnTo>
                <a:lnTo>
                  <a:pt x="3485007" y="4145825"/>
                </a:lnTo>
                <a:lnTo>
                  <a:pt x="3504227" y="4148707"/>
                </a:lnTo>
                <a:lnTo>
                  <a:pt x="3523446" y="4151589"/>
                </a:lnTo>
                <a:lnTo>
                  <a:pt x="3543627" y="4152549"/>
                </a:lnTo>
                <a:lnTo>
                  <a:pt x="3564769" y="4152549"/>
                </a:lnTo>
                <a:lnTo>
                  <a:pt x="3564769" y="4260141"/>
                </a:lnTo>
                <a:lnTo>
                  <a:pt x="1434268" y="4260141"/>
                </a:lnTo>
                <a:lnTo>
                  <a:pt x="1434268" y="4152549"/>
                </a:lnTo>
                <a:lnTo>
                  <a:pt x="1455409" y="4152549"/>
                </a:lnTo>
                <a:lnTo>
                  <a:pt x="1474629" y="4151589"/>
                </a:lnTo>
                <a:lnTo>
                  <a:pt x="1493849" y="4148707"/>
                </a:lnTo>
                <a:lnTo>
                  <a:pt x="1513068" y="4145825"/>
                </a:lnTo>
                <a:lnTo>
                  <a:pt x="1530366" y="4142943"/>
                </a:lnTo>
                <a:lnTo>
                  <a:pt x="1547664" y="4138140"/>
                </a:lnTo>
                <a:lnTo>
                  <a:pt x="1564962" y="4133336"/>
                </a:lnTo>
                <a:lnTo>
                  <a:pt x="1581298" y="4127573"/>
                </a:lnTo>
                <a:lnTo>
                  <a:pt x="1596674" y="4121809"/>
                </a:lnTo>
                <a:lnTo>
                  <a:pt x="1612050" y="4114123"/>
                </a:lnTo>
                <a:lnTo>
                  <a:pt x="1626465" y="4106438"/>
                </a:lnTo>
                <a:lnTo>
                  <a:pt x="1639918" y="4097793"/>
                </a:lnTo>
                <a:lnTo>
                  <a:pt x="1653372" y="4089147"/>
                </a:lnTo>
                <a:lnTo>
                  <a:pt x="1666826" y="4079540"/>
                </a:lnTo>
                <a:lnTo>
                  <a:pt x="1679319" y="4069934"/>
                </a:lnTo>
                <a:lnTo>
                  <a:pt x="1691811" y="4058406"/>
                </a:lnTo>
                <a:lnTo>
                  <a:pt x="1703343" y="4047839"/>
                </a:lnTo>
                <a:lnTo>
                  <a:pt x="1715836" y="4036311"/>
                </a:lnTo>
                <a:lnTo>
                  <a:pt x="1726407" y="4024784"/>
                </a:lnTo>
                <a:lnTo>
                  <a:pt x="1736978" y="4012295"/>
                </a:lnTo>
                <a:lnTo>
                  <a:pt x="1757158" y="3985397"/>
                </a:lnTo>
                <a:lnTo>
                  <a:pt x="1776378" y="3956578"/>
                </a:lnTo>
                <a:lnTo>
                  <a:pt x="1793676" y="3926798"/>
                </a:lnTo>
                <a:lnTo>
                  <a:pt x="1809052" y="3895097"/>
                </a:lnTo>
                <a:lnTo>
                  <a:pt x="1824427" y="3863396"/>
                </a:lnTo>
                <a:lnTo>
                  <a:pt x="1837881" y="3829773"/>
                </a:lnTo>
                <a:lnTo>
                  <a:pt x="1849413" y="3795190"/>
                </a:lnTo>
                <a:lnTo>
                  <a:pt x="1859984" y="3761568"/>
                </a:lnTo>
                <a:lnTo>
                  <a:pt x="1868632" y="3726984"/>
                </a:lnTo>
                <a:lnTo>
                  <a:pt x="1878242" y="3692401"/>
                </a:lnTo>
                <a:lnTo>
                  <a:pt x="1884969" y="3657818"/>
                </a:lnTo>
                <a:lnTo>
                  <a:pt x="1890735" y="3623235"/>
                </a:lnTo>
                <a:lnTo>
                  <a:pt x="1896501" y="3590573"/>
                </a:lnTo>
                <a:lnTo>
                  <a:pt x="1900345" y="3557911"/>
                </a:lnTo>
                <a:close/>
                <a:moveTo>
                  <a:pt x="344993" y="345832"/>
                </a:moveTo>
                <a:lnTo>
                  <a:pt x="344993" y="3036592"/>
                </a:lnTo>
                <a:lnTo>
                  <a:pt x="4655005" y="3036592"/>
                </a:lnTo>
                <a:lnTo>
                  <a:pt x="4655005" y="345832"/>
                </a:lnTo>
                <a:lnTo>
                  <a:pt x="344993" y="345832"/>
                </a:lnTo>
                <a:close/>
                <a:moveTo>
                  <a:pt x="142226" y="0"/>
                </a:moveTo>
                <a:lnTo>
                  <a:pt x="4857773" y="0"/>
                </a:lnTo>
                <a:lnTo>
                  <a:pt x="4872187" y="961"/>
                </a:lnTo>
                <a:lnTo>
                  <a:pt x="4885641" y="2882"/>
                </a:lnTo>
                <a:lnTo>
                  <a:pt x="4899095" y="6725"/>
                </a:lnTo>
                <a:lnTo>
                  <a:pt x="4913510" y="10567"/>
                </a:lnTo>
                <a:lnTo>
                  <a:pt x="4925042" y="17292"/>
                </a:lnTo>
                <a:lnTo>
                  <a:pt x="4936573" y="24016"/>
                </a:lnTo>
                <a:lnTo>
                  <a:pt x="4947144" y="32662"/>
                </a:lnTo>
                <a:lnTo>
                  <a:pt x="4957715" y="42268"/>
                </a:lnTo>
                <a:lnTo>
                  <a:pt x="4967325" y="51875"/>
                </a:lnTo>
                <a:lnTo>
                  <a:pt x="4975974" y="62442"/>
                </a:lnTo>
                <a:lnTo>
                  <a:pt x="4982701" y="73970"/>
                </a:lnTo>
                <a:lnTo>
                  <a:pt x="4988466" y="87419"/>
                </a:lnTo>
                <a:lnTo>
                  <a:pt x="4993271" y="99907"/>
                </a:lnTo>
                <a:lnTo>
                  <a:pt x="4996154" y="113356"/>
                </a:lnTo>
                <a:lnTo>
                  <a:pt x="4999037" y="127766"/>
                </a:lnTo>
                <a:lnTo>
                  <a:pt x="4999037" y="142175"/>
                </a:lnTo>
                <a:lnTo>
                  <a:pt x="4999037" y="3238327"/>
                </a:lnTo>
                <a:lnTo>
                  <a:pt x="4999037" y="3253697"/>
                </a:lnTo>
                <a:lnTo>
                  <a:pt x="4996154" y="3268106"/>
                </a:lnTo>
                <a:lnTo>
                  <a:pt x="4993271" y="3281555"/>
                </a:lnTo>
                <a:lnTo>
                  <a:pt x="4988466" y="3295004"/>
                </a:lnTo>
                <a:lnTo>
                  <a:pt x="4982701" y="3307493"/>
                </a:lnTo>
                <a:lnTo>
                  <a:pt x="4975974" y="3319021"/>
                </a:lnTo>
                <a:lnTo>
                  <a:pt x="4967325" y="3329588"/>
                </a:lnTo>
                <a:lnTo>
                  <a:pt x="4957715" y="3339194"/>
                </a:lnTo>
                <a:lnTo>
                  <a:pt x="4947144" y="3349761"/>
                </a:lnTo>
                <a:lnTo>
                  <a:pt x="4936573" y="3357446"/>
                </a:lnTo>
                <a:lnTo>
                  <a:pt x="4925042" y="3364171"/>
                </a:lnTo>
                <a:lnTo>
                  <a:pt x="4913510" y="3369935"/>
                </a:lnTo>
                <a:lnTo>
                  <a:pt x="4899095" y="3374738"/>
                </a:lnTo>
                <a:lnTo>
                  <a:pt x="4885641" y="3378580"/>
                </a:lnTo>
                <a:lnTo>
                  <a:pt x="4872187" y="3380502"/>
                </a:lnTo>
                <a:lnTo>
                  <a:pt x="4857773" y="3381462"/>
                </a:lnTo>
                <a:lnTo>
                  <a:pt x="142226" y="3381462"/>
                </a:lnTo>
                <a:lnTo>
                  <a:pt x="127811" y="3380502"/>
                </a:lnTo>
                <a:lnTo>
                  <a:pt x="113396" y="3378580"/>
                </a:lnTo>
                <a:lnTo>
                  <a:pt x="99942" y="3374738"/>
                </a:lnTo>
                <a:lnTo>
                  <a:pt x="86489" y="3369935"/>
                </a:lnTo>
                <a:lnTo>
                  <a:pt x="73996" y="3364171"/>
                </a:lnTo>
                <a:lnTo>
                  <a:pt x="62464" y="3357446"/>
                </a:lnTo>
                <a:lnTo>
                  <a:pt x="51893" y="3349761"/>
                </a:lnTo>
                <a:lnTo>
                  <a:pt x="42283" y="3339194"/>
                </a:lnTo>
                <a:lnTo>
                  <a:pt x="31713" y="3329588"/>
                </a:lnTo>
                <a:lnTo>
                  <a:pt x="24025" y="3319021"/>
                </a:lnTo>
                <a:lnTo>
                  <a:pt x="17298" y="3307493"/>
                </a:lnTo>
                <a:lnTo>
                  <a:pt x="11532" y="3295004"/>
                </a:lnTo>
                <a:lnTo>
                  <a:pt x="6727" y="3281555"/>
                </a:lnTo>
                <a:lnTo>
                  <a:pt x="2883" y="3268106"/>
                </a:lnTo>
                <a:lnTo>
                  <a:pt x="961" y="3253697"/>
                </a:lnTo>
                <a:lnTo>
                  <a:pt x="0" y="3238327"/>
                </a:lnTo>
                <a:lnTo>
                  <a:pt x="0" y="142175"/>
                </a:lnTo>
                <a:lnTo>
                  <a:pt x="961" y="127766"/>
                </a:lnTo>
                <a:lnTo>
                  <a:pt x="2883" y="113356"/>
                </a:lnTo>
                <a:lnTo>
                  <a:pt x="6727" y="99907"/>
                </a:lnTo>
                <a:lnTo>
                  <a:pt x="11532" y="87419"/>
                </a:lnTo>
                <a:lnTo>
                  <a:pt x="17298" y="73970"/>
                </a:lnTo>
                <a:lnTo>
                  <a:pt x="24025" y="62442"/>
                </a:lnTo>
                <a:lnTo>
                  <a:pt x="31713" y="51875"/>
                </a:lnTo>
                <a:lnTo>
                  <a:pt x="42283" y="42268"/>
                </a:lnTo>
                <a:lnTo>
                  <a:pt x="51893" y="32662"/>
                </a:lnTo>
                <a:lnTo>
                  <a:pt x="62464" y="24016"/>
                </a:lnTo>
                <a:lnTo>
                  <a:pt x="73996" y="17292"/>
                </a:lnTo>
                <a:lnTo>
                  <a:pt x="86489" y="10567"/>
                </a:lnTo>
                <a:lnTo>
                  <a:pt x="99942" y="6725"/>
                </a:lnTo>
                <a:lnTo>
                  <a:pt x="113396" y="2882"/>
                </a:lnTo>
                <a:lnTo>
                  <a:pt x="127811" y="961"/>
                </a:lnTo>
                <a:lnTo>
                  <a:pt x="142226" y="0"/>
                </a:lnTo>
                <a:close/>
              </a:path>
            </a:pathLst>
          </a:custGeom>
          <a:solidFill>
            <a:schemeClr val="bg1"/>
          </a:solidFill>
          <a:ln>
            <a:noFill/>
          </a:ln>
        </p:spPr>
        <p:txBody>
          <a:bodyPr bIns="396000"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chemeClr val="accent1"/>
              </a:solidFill>
              <a:latin typeface="+mn-lt"/>
              <a:ea typeface="+mn-ea"/>
              <a:cs typeface="+mn-ea"/>
              <a:sym typeface="+mn-lt"/>
            </a:endParaRPr>
          </a:p>
        </p:txBody>
      </p:sp>
      <p:sp>
        <p:nvSpPr>
          <p:cNvPr id="24606" name="文本框 30"/>
          <p:cNvSpPr txBox="1">
            <a:spLocks noChangeArrowheads="1"/>
          </p:cNvSpPr>
          <p:nvPr/>
        </p:nvSpPr>
        <p:spPr bwMode="auto">
          <a:xfrm>
            <a:off x="4987925" y="3897313"/>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r"/>
            <a:r>
              <a:rPr lang="zh-CN" altLang="en-US" sz="2000" b="1">
                <a:solidFill>
                  <a:schemeClr val="bg1"/>
                </a:solidFill>
                <a:sym typeface="Arial" panose="020B0604020202020204" pitchFamily="34" charset="0"/>
              </a:rPr>
              <a:t>请在这里添加标题</a:t>
            </a:r>
            <a:endParaRPr lang="zh-CN" altLang="en-US" sz="2000" b="1">
              <a:solidFill>
                <a:schemeClr val="bg1"/>
              </a:solidFill>
              <a:sym typeface="Arial" panose="020B0604020202020204" pitchFamily="34" charset="0"/>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图片 6"/>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任意多边形 47"/>
          <p:cNvSpPr/>
          <p:nvPr/>
        </p:nvSpPr>
        <p:spPr>
          <a:xfrm rot="5400000">
            <a:off x="1882775" y="-1425575"/>
            <a:ext cx="914400" cy="4679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 name="椭圆 9"/>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62" name="组合 61"/>
          <p:cNvGrpSpPr/>
          <p:nvPr/>
        </p:nvGrpSpPr>
        <p:grpSpPr>
          <a:xfrm>
            <a:off x="475624" y="571426"/>
            <a:ext cx="1029952" cy="685949"/>
            <a:chOff x="5302250" y="2903538"/>
            <a:chExt cx="1587500" cy="1057276"/>
          </a:xfrm>
          <a:solidFill>
            <a:srgbClr val="4B649F"/>
          </a:solidFill>
        </p:grpSpPr>
        <p:sp>
          <p:nvSpPr>
            <p:cNvPr id="5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1"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25605" name="文本框 62"/>
          <p:cNvSpPr txBox="1">
            <a:spLocks noChangeArrowheads="1"/>
          </p:cNvSpPr>
          <p:nvPr/>
        </p:nvSpPr>
        <p:spPr bwMode="auto">
          <a:xfrm>
            <a:off x="1908175" y="2633663"/>
            <a:ext cx="9355138" cy="1108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6600" b="1">
                <a:solidFill>
                  <a:srgbClr val="4B649F"/>
                </a:solidFill>
              </a:rPr>
              <a:t>展示完毕  感谢您的聆听 </a:t>
            </a:r>
            <a:endParaRPr lang="zh-CN" altLang="en-US" sz="6600" b="1">
              <a:solidFill>
                <a:srgbClr val="4B649F"/>
              </a:solidFill>
            </a:endParaRPr>
          </a:p>
        </p:txBody>
      </p:sp>
      <p:grpSp>
        <p:nvGrpSpPr>
          <p:cNvPr id="25606" name="组合 1026"/>
          <p:cNvGrpSpPr/>
          <p:nvPr/>
        </p:nvGrpSpPr>
        <p:grpSpPr bwMode="auto">
          <a:xfrm>
            <a:off x="2095500" y="3898900"/>
            <a:ext cx="315913" cy="317500"/>
            <a:chOff x="2724480" y="3856218"/>
            <a:chExt cx="317004" cy="317004"/>
          </a:xfrm>
        </p:grpSpPr>
        <p:sp>
          <p:nvSpPr>
            <p:cNvPr id="1024" name="椭圆 1023"/>
            <p:cNvSpPr/>
            <p:nvPr/>
          </p:nvSpPr>
          <p:spPr>
            <a:xfrm>
              <a:off x="2724480"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3" name="KSO_Shape"/>
            <p:cNvSpPr/>
            <p:nvPr/>
          </p:nvSpPr>
          <p:spPr bwMode="auto">
            <a:xfrm>
              <a:off x="2799351" y="3908524"/>
              <a:ext cx="167263" cy="212393"/>
            </a:xfrm>
            <a:custGeom>
              <a:avLst/>
              <a:gdLst>
                <a:gd name="T0" fmla="*/ 646796 w 5367"/>
                <a:gd name="T1" fmla="*/ 843536 h 6897"/>
                <a:gd name="T2" fmla="*/ 520861 w 5367"/>
                <a:gd name="T3" fmla="*/ 880824 h 6897"/>
                <a:gd name="T4" fmla="*/ 403764 w 5367"/>
                <a:gd name="T5" fmla="*/ 946285 h 6897"/>
                <a:gd name="T6" fmla="*/ 297714 w 5367"/>
                <a:gd name="T7" fmla="*/ 1036605 h 6897"/>
                <a:gd name="T8" fmla="*/ 204644 w 5367"/>
                <a:gd name="T9" fmla="*/ 1149850 h 6897"/>
                <a:gd name="T10" fmla="*/ 126487 w 5367"/>
                <a:gd name="T11" fmla="*/ 1282429 h 6897"/>
                <a:gd name="T12" fmla="*/ 65729 w 5367"/>
                <a:gd name="T13" fmla="*/ 1432134 h 6897"/>
                <a:gd name="T14" fmla="*/ 23475 w 5367"/>
                <a:gd name="T15" fmla="*/ 1595648 h 6897"/>
                <a:gd name="T16" fmla="*/ 2209 w 5367"/>
                <a:gd name="T17" fmla="*/ 1771316 h 6897"/>
                <a:gd name="T18" fmla="*/ 1481389 w 5367"/>
                <a:gd name="T19" fmla="*/ 1905000 h 6897"/>
                <a:gd name="T20" fmla="*/ 1480009 w 5367"/>
                <a:gd name="T21" fmla="*/ 1771316 h 6897"/>
                <a:gd name="T22" fmla="*/ 1459020 w 5367"/>
                <a:gd name="T23" fmla="*/ 1595648 h 6897"/>
                <a:gd name="T24" fmla="*/ 1417041 w 5367"/>
                <a:gd name="T25" fmla="*/ 1432134 h 6897"/>
                <a:gd name="T26" fmla="*/ 1355731 w 5367"/>
                <a:gd name="T27" fmla="*/ 1282429 h 6897"/>
                <a:gd name="T28" fmla="*/ 1277850 w 5367"/>
                <a:gd name="T29" fmla="*/ 1149850 h 6897"/>
                <a:gd name="T30" fmla="*/ 1184780 w 5367"/>
                <a:gd name="T31" fmla="*/ 1036605 h 6897"/>
                <a:gd name="T32" fmla="*/ 1078730 w 5367"/>
                <a:gd name="T33" fmla="*/ 946285 h 6897"/>
                <a:gd name="T34" fmla="*/ 961633 w 5367"/>
                <a:gd name="T35" fmla="*/ 880824 h 6897"/>
                <a:gd name="T36" fmla="*/ 835422 w 5367"/>
                <a:gd name="T37" fmla="*/ 843536 h 6897"/>
                <a:gd name="T38" fmla="*/ 747875 w 5367"/>
                <a:gd name="T39" fmla="*/ 731120 h 6897"/>
                <a:gd name="T40" fmla="*/ 805043 w 5367"/>
                <a:gd name="T41" fmla="*/ 726701 h 6897"/>
                <a:gd name="T42" fmla="*/ 868286 w 5367"/>
                <a:gd name="T43" fmla="*/ 711786 h 6897"/>
                <a:gd name="T44" fmla="*/ 926559 w 5367"/>
                <a:gd name="T45" fmla="*/ 686927 h 6897"/>
                <a:gd name="T46" fmla="*/ 979032 w 5367"/>
                <a:gd name="T47" fmla="*/ 653230 h 6897"/>
                <a:gd name="T48" fmla="*/ 1024876 w 5367"/>
                <a:gd name="T49" fmla="*/ 611246 h 6897"/>
                <a:gd name="T50" fmla="*/ 1063264 w 5367"/>
                <a:gd name="T51" fmla="*/ 562358 h 6897"/>
                <a:gd name="T52" fmla="*/ 1092815 w 5367"/>
                <a:gd name="T53" fmla="*/ 507945 h 6897"/>
                <a:gd name="T54" fmla="*/ 1112699 w 5367"/>
                <a:gd name="T55" fmla="*/ 448008 h 6897"/>
                <a:gd name="T56" fmla="*/ 1121813 w 5367"/>
                <a:gd name="T57" fmla="*/ 384204 h 6897"/>
                <a:gd name="T58" fmla="*/ 1120432 w 5367"/>
                <a:gd name="T59" fmla="*/ 328134 h 6897"/>
                <a:gd name="T60" fmla="*/ 1108004 w 5367"/>
                <a:gd name="T61" fmla="*/ 265711 h 6897"/>
                <a:gd name="T62" fmla="*/ 1085358 w 5367"/>
                <a:gd name="T63" fmla="*/ 207155 h 6897"/>
                <a:gd name="T64" fmla="*/ 1053322 w 5367"/>
                <a:gd name="T65" fmla="*/ 153847 h 6897"/>
                <a:gd name="T66" fmla="*/ 1012725 w 5367"/>
                <a:gd name="T67" fmla="*/ 107168 h 6897"/>
                <a:gd name="T68" fmla="*/ 964671 w 5367"/>
                <a:gd name="T69" fmla="*/ 67395 h 6897"/>
                <a:gd name="T70" fmla="*/ 910541 w 5367"/>
                <a:gd name="T71" fmla="*/ 36183 h 6897"/>
                <a:gd name="T72" fmla="*/ 850335 w 5367"/>
                <a:gd name="T73" fmla="*/ 14087 h 6897"/>
                <a:gd name="T74" fmla="*/ 786263 w 5367"/>
                <a:gd name="T75" fmla="*/ 1933 h 6897"/>
                <a:gd name="T76" fmla="*/ 728819 w 5367"/>
                <a:gd name="T77" fmla="*/ 276 h 6897"/>
                <a:gd name="T78" fmla="*/ 663366 w 5367"/>
                <a:gd name="T79" fmla="*/ 9391 h 6897"/>
                <a:gd name="T80" fmla="*/ 602332 w 5367"/>
                <a:gd name="T81" fmla="*/ 28726 h 6897"/>
                <a:gd name="T82" fmla="*/ 546545 w 5367"/>
                <a:gd name="T83" fmla="*/ 57451 h 6897"/>
                <a:gd name="T84" fmla="*/ 496282 w 5367"/>
                <a:gd name="T85" fmla="*/ 95015 h 6897"/>
                <a:gd name="T86" fmla="*/ 453751 w 5367"/>
                <a:gd name="T87" fmla="*/ 139761 h 6897"/>
                <a:gd name="T88" fmla="*/ 418954 w 5367"/>
                <a:gd name="T89" fmla="*/ 191411 h 6897"/>
                <a:gd name="T90" fmla="*/ 393546 w 5367"/>
                <a:gd name="T91" fmla="*/ 248310 h 6897"/>
                <a:gd name="T92" fmla="*/ 378356 w 5367"/>
                <a:gd name="T93" fmla="*/ 309628 h 6897"/>
                <a:gd name="T94" fmla="*/ 373938 w 5367"/>
                <a:gd name="T95" fmla="*/ 365698 h 6897"/>
                <a:gd name="T96" fmla="*/ 380013 w 5367"/>
                <a:gd name="T97" fmla="*/ 430054 h 6897"/>
                <a:gd name="T98" fmla="*/ 396584 w 5367"/>
                <a:gd name="T99" fmla="*/ 491096 h 6897"/>
                <a:gd name="T100" fmla="*/ 423372 w 5367"/>
                <a:gd name="T101" fmla="*/ 547719 h 6897"/>
                <a:gd name="T102" fmla="*/ 459551 w 5367"/>
                <a:gd name="T103" fmla="*/ 597988 h 6897"/>
                <a:gd name="T104" fmla="*/ 503186 w 5367"/>
                <a:gd name="T105" fmla="*/ 641905 h 6897"/>
                <a:gd name="T106" fmla="*/ 554278 w 5367"/>
                <a:gd name="T107" fmla="*/ 678088 h 6897"/>
                <a:gd name="T108" fmla="*/ 610894 w 5367"/>
                <a:gd name="T109" fmla="*/ 705709 h 6897"/>
                <a:gd name="T110" fmla="*/ 672756 w 5367"/>
                <a:gd name="T111" fmla="*/ 723662 h 6897"/>
                <a:gd name="T112" fmla="*/ 738209 w 5367"/>
                <a:gd name="T113" fmla="*/ 730844 h 6897"/>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5367" h="6897">
                  <a:moveTo>
                    <a:pt x="2684" y="3025"/>
                  </a:moveTo>
                  <a:lnTo>
                    <a:pt x="2684" y="3025"/>
                  </a:lnTo>
                  <a:lnTo>
                    <a:pt x="2615" y="3026"/>
                  </a:lnTo>
                  <a:lnTo>
                    <a:pt x="2545" y="3029"/>
                  </a:lnTo>
                  <a:lnTo>
                    <a:pt x="2478" y="3035"/>
                  </a:lnTo>
                  <a:lnTo>
                    <a:pt x="2409" y="3043"/>
                  </a:lnTo>
                  <a:lnTo>
                    <a:pt x="2342" y="3054"/>
                  </a:lnTo>
                  <a:lnTo>
                    <a:pt x="2275" y="3066"/>
                  </a:lnTo>
                  <a:lnTo>
                    <a:pt x="2209" y="3081"/>
                  </a:lnTo>
                  <a:lnTo>
                    <a:pt x="2143" y="3099"/>
                  </a:lnTo>
                  <a:lnTo>
                    <a:pt x="2077" y="3118"/>
                  </a:lnTo>
                  <a:lnTo>
                    <a:pt x="2013" y="3140"/>
                  </a:lnTo>
                  <a:lnTo>
                    <a:pt x="1949" y="3163"/>
                  </a:lnTo>
                  <a:lnTo>
                    <a:pt x="1886" y="3189"/>
                  </a:lnTo>
                  <a:lnTo>
                    <a:pt x="1823" y="3217"/>
                  </a:lnTo>
                  <a:lnTo>
                    <a:pt x="1761" y="3247"/>
                  </a:lnTo>
                  <a:lnTo>
                    <a:pt x="1700" y="3279"/>
                  </a:lnTo>
                  <a:lnTo>
                    <a:pt x="1639" y="3313"/>
                  </a:lnTo>
                  <a:lnTo>
                    <a:pt x="1579" y="3349"/>
                  </a:lnTo>
                  <a:lnTo>
                    <a:pt x="1521" y="3386"/>
                  </a:lnTo>
                  <a:lnTo>
                    <a:pt x="1462" y="3426"/>
                  </a:lnTo>
                  <a:lnTo>
                    <a:pt x="1405" y="3468"/>
                  </a:lnTo>
                  <a:lnTo>
                    <a:pt x="1348" y="3511"/>
                  </a:lnTo>
                  <a:lnTo>
                    <a:pt x="1293" y="3556"/>
                  </a:lnTo>
                  <a:lnTo>
                    <a:pt x="1237" y="3603"/>
                  </a:lnTo>
                  <a:lnTo>
                    <a:pt x="1183" y="3651"/>
                  </a:lnTo>
                  <a:lnTo>
                    <a:pt x="1131" y="3702"/>
                  </a:lnTo>
                  <a:lnTo>
                    <a:pt x="1078" y="3753"/>
                  </a:lnTo>
                  <a:lnTo>
                    <a:pt x="1027" y="3807"/>
                  </a:lnTo>
                  <a:lnTo>
                    <a:pt x="976" y="3863"/>
                  </a:lnTo>
                  <a:lnTo>
                    <a:pt x="927" y="3920"/>
                  </a:lnTo>
                  <a:lnTo>
                    <a:pt x="880" y="3978"/>
                  </a:lnTo>
                  <a:lnTo>
                    <a:pt x="833" y="4038"/>
                  </a:lnTo>
                  <a:lnTo>
                    <a:pt x="786" y="4100"/>
                  </a:lnTo>
                  <a:lnTo>
                    <a:pt x="741" y="4163"/>
                  </a:lnTo>
                  <a:lnTo>
                    <a:pt x="698" y="4227"/>
                  </a:lnTo>
                  <a:lnTo>
                    <a:pt x="655" y="4293"/>
                  </a:lnTo>
                  <a:lnTo>
                    <a:pt x="613" y="4361"/>
                  </a:lnTo>
                  <a:lnTo>
                    <a:pt x="573" y="4429"/>
                  </a:lnTo>
                  <a:lnTo>
                    <a:pt x="533" y="4499"/>
                  </a:lnTo>
                  <a:lnTo>
                    <a:pt x="495" y="4570"/>
                  </a:lnTo>
                  <a:lnTo>
                    <a:pt x="458" y="4643"/>
                  </a:lnTo>
                  <a:lnTo>
                    <a:pt x="423" y="4717"/>
                  </a:lnTo>
                  <a:lnTo>
                    <a:pt x="388" y="4791"/>
                  </a:lnTo>
                  <a:lnTo>
                    <a:pt x="356" y="4868"/>
                  </a:lnTo>
                  <a:lnTo>
                    <a:pt x="324" y="4945"/>
                  </a:lnTo>
                  <a:lnTo>
                    <a:pt x="294" y="5024"/>
                  </a:lnTo>
                  <a:lnTo>
                    <a:pt x="265" y="5104"/>
                  </a:lnTo>
                  <a:lnTo>
                    <a:pt x="238" y="5185"/>
                  </a:lnTo>
                  <a:lnTo>
                    <a:pt x="211" y="5266"/>
                  </a:lnTo>
                  <a:lnTo>
                    <a:pt x="186" y="5349"/>
                  </a:lnTo>
                  <a:lnTo>
                    <a:pt x="163" y="5433"/>
                  </a:lnTo>
                  <a:lnTo>
                    <a:pt x="141" y="5518"/>
                  </a:lnTo>
                  <a:lnTo>
                    <a:pt x="121" y="5603"/>
                  </a:lnTo>
                  <a:lnTo>
                    <a:pt x="102" y="5690"/>
                  </a:lnTo>
                  <a:lnTo>
                    <a:pt x="85" y="5777"/>
                  </a:lnTo>
                  <a:lnTo>
                    <a:pt x="69" y="5866"/>
                  </a:lnTo>
                  <a:lnTo>
                    <a:pt x="54" y="5955"/>
                  </a:lnTo>
                  <a:lnTo>
                    <a:pt x="42" y="6045"/>
                  </a:lnTo>
                  <a:lnTo>
                    <a:pt x="31" y="6136"/>
                  </a:lnTo>
                  <a:lnTo>
                    <a:pt x="22" y="6227"/>
                  </a:lnTo>
                  <a:lnTo>
                    <a:pt x="14" y="6319"/>
                  </a:lnTo>
                  <a:lnTo>
                    <a:pt x="8" y="6413"/>
                  </a:lnTo>
                  <a:lnTo>
                    <a:pt x="4" y="6506"/>
                  </a:lnTo>
                  <a:lnTo>
                    <a:pt x="1" y="6600"/>
                  </a:lnTo>
                  <a:lnTo>
                    <a:pt x="0" y="6695"/>
                  </a:lnTo>
                  <a:lnTo>
                    <a:pt x="1" y="6796"/>
                  </a:lnTo>
                  <a:lnTo>
                    <a:pt x="5" y="6897"/>
                  </a:lnTo>
                  <a:lnTo>
                    <a:pt x="5364" y="6897"/>
                  </a:lnTo>
                  <a:lnTo>
                    <a:pt x="5366" y="6796"/>
                  </a:lnTo>
                  <a:lnTo>
                    <a:pt x="5367" y="6695"/>
                  </a:lnTo>
                  <a:lnTo>
                    <a:pt x="5367" y="6600"/>
                  </a:lnTo>
                  <a:lnTo>
                    <a:pt x="5364" y="6506"/>
                  </a:lnTo>
                  <a:lnTo>
                    <a:pt x="5359" y="6413"/>
                  </a:lnTo>
                  <a:lnTo>
                    <a:pt x="5353" y="6319"/>
                  </a:lnTo>
                  <a:lnTo>
                    <a:pt x="5346" y="6227"/>
                  </a:lnTo>
                  <a:lnTo>
                    <a:pt x="5337" y="6136"/>
                  </a:lnTo>
                  <a:lnTo>
                    <a:pt x="5325" y="6045"/>
                  </a:lnTo>
                  <a:lnTo>
                    <a:pt x="5313" y="5955"/>
                  </a:lnTo>
                  <a:lnTo>
                    <a:pt x="5298" y="5866"/>
                  </a:lnTo>
                  <a:lnTo>
                    <a:pt x="5283" y="5777"/>
                  </a:lnTo>
                  <a:lnTo>
                    <a:pt x="5266" y="5690"/>
                  </a:lnTo>
                  <a:lnTo>
                    <a:pt x="5247" y="5603"/>
                  </a:lnTo>
                  <a:lnTo>
                    <a:pt x="5226" y="5518"/>
                  </a:lnTo>
                  <a:lnTo>
                    <a:pt x="5205" y="5433"/>
                  </a:lnTo>
                  <a:lnTo>
                    <a:pt x="5181" y="5349"/>
                  </a:lnTo>
                  <a:lnTo>
                    <a:pt x="5157" y="5266"/>
                  </a:lnTo>
                  <a:lnTo>
                    <a:pt x="5131" y="5185"/>
                  </a:lnTo>
                  <a:lnTo>
                    <a:pt x="5103" y="5104"/>
                  </a:lnTo>
                  <a:lnTo>
                    <a:pt x="5073" y="5024"/>
                  </a:lnTo>
                  <a:lnTo>
                    <a:pt x="5043" y="4945"/>
                  </a:lnTo>
                  <a:lnTo>
                    <a:pt x="5012" y="4868"/>
                  </a:lnTo>
                  <a:lnTo>
                    <a:pt x="4979" y="4791"/>
                  </a:lnTo>
                  <a:lnTo>
                    <a:pt x="4945" y="4717"/>
                  </a:lnTo>
                  <a:lnTo>
                    <a:pt x="4909" y="4643"/>
                  </a:lnTo>
                  <a:lnTo>
                    <a:pt x="4872" y="4570"/>
                  </a:lnTo>
                  <a:lnTo>
                    <a:pt x="4834" y="4499"/>
                  </a:lnTo>
                  <a:lnTo>
                    <a:pt x="4796" y="4429"/>
                  </a:lnTo>
                  <a:lnTo>
                    <a:pt x="4755" y="4361"/>
                  </a:lnTo>
                  <a:lnTo>
                    <a:pt x="4713" y="4293"/>
                  </a:lnTo>
                  <a:lnTo>
                    <a:pt x="4671" y="4227"/>
                  </a:lnTo>
                  <a:lnTo>
                    <a:pt x="4627" y="4163"/>
                  </a:lnTo>
                  <a:lnTo>
                    <a:pt x="4582" y="4100"/>
                  </a:lnTo>
                  <a:lnTo>
                    <a:pt x="4536" y="4038"/>
                  </a:lnTo>
                  <a:lnTo>
                    <a:pt x="4489" y="3978"/>
                  </a:lnTo>
                  <a:lnTo>
                    <a:pt x="4440" y="3920"/>
                  </a:lnTo>
                  <a:lnTo>
                    <a:pt x="4391" y="3863"/>
                  </a:lnTo>
                  <a:lnTo>
                    <a:pt x="4340" y="3807"/>
                  </a:lnTo>
                  <a:lnTo>
                    <a:pt x="4290" y="3753"/>
                  </a:lnTo>
                  <a:lnTo>
                    <a:pt x="4238" y="3702"/>
                  </a:lnTo>
                  <a:lnTo>
                    <a:pt x="4184" y="3651"/>
                  </a:lnTo>
                  <a:lnTo>
                    <a:pt x="4130" y="3603"/>
                  </a:lnTo>
                  <a:lnTo>
                    <a:pt x="4076" y="3556"/>
                  </a:lnTo>
                  <a:lnTo>
                    <a:pt x="4020" y="3511"/>
                  </a:lnTo>
                  <a:lnTo>
                    <a:pt x="3963" y="3468"/>
                  </a:lnTo>
                  <a:lnTo>
                    <a:pt x="3906" y="3426"/>
                  </a:lnTo>
                  <a:lnTo>
                    <a:pt x="3848" y="3386"/>
                  </a:lnTo>
                  <a:lnTo>
                    <a:pt x="3788" y="3349"/>
                  </a:lnTo>
                  <a:lnTo>
                    <a:pt x="3728" y="3313"/>
                  </a:lnTo>
                  <a:lnTo>
                    <a:pt x="3668" y="3279"/>
                  </a:lnTo>
                  <a:lnTo>
                    <a:pt x="3607" y="3247"/>
                  </a:lnTo>
                  <a:lnTo>
                    <a:pt x="3545" y="3217"/>
                  </a:lnTo>
                  <a:lnTo>
                    <a:pt x="3482" y="3189"/>
                  </a:lnTo>
                  <a:lnTo>
                    <a:pt x="3419" y="3163"/>
                  </a:lnTo>
                  <a:lnTo>
                    <a:pt x="3355" y="3140"/>
                  </a:lnTo>
                  <a:lnTo>
                    <a:pt x="3290" y="3118"/>
                  </a:lnTo>
                  <a:lnTo>
                    <a:pt x="3225" y="3099"/>
                  </a:lnTo>
                  <a:lnTo>
                    <a:pt x="3159" y="3081"/>
                  </a:lnTo>
                  <a:lnTo>
                    <a:pt x="3093" y="3066"/>
                  </a:lnTo>
                  <a:lnTo>
                    <a:pt x="3025" y="3054"/>
                  </a:lnTo>
                  <a:lnTo>
                    <a:pt x="2958" y="3043"/>
                  </a:lnTo>
                  <a:lnTo>
                    <a:pt x="2891" y="3035"/>
                  </a:lnTo>
                  <a:lnTo>
                    <a:pt x="2822" y="3029"/>
                  </a:lnTo>
                  <a:lnTo>
                    <a:pt x="2753" y="3026"/>
                  </a:lnTo>
                  <a:lnTo>
                    <a:pt x="2684" y="3025"/>
                  </a:lnTo>
                  <a:close/>
                  <a:moveTo>
                    <a:pt x="2708" y="2647"/>
                  </a:moveTo>
                  <a:lnTo>
                    <a:pt x="2708" y="2647"/>
                  </a:lnTo>
                  <a:lnTo>
                    <a:pt x="2743" y="2646"/>
                  </a:lnTo>
                  <a:lnTo>
                    <a:pt x="2778" y="2645"/>
                  </a:lnTo>
                  <a:lnTo>
                    <a:pt x="2813" y="2643"/>
                  </a:lnTo>
                  <a:lnTo>
                    <a:pt x="2847" y="2640"/>
                  </a:lnTo>
                  <a:lnTo>
                    <a:pt x="2882" y="2636"/>
                  </a:lnTo>
                  <a:lnTo>
                    <a:pt x="2915" y="2631"/>
                  </a:lnTo>
                  <a:lnTo>
                    <a:pt x="2949" y="2626"/>
                  </a:lnTo>
                  <a:lnTo>
                    <a:pt x="2982" y="2620"/>
                  </a:lnTo>
                  <a:lnTo>
                    <a:pt x="3014" y="2613"/>
                  </a:lnTo>
                  <a:lnTo>
                    <a:pt x="3047" y="2605"/>
                  </a:lnTo>
                  <a:lnTo>
                    <a:pt x="3079" y="2596"/>
                  </a:lnTo>
                  <a:lnTo>
                    <a:pt x="3112" y="2587"/>
                  </a:lnTo>
                  <a:lnTo>
                    <a:pt x="3144" y="2577"/>
                  </a:lnTo>
                  <a:lnTo>
                    <a:pt x="3175" y="2566"/>
                  </a:lnTo>
                  <a:lnTo>
                    <a:pt x="3205" y="2555"/>
                  </a:lnTo>
                  <a:lnTo>
                    <a:pt x="3236" y="2542"/>
                  </a:lnTo>
                  <a:lnTo>
                    <a:pt x="3266" y="2530"/>
                  </a:lnTo>
                  <a:lnTo>
                    <a:pt x="3297" y="2517"/>
                  </a:lnTo>
                  <a:lnTo>
                    <a:pt x="3326" y="2502"/>
                  </a:lnTo>
                  <a:lnTo>
                    <a:pt x="3355" y="2487"/>
                  </a:lnTo>
                  <a:lnTo>
                    <a:pt x="3383" y="2472"/>
                  </a:lnTo>
                  <a:lnTo>
                    <a:pt x="3411" y="2455"/>
                  </a:lnTo>
                  <a:lnTo>
                    <a:pt x="3439" y="2438"/>
                  </a:lnTo>
                  <a:lnTo>
                    <a:pt x="3466" y="2421"/>
                  </a:lnTo>
                  <a:lnTo>
                    <a:pt x="3493" y="2403"/>
                  </a:lnTo>
                  <a:lnTo>
                    <a:pt x="3519" y="2384"/>
                  </a:lnTo>
                  <a:lnTo>
                    <a:pt x="3545" y="2365"/>
                  </a:lnTo>
                  <a:lnTo>
                    <a:pt x="3571" y="2345"/>
                  </a:lnTo>
                  <a:lnTo>
                    <a:pt x="3596" y="2324"/>
                  </a:lnTo>
                  <a:lnTo>
                    <a:pt x="3619" y="2303"/>
                  </a:lnTo>
                  <a:lnTo>
                    <a:pt x="3643" y="2282"/>
                  </a:lnTo>
                  <a:lnTo>
                    <a:pt x="3667" y="2259"/>
                  </a:lnTo>
                  <a:lnTo>
                    <a:pt x="3689" y="2237"/>
                  </a:lnTo>
                  <a:lnTo>
                    <a:pt x="3711" y="2213"/>
                  </a:lnTo>
                  <a:lnTo>
                    <a:pt x="3733" y="2189"/>
                  </a:lnTo>
                  <a:lnTo>
                    <a:pt x="3754" y="2165"/>
                  </a:lnTo>
                  <a:lnTo>
                    <a:pt x="3774" y="2140"/>
                  </a:lnTo>
                  <a:lnTo>
                    <a:pt x="3795" y="2115"/>
                  </a:lnTo>
                  <a:lnTo>
                    <a:pt x="3814" y="2089"/>
                  </a:lnTo>
                  <a:lnTo>
                    <a:pt x="3832" y="2063"/>
                  </a:lnTo>
                  <a:lnTo>
                    <a:pt x="3850" y="2036"/>
                  </a:lnTo>
                  <a:lnTo>
                    <a:pt x="3868" y="2010"/>
                  </a:lnTo>
                  <a:lnTo>
                    <a:pt x="3884" y="1983"/>
                  </a:lnTo>
                  <a:lnTo>
                    <a:pt x="3900" y="1954"/>
                  </a:lnTo>
                  <a:lnTo>
                    <a:pt x="3915" y="1925"/>
                  </a:lnTo>
                  <a:lnTo>
                    <a:pt x="3930" y="1897"/>
                  </a:lnTo>
                  <a:lnTo>
                    <a:pt x="3944" y="1868"/>
                  </a:lnTo>
                  <a:lnTo>
                    <a:pt x="3957" y="1839"/>
                  </a:lnTo>
                  <a:lnTo>
                    <a:pt x="3970" y="1808"/>
                  </a:lnTo>
                  <a:lnTo>
                    <a:pt x="3981" y="1778"/>
                  </a:lnTo>
                  <a:lnTo>
                    <a:pt x="3993" y="1748"/>
                  </a:lnTo>
                  <a:lnTo>
                    <a:pt x="4003" y="1717"/>
                  </a:lnTo>
                  <a:lnTo>
                    <a:pt x="4012" y="1686"/>
                  </a:lnTo>
                  <a:lnTo>
                    <a:pt x="4021" y="1654"/>
                  </a:lnTo>
                  <a:lnTo>
                    <a:pt x="4029" y="1622"/>
                  </a:lnTo>
                  <a:lnTo>
                    <a:pt x="4036" y="1590"/>
                  </a:lnTo>
                  <a:lnTo>
                    <a:pt x="4042" y="1557"/>
                  </a:lnTo>
                  <a:lnTo>
                    <a:pt x="4048" y="1525"/>
                  </a:lnTo>
                  <a:lnTo>
                    <a:pt x="4052" y="1492"/>
                  </a:lnTo>
                  <a:lnTo>
                    <a:pt x="4057" y="1459"/>
                  </a:lnTo>
                  <a:lnTo>
                    <a:pt x="4060" y="1425"/>
                  </a:lnTo>
                  <a:lnTo>
                    <a:pt x="4062" y="1391"/>
                  </a:lnTo>
                  <a:lnTo>
                    <a:pt x="4063" y="1357"/>
                  </a:lnTo>
                  <a:lnTo>
                    <a:pt x="4063" y="1324"/>
                  </a:lnTo>
                  <a:lnTo>
                    <a:pt x="4063" y="1289"/>
                  </a:lnTo>
                  <a:lnTo>
                    <a:pt x="4062" y="1255"/>
                  </a:lnTo>
                  <a:lnTo>
                    <a:pt x="4060" y="1221"/>
                  </a:lnTo>
                  <a:lnTo>
                    <a:pt x="4057" y="1188"/>
                  </a:lnTo>
                  <a:lnTo>
                    <a:pt x="4052" y="1155"/>
                  </a:lnTo>
                  <a:lnTo>
                    <a:pt x="4048" y="1121"/>
                  </a:lnTo>
                  <a:lnTo>
                    <a:pt x="4042" y="1089"/>
                  </a:lnTo>
                  <a:lnTo>
                    <a:pt x="4036" y="1057"/>
                  </a:lnTo>
                  <a:lnTo>
                    <a:pt x="4029" y="1025"/>
                  </a:lnTo>
                  <a:lnTo>
                    <a:pt x="4021" y="993"/>
                  </a:lnTo>
                  <a:lnTo>
                    <a:pt x="4012" y="962"/>
                  </a:lnTo>
                  <a:lnTo>
                    <a:pt x="4003" y="930"/>
                  </a:lnTo>
                  <a:lnTo>
                    <a:pt x="3993" y="899"/>
                  </a:lnTo>
                  <a:lnTo>
                    <a:pt x="3981" y="868"/>
                  </a:lnTo>
                  <a:lnTo>
                    <a:pt x="3970" y="838"/>
                  </a:lnTo>
                  <a:lnTo>
                    <a:pt x="3957" y="809"/>
                  </a:lnTo>
                  <a:lnTo>
                    <a:pt x="3944" y="778"/>
                  </a:lnTo>
                  <a:lnTo>
                    <a:pt x="3930" y="750"/>
                  </a:lnTo>
                  <a:lnTo>
                    <a:pt x="3915" y="721"/>
                  </a:lnTo>
                  <a:lnTo>
                    <a:pt x="3900" y="693"/>
                  </a:lnTo>
                  <a:lnTo>
                    <a:pt x="3884" y="665"/>
                  </a:lnTo>
                  <a:lnTo>
                    <a:pt x="3868" y="638"/>
                  </a:lnTo>
                  <a:lnTo>
                    <a:pt x="3850" y="610"/>
                  </a:lnTo>
                  <a:lnTo>
                    <a:pt x="3832" y="584"/>
                  </a:lnTo>
                  <a:lnTo>
                    <a:pt x="3814" y="557"/>
                  </a:lnTo>
                  <a:lnTo>
                    <a:pt x="3795" y="532"/>
                  </a:lnTo>
                  <a:lnTo>
                    <a:pt x="3774" y="506"/>
                  </a:lnTo>
                  <a:lnTo>
                    <a:pt x="3754" y="481"/>
                  </a:lnTo>
                  <a:lnTo>
                    <a:pt x="3733" y="458"/>
                  </a:lnTo>
                  <a:lnTo>
                    <a:pt x="3711" y="433"/>
                  </a:lnTo>
                  <a:lnTo>
                    <a:pt x="3689" y="411"/>
                  </a:lnTo>
                  <a:lnTo>
                    <a:pt x="3667" y="388"/>
                  </a:lnTo>
                  <a:lnTo>
                    <a:pt x="3643" y="366"/>
                  </a:lnTo>
                  <a:lnTo>
                    <a:pt x="3619" y="344"/>
                  </a:lnTo>
                  <a:lnTo>
                    <a:pt x="3596" y="323"/>
                  </a:lnTo>
                  <a:lnTo>
                    <a:pt x="3571" y="303"/>
                  </a:lnTo>
                  <a:lnTo>
                    <a:pt x="3545" y="282"/>
                  </a:lnTo>
                  <a:lnTo>
                    <a:pt x="3519" y="263"/>
                  </a:lnTo>
                  <a:lnTo>
                    <a:pt x="3493" y="244"/>
                  </a:lnTo>
                  <a:lnTo>
                    <a:pt x="3466" y="226"/>
                  </a:lnTo>
                  <a:lnTo>
                    <a:pt x="3439" y="208"/>
                  </a:lnTo>
                  <a:lnTo>
                    <a:pt x="3411" y="191"/>
                  </a:lnTo>
                  <a:lnTo>
                    <a:pt x="3383" y="176"/>
                  </a:lnTo>
                  <a:lnTo>
                    <a:pt x="3355" y="160"/>
                  </a:lnTo>
                  <a:lnTo>
                    <a:pt x="3326" y="145"/>
                  </a:lnTo>
                  <a:lnTo>
                    <a:pt x="3297" y="131"/>
                  </a:lnTo>
                  <a:lnTo>
                    <a:pt x="3266" y="117"/>
                  </a:lnTo>
                  <a:lnTo>
                    <a:pt x="3236" y="104"/>
                  </a:lnTo>
                  <a:lnTo>
                    <a:pt x="3205" y="92"/>
                  </a:lnTo>
                  <a:lnTo>
                    <a:pt x="3175" y="80"/>
                  </a:lnTo>
                  <a:lnTo>
                    <a:pt x="3144" y="70"/>
                  </a:lnTo>
                  <a:lnTo>
                    <a:pt x="3112" y="60"/>
                  </a:lnTo>
                  <a:lnTo>
                    <a:pt x="3079" y="51"/>
                  </a:lnTo>
                  <a:lnTo>
                    <a:pt x="3047" y="42"/>
                  </a:lnTo>
                  <a:lnTo>
                    <a:pt x="3014" y="34"/>
                  </a:lnTo>
                  <a:lnTo>
                    <a:pt x="2982" y="27"/>
                  </a:lnTo>
                  <a:lnTo>
                    <a:pt x="2949" y="20"/>
                  </a:lnTo>
                  <a:lnTo>
                    <a:pt x="2915" y="15"/>
                  </a:lnTo>
                  <a:lnTo>
                    <a:pt x="2882" y="10"/>
                  </a:lnTo>
                  <a:lnTo>
                    <a:pt x="2847" y="7"/>
                  </a:lnTo>
                  <a:lnTo>
                    <a:pt x="2813" y="4"/>
                  </a:lnTo>
                  <a:lnTo>
                    <a:pt x="2778" y="1"/>
                  </a:lnTo>
                  <a:lnTo>
                    <a:pt x="2743" y="0"/>
                  </a:lnTo>
                  <a:lnTo>
                    <a:pt x="2708" y="0"/>
                  </a:lnTo>
                  <a:lnTo>
                    <a:pt x="2673" y="0"/>
                  </a:lnTo>
                  <a:lnTo>
                    <a:pt x="2639" y="1"/>
                  </a:lnTo>
                  <a:lnTo>
                    <a:pt x="2605" y="4"/>
                  </a:lnTo>
                  <a:lnTo>
                    <a:pt x="2570" y="7"/>
                  </a:lnTo>
                  <a:lnTo>
                    <a:pt x="2536" y="10"/>
                  </a:lnTo>
                  <a:lnTo>
                    <a:pt x="2503" y="15"/>
                  </a:lnTo>
                  <a:lnTo>
                    <a:pt x="2469" y="20"/>
                  </a:lnTo>
                  <a:lnTo>
                    <a:pt x="2436" y="27"/>
                  </a:lnTo>
                  <a:lnTo>
                    <a:pt x="2402" y="34"/>
                  </a:lnTo>
                  <a:lnTo>
                    <a:pt x="2370" y="42"/>
                  </a:lnTo>
                  <a:lnTo>
                    <a:pt x="2338" y="51"/>
                  </a:lnTo>
                  <a:lnTo>
                    <a:pt x="2306" y="60"/>
                  </a:lnTo>
                  <a:lnTo>
                    <a:pt x="2274" y="70"/>
                  </a:lnTo>
                  <a:lnTo>
                    <a:pt x="2243" y="80"/>
                  </a:lnTo>
                  <a:lnTo>
                    <a:pt x="2212" y="92"/>
                  </a:lnTo>
                  <a:lnTo>
                    <a:pt x="2181" y="104"/>
                  </a:lnTo>
                  <a:lnTo>
                    <a:pt x="2152" y="117"/>
                  </a:lnTo>
                  <a:lnTo>
                    <a:pt x="2121" y="131"/>
                  </a:lnTo>
                  <a:lnTo>
                    <a:pt x="2092" y="145"/>
                  </a:lnTo>
                  <a:lnTo>
                    <a:pt x="2063" y="160"/>
                  </a:lnTo>
                  <a:lnTo>
                    <a:pt x="2035" y="176"/>
                  </a:lnTo>
                  <a:lnTo>
                    <a:pt x="2007" y="191"/>
                  </a:lnTo>
                  <a:lnTo>
                    <a:pt x="1979" y="208"/>
                  </a:lnTo>
                  <a:lnTo>
                    <a:pt x="1952" y="226"/>
                  </a:lnTo>
                  <a:lnTo>
                    <a:pt x="1925" y="244"/>
                  </a:lnTo>
                  <a:lnTo>
                    <a:pt x="1899" y="263"/>
                  </a:lnTo>
                  <a:lnTo>
                    <a:pt x="1873" y="282"/>
                  </a:lnTo>
                  <a:lnTo>
                    <a:pt x="1847" y="303"/>
                  </a:lnTo>
                  <a:lnTo>
                    <a:pt x="1822" y="323"/>
                  </a:lnTo>
                  <a:lnTo>
                    <a:pt x="1797" y="344"/>
                  </a:lnTo>
                  <a:lnTo>
                    <a:pt x="1774" y="366"/>
                  </a:lnTo>
                  <a:lnTo>
                    <a:pt x="1751" y="388"/>
                  </a:lnTo>
                  <a:lnTo>
                    <a:pt x="1728" y="411"/>
                  </a:lnTo>
                  <a:lnTo>
                    <a:pt x="1706" y="433"/>
                  </a:lnTo>
                  <a:lnTo>
                    <a:pt x="1685" y="458"/>
                  </a:lnTo>
                  <a:lnTo>
                    <a:pt x="1664" y="481"/>
                  </a:lnTo>
                  <a:lnTo>
                    <a:pt x="1643" y="506"/>
                  </a:lnTo>
                  <a:lnTo>
                    <a:pt x="1623" y="532"/>
                  </a:lnTo>
                  <a:lnTo>
                    <a:pt x="1604" y="557"/>
                  </a:lnTo>
                  <a:lnTo>
                    <a:pt x="1586" y="584"/>
                  </a:lnTo>
                  <a:lnTo>
                    <a:pt x="1568" y="610"/>
                  </a:lnTo>
                  <a:lnTo>
                    <a:pt x="1550" y="638"/>
                  </a:lnTo>
                  <a:lnTo>
                    <a:pt x="1533" y="665"/>
                  </a:lnTo>
                  <a:lnTo>
                    <a:pt x="1517" y="693"/>
                  </a:lnTo>
                  <a:lnTo>
                    <a:pt x="1503" y="721"/>
                  </a:lnTo>
                  <a:lnTo>
                    <a:pt x="1488" y="750"/>
                  </a:lnTo>
                  <a:lnTo>
                    <a:pt x="1474" y="778"/>
                  </a:lnTo>
                  <a:lnTo>
                    <a:pt x="1461" y="809"/>
                  </a:lnTo>
                  <a:lnTo>
                    <a:pt x="1448" y="838"/>
                  </a:lnTo>
                  <a:lnTo>
                    <a:pt x="1436" y="868"/>
                  </a:lnTo>
                  <a:lnTo>
                    <a:pt x="1425" y="899"/>
                  </a:lnTo>
                  <a:lnTo>
                    <a:pt x="1415" y="930"/>
                  </a:lnTo>
                  <a:lnTo>
                    <a:pt x="1406" y="962"/>
                  </a:lnTo>
                  <a:lnTo>
                    <a:pt x="1397" y="993"/>
                  </a:lnTo>
                  <a:lnTo>
                    <a:pt x="1389" y="1025"/>
                  </a:lnTo>
                  <a:lnTo>
                    <a:pt x="1381" y="1057"/>
                  </a:lnTo>
                  <a:lnTo>
                    <a:pt x="1376" y="1089"/>
                  </a:lnTo>
                  <a:lnTo>
                    <a:pt x="1370" y="1121"/>
                  </a:lnTo>
                  <a:lnTo>
                    <a:pt x="1366" y="1155"/>
                  </a:lnTo>
                  <a:lnTo>
                    <a:pt x="1361" y="1188"/>
                  </a:lnTo>
                  <a:lnTo>
                    <a:pt x="1358" y="1221"/>
                  </a:lnTo>
                  <a:lnTo>
                    <a:pt x="1355" y="1255"/>
                  </a:lnTo>
                  <a:lnTo>
                    <a:pt x="1354" y="1289"/>
                  </a:lnTo>
                  <a:lnTo>
                    <a:pt x="1354" y="1324"/>
                  </a:lnTo>
                  <a:lnTo>
                    <a:pt x="1354" y="1357"/>
                  </a:lnTo>
                  <a:lnTo>
                    <a:pt x="1355" y="1391"/>
                  </a:lnTo>
                  <a:lnTo>
                    <a:pt x="1358" y="1425"/>
                  </a:lnTo>
                  <a:lnTo>
                    <a:pt x="1361" y="1459"/>
                  </a:lnTo>
                  <a:lnTo>
                    <a:pt x="1366" y="1492"/>
                  </a:lnTo>
                  <a:lnTo>
                    <a:pt x="1370" y="1525"/>
                  </a:lnTo>
                  <a:lnTo>
                    <a:pt x="1376" y="1557"/>
                  </a:lnTo>
                  <a:lnTo>
                    <a:pt x="1381" y="1590"/>
                  </a:lnTo>
                  <a:lnTo>
                    <a:pt x="1389" y="1622"/>
                  </a:lnTo>
                  <a:lnTo>
                    <a:pt x="1397" y="1654"/>
                  </a:lnTo>
                  <a:lnTo>
                    <a:pt x="1406" y="1686"/>
                  </a:lnTo>
                  <a:lnTo>
                    <a:pt x="1415" y="1717"/>
                  </a:lnTo>
                  <a:lnTo>
                    <a:pt x="1425" y="1748"/>
                  </a:lnTo>
                  <a:lnTo>
                    <a:pt x="1436" y="1778"/>
                  </a:lnTo>
                  <a:lnTo>
                    <a:pt x="1448" y="1808"/>
                  </a:lnTo>
                  <a:lnTo>
                    <a:pt x="1461" y="1839"/>
                  </a:lnTo>
                  <a:lnTo>
                    <a:pt x="1474" y="1868"/>
                  </a:lnTo>
                  <a:lnTo>
                    <a:pt x="1488" y="1897"/>
                  </a:lnTo>
                  <a:lnTo>
                    <a:pt x="1503" y="1925"/>
                  </a:lnTo>
                  <a:lnTo>
                    <a:pt x="1517" y="1954"/>
                  </a:lnTo>
                  <a:lnTo>
                    <a:pt x="1533" y="1983"/>
                  </a:lnTo>
                  <a:lnTo>
                    <a:pt x="1550" y="2010"/>
                  </a:lnTo>
                  <a:lnTo>
                    <a:pt x="1568" y="2036"/>
                  </a:lnTo>
                  <a:lnTo>
                    <a:pt x="1586" y="2063"/>
                  </a:lnTo>
                  <a:lnTo>
                    <a:pt x="1604" y="2089"/>
                  </a:lnTo>
                  <a:lnTo>
                    <a:pt x="1623" y="2115"/>
                  </a:lnTo>
                  <a:lnTo>
                    <a:pt x="1643" y="2140"/>
                  </a:lnTo>
                  <a:lnTo>
                    <a:pt x="1664" y="2165"/>
                  </a:lnTo>
                  <a:lnTo>
                    <a:pt x="1685" y="2189"/>
                  </a:lnTo>
                  <a:lnTo>
                    <a:pt x="1706" y="2213"/>
                  </a:lnTo>
                  <a:lnTo>
                    <a:pt x="1728" y="2237"/>
                  </a:lnTo>
                  <a:lnTo>
                    <a:pt x="1751" y="2259"/>
                  </a:lnTo>
                  <a:lnTo>
                    <a:pt x="1774" y="2282"/>
                  </a:lnTo>
                  <a:lnTo>
                    <a:pt x="1797" y="2303"/>
                  </a:lnTo>
                  <a:lnTo>
                    <a:pt x="1822" y="2324"/>
                  </a:lnTo>
                  <a:lnTo>
                    <a:pt x="1847" y="2345"/>
                  </a:lnTo>
                  <a:lnTo>
                    <a:pt x="1873" y="2365"/>
                  </a:lnTo>
                  <a:lnTo>
                    <a:pt x="1899" y="2384"/>
                  </a:lnTo>
                  <a:lnTo>
                    <a:pt x="1925" y="2403"/>
                  </a:lnTo>
                  <a:lnTo>
                    <a:pt x="1952" y="2421"/>
                  </a:lnTo>
                  <a:lnTo>
                    <a:pt x="1979" y="2438"/>
                  </a:lnTo>
                  <a:lnTo>
                    <a:pt x="2007" y="2455"/>
                  </a:lnTo>
                  <a:lnTo>
                    <a:pt x="2035" y="2472"/>
                  </a:lnTo>
                  <a:lnTo>
                    <a:pt x="2063" y="2487"/>
                  </a:lnTo>
                  <a:lnTo>
                    <a:pt x="2092" y="2502"/>
                  </a:lnTo>
                  <a:lnTo>
                    <a:pt x="2121" y="2517"/>
                  </a:lnTo>
                  <a:lnTo>
                    <a:pt x="2152" y="2530"/>
                  </a:lnTo>
                  <a:lnTo>
                    <a:pt x="2181" y="2542"/>
                  </a:lnTo>
                  <a:lnTo>
                    <a:pt x="2212" y="2555"/>
                  </a:lnTo>
                  <a:lnTo>
                    <a:pt x="2243" y="2566"/>
                  </a:lnTo>
                  <a:lnTo>
                    <a:pt x="2274" y="2577"/>
                  </a:lnTo>
                  <a:lnTo>
                    <a:pt x="2306" y="2587"/>
                  </a:lnTo>
                  <a:lnTo>
                    <a:pt x="2338" y="2596"/>
                  </a:lnTo>
                  <a:lnTo>
                    <a:pt x="2370" y="2605"/>
                  </a:lnTo>
                  <a:lnTo>
                    <a:pt x="2402" y="2613"/>
                  </a:lnTo>
                  <a:lnTo>
                    <a:pt x="2436" y="2620"/>
                  </a:lnTo>
                  <a:lnTo>
                    <a:pt x="2469" y="2626"/>
                  </a:lnTo>
                  <a:lnTo>
                    <a:pt x="2503" y="2631"/>
                  </a:lnTo>
                  <a:lnTo>
                    <a:pt x="2536" y="2636"/>
                  </a:lnTo>
                  <a:lnTo>
                    <a:pt x="2570" y="2640"/>
                  </a:lnTo>
                  <a:lnTo>
                    <a:pt x="2605" y="2643"/>
                  </a:lnTo>
                  <a:lnTo>
                    <a:pt x="2639" y="2645"/>
                  </a:lnTo>
                  <a:lnTo>
                    <a:pt x="2673" y="2646"/>
                  </a:lnTo>
                  <a:lnTo>
                    <a:pt x="2708" y="2647"/>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grpSp>
        <p:nvGrpSpPr>
          <p:cNvPr id="25609" name="组合 1025"/>
          <p:cNvGrpSpPr/>
          <p:nvPr/>
        </p:nvGrpSpPr>
        <p:grpSpPr bwMode="auto">
          <a:xfrm>
            <a:off x="4624388" y="3898900"/>
            <a:ext cx="315912" cy="317500"/>
            <a:chOff x="5253802" y="3856218"/>
            <a:chExt cx="317004" cy="317004"/>
          </a:xfrm>
        </p:grpSpPr>
        <p:sp>
          <p:nvSpPr>
            <p:cNvPr id="104" name="椭圆 103"/>
            <p:cNvSpPr/>
            <p:nvPr/>
          </p:nvSpPr>
          <p:spPr>
            <a:xfrm>
              <a:off x="5253802" y="3856218"/>
              <a:ext cx="317004" cy="317004"/>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6" name="KSO_Shape"/>
            <p:cNvSpPr/>
            <p:nvPr/>
          </p:nvSpPr>
          <p:spPr bwMode="auto">
            <a:xfrm>
              <a:off x="5309556" y="3908524"/>
              <a:ext cx="205496" cy="193372"/>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25612" name="文本框 1027"/>
          <p:cNvSpPr txBox="1">
            <a:spLocks noChangeArrowheads="1"/>
          </p:cNvSpPr>
          <p:nvPr/>
        </p:nvSpPr>
        <p:spPr bwMode="auto">
          <a:xfrm>
            <a:off x="2411413" y="3846513"/>
            <a:ext cx="18002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答辩人：代用名</a:t>
            </a:r>
            <a:endParaRPr lang="zh-CN" altLang="en-US"/>
          </a:p>
        </p:txBody>
      </p:sp>
      <p:sp>
        <p:nvSpPr>
          <p:cNvPr id="25613" name="文本框 112"/>
          <p:cNvSpPr txBox="1">
            <a:spLocks noChangeArrowheads="1"/>
          </p:cNvSpPr>
          <p:nvPr/>
        </p:nvSpPr>
        <p:spPr bwMode="auto">
          <a:xfrm>
            <a:off x="4940300" y="3846513"/>
            <a:ext cx="20320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t>指导教师：代用名</a:t>
            </a:r>
            <a:endParaRPr lang="zh-CN" altLang="en-US"/>
          </a:p>
        </p:txBody>
      </p:sp>
      <p:sp>
        <p:nvSpPr>
          <p:cNvPr id="25614" name="文本框 1066"/>
          <p:cNvSpPr txBox="1">
            <a:spLocks noChangeArrowheads="1"/>
          </p:cNvSpPr>
          <p:nvPr/>
        </p:nvSpPr>
        <p:spPr bwMode="auto">
          <a:xfrm>
            <a:off x="1766888" y="598488"/>
            <a:ext cx="26479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200" b="1">
                <a:solidFill>
                  <a:schemeClr val="bg1"/>
                </a:solidFill>
              </a:rPr>
              <a:t>中国人民大学</a:t>
            </a:r>
            <a:endParaRPr lang="zh-CN" altLang="en-US" sz="3200" b="1">
              <a:solidFill>
                <a:schemeClr val="bg1"/>
              </a:solidFill>
            </a:endParaRPr>
          </a:p>
        </p:txBody>
      </p:sp>
      <p:sp>
        <p:nvSpPr>
          <p:cNvPr id="1068" name="矩形 1067"/>
          <p:cNvSpPr/>
          <p:nvPr/>
        </p:nvSpPr>
        <p:spPr>
          <a:xfrm>
            <a:off x="1466850" y="2439988"/>
            <a:ext cx="9677400" cy="2114550"/>
          </a:xfrm>
          <a:prstGeom prst="rect">
            <a:avLst/>
          </a:prstGeom>
          <a:noFill/>
          <a:ln w="254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69" name="矩形 1068"/>
          <p:cNvSpPr/>
          <p:nvPr/>
        </p:nvSpPr>
        <p:spPr>
          <a:xfrm>
            <a:off x="10906125" y="4237038"/>
            <a:ext cx="476250" cy="4762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7" name="矩形 116"/>
          <p:cNvSpPr/>
          <p:nvPr/>
        </p:nvSpPr>
        <p:spPr>
          <a:xfrm>
            <a:off x="10637838" y="4008438"/>
            <a:ext cx="474662" cy="474662"/>
          </a:xfrm>
          <a:prstGeom prst="rect">
            <a:avLst/>
          </a:prstGeom>
          <a:solidFill>
            <a:srgbClr val="4B649F">
              <a:alpha val="67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8" name="矩形 117"/>
          <p:cNvSpPr/>
          <p:nvPr/>
        </p:nvSpPr>
        <p:spPr>
          <a:xfrm>
            <a:off x="1308100" y="2233613"/>
            <a:ext cx="474663" cy="474662"/>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19" name="矩形 118"/>
          <p:cNvSpPr/>
          <p:nvPr/>
        </p:nvSpPr>
        <p:spPr>
          <a:xfrm>
            <a:off x="1460500" y="2386013"/>
            <a:ext cx="474663" cy="474662"/>
          </a:xfrm>
          <a:prstGeom prst="rect">
            <a:avLst/>
          </a:prstGeom>
          <a:solidFill>
            <a:srgbClr val="4B649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任意多边形 10"/>
          <p:cNvSpPr/>
          <p:nvPr/>
        </p:nvSpPr>
        <p:spPr>
          <a:xfrm rot="5400000">
            <a:off x="2009775" y="-1552575"/>
            <a:ext cx="914400" cy="493395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椭圆 1"/>
          <p:cNvSpPr/>
          <p:nvPr/>
        </p:nvSpPr>
        <p:spPr>
          <a:xfrm>
            <a:off x="323850" y="247650"/>
            <a:ext cx="1333500" cy="13335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2"/>
          <p:cNvGrpSpPr/>
          <p:nvPr/>
        </p:nvGrpSpPr>
        <p:grpSpPr>
          <a:xfrm>
            <a:off x="475624" y="571426"/>
            <a:ext cx="1029952" cy="685949"/>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5124" name="文本框 11"/>
          <p:cNvSpPr txBox="1">
            <a:spLocks noChangeArrowheads="1"/>
          </p:cNvSpPr>
          <p:nvPr/>
        </p:nvSpPr>
        <p:spPr bwMode="auto">
          <a:xfrm>
            <a:off x="1738313" y="588963"/>
            <a:ext cx="2954337"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a:solidFill>
                  <a:schemeClr val="bg1"/>
                </a:solidFill>
              </a:rPr>
              <a:t>论文主要内容</a:t>
            </a:r>
            <a:endParaRPr lang="zh-CN" altLang="en-US" sz="3600">
              <a:solidFill>
                <a:schemeClr val="bg1"/>
              </a:solidFill>
            </a:endParaRPr>
          </a:p>
        </p:txBody>
      </p:sp>
      <p:pic>
        <p:nvPicPr>
          <p:cNvPr id="5125"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126" name="组合 49"/>
          <p:cNvGrpSpPr/>
          <p:nvPr/>
        </p:nvGrpSpPr>
        <p:grpSpPr bwMode="auto">
          <a:xfrm>
            <a:off x="1625600" y="1947863"/>
            <a:ext cx="1419225" cy="1854200"/>
            <a:chOff x="1265268" y="2101178"/>
            <a:chExt cx="1418480" cy="1853011"/>
          </a:xfrm>
        </p:grpSpPr>
        <p:grpSp>
          <p:nvGrpSpPr>
            <p:cNvPr id="5127" name="组合 34"/>
            <p:cNvGrpSpPr/>
            <p:nvPr/>
          </p:nvGrpSpPr>
          <p:grpSpPr bwMode="auto">
            <a:xfrm>
              <a:off x="1265268" y="2101178"/>
              <a:ext cx="1277954" cy="1277954"/>
              <a:chOff x="1131485" y="2234042"/>
              <a:chExt cx="1607262" cy="1607262"/>
            </a:xfrm>
          </p:grpSpPr>
          <p:sp>
            <p:nvSpPr>
              <p:cNvPr id="25" name="椭圆 24"/>
              <p:cNvSpPr/>
              <p:nvPr/>
            </p:nvSpPr>
            <p:spPr>
              <a:xfrm>
                <a:off x="1131485" y="2234042"/>
                <a:ext cx="1606398"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0" name="椭圆 29"/>
              <p:cNvSpPr/>
              <p:nvPr/>
            </p:nvSpPr>
            <p:spPr>
              <a:xfrm>
                <a:off x="1241240" y="2343782"/>
                <a:ext cx="1386889"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30" name="KSO_Shape"/>
              <p:cNvSpPr>
                <a:spLocks noChangeArrowheads="1"/>
              </p:cNvSpPr>
              <p:nvPr/>
            </p:nvSpPr>
            <p:spPr bwMode="auto">
              <a:xfrm>
                <a:off x="1480150" y="2597150"/>
                <a:ext cx="909932" cy="88104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5131" name="文本框 39"/>
            <p:cNvSpPr txBox="1">
              <a:spLocks noChangeArrowheads="1"/>
            </p:cNvSpPr>
            <p:nvPr/>
          </p:nvSpPr>
          <p:spPr bwMode="auto">
            <a:xfrm>
              <a:off x="1267976"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4B649F"/>
                  </a:solidFill>
                </a:rPr>
                <a:t>第一部分</a:t>
              </a:r>
              <a:endParaRPr lang="zh-CN" altLang="en-US" sz="2400" b="1">
                <a:solidFill>
                  <a:srgbClr val="4B649F"/>
                </a:solidFill>
              </a:endParaRPr>
            </a:p>
          </p:txBody>
        </p:sp>
      </p:grpSp>
      <p:grpSp>
        <p:nvGrpSpPr>
          <p:cNvPr id="5132" name="组合 50"/>
          <p:cNvGrpSpPr/>
          <p:nvPr/>
        </p:nvGrpSpPr>
        <p:grpSpPr bwMode="auto">
          <a:xfrm>
            <a:off x="4110038" y="1947863"/>
            <a:ext cx="1414462" cy="1854200"/>
            <a:chOff x="3274697" y="2101178"/>
            <a:chExt cx="1415772" cy="1853011"/>
          </a:xfrm>
        </p:grpSpPr>
        <p:grpSp>
          <p:nvGrpSpPr>
            <p:cNvPr id="5133" name="组合 35"/>
            <p:cNvGrpSpPr/>
            <p:nvPr/>
          </p:nvGrpSpPr>
          <p:grpSpPr bwMode="auto">
            <a:xfrm>
              <a:off x="3343606" y="2101178"/>
              <a:ext cx="1277954" cy="1277954"/>
              <a:chOff x="3209823" y="2234042"/>
              <a:chExt cx="1607262" cy="1607262"/>
            </a:xfrm>
          </p:grpSpPr>
          <p:sp>
            <p:nvSpPr>
              <p:cNvPr id="26" name="椭圆 25"/>
              <p:cNvSpPr/>
              <p:nvPr/>
            </p:nvSpPr>
            <p:spPr>
              <a:xfrm>
                <a:off x="3209089" y="2234042"/>
                <a:ext cx="1608730"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1" name="椭圆 30"/>
              <p:cNvSpPr/>
              <p:nvPr/>
            </p:nvSpPr>
            <p:spPr>
              <a:xfrm>
                <a:off x="3319003" y="2343782"/>
                <a:ext cx="138890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4" name="KSO_Shape"/>
              <p:cNvSpPr/>
              <p:nvPr/>
            </p:nvSpPr>
            <p:spPr bwMode="auto">
              <a:xfrm>
                <a:off x="3550820" y="2597185"/>
                <a:ext cx="925268" cy="881919"/>
              </a:xfrm>
              <a:custGeom>
                <a:avLst/>
                <a:gdLst>
                  <a:gd name="T0" fmla="*/ 2147483646 w 5871"/>
                  <a:gd name="T1" fmla="*/ 2147483646 h 5585"/>
                  <a:gd name="T2" fmla="*/ 2147483646 w 5871"/>
                  <a:gd name="T3" fmla="*/ 2147483646 h 5585"/>
                  <a:gd name="T4" fmla="*/ 2147483646 w 5871"/>
                  <a:gd name="T5" fmla="*/ 2147483646 h 5585"/>
                  <a:gd name="T6" fmla="*/ 2147483646 w 5871"/>
                  <a:gd name="T7" fmla="*/ 2147483646 h 5585"/>
                  <a:gd name="T8" fmla="*/ 2147483646 w 5871"/>
                  <a:gd name="T9" fmla="*/ 2147483646 h 5585"/>
                  <a:gd name="T10" fmla="*/ 2147483646 w 5871"/>
                  <a:gd name="T11" fmla="*/ 2147483646 h 5585"/>
                  <a:gd name="T12" fmla="*/ 2147483646 w 5871"/>
                  <a:gd name="T13" fmla="*/ 2147483646 h 5585"/>
                  <a:gd name="T14" fmla="*/ 2147483646 w 5871"/>
                  <a:gd name="T15" fmla="*/ 2147483646 h 5585"/>
                  <a:gd name="T16" fmla="*/ 2147483646 w 5871"/>
                  <a:gd name="T17" fmla="*/ 2147483646 h 5585"/>
                  <a:gd name="T18" fmla="*/ 2147483646 w 5871"/>
                  <a:gd name="T19" fmla="*/ 2147483646 h 5585"/>
                  <a:gd name="T20" fmla="*/ 2147483646 w 5871"/>
                  <a:gd name="T21" fmla="*/ 2147483646 h 5585"/>
                  <a:gd name="T22" fmla="*/ 2147483646 w 5871"/>
                  <a:gd name="T23" fmla="*/ 2147483646 h 5585"/>
                  <a:gd name="T24" fmla="*/ 2147483646 w 5871"/>
                  <a:gd name="T25" fmla="*/ 2147483646 h 5585"/>
                  <a:gd name="T26" fmla="*/ 2147483646 w 5871"/>
                  <a:gd name="T27" fmla="*/ 2147483646 h 5585"/>
                  <a:gd name="T28" fmla="*/ 2147483646 w 5871"/>
                  <a:gd name="T29" fmla="*/ 2147483646 h 5585"/>
                  <a:gd name="T30" fmla="*/ 2147483646 w 5871"/>
                  <a:gd name="T31" fmla="*/ 2147483646 h 5585"/>
                  <a:gd name="T32" fmla="*/ 2147483646 w 5871"/>
                  <a:gd name="T33" fmla="*/ 2147483646 h 5585"/>
                  <a:gd name="T34" fmla="*/ 2147483646 w 5871"/>
                  <a:gd name="T35" fmla="*/ 2147483646 h 5585"/>
                  <a:gd name="T36" fmla="*/ 2147483646 w 5871"/>
                  <a:gd name="T37" fmla="*/ 2147483646 h 5585"/>
                  <a:gd name="T38" fmla="*/ 2147483646 w 5871"/>
                  <a:gd name="T39" fmla="*/ 2147483646 h 5585"/>
                  <a:gd name="T40" fmla="*/ 2147483646 w 5871"/>
                  <a:gd name="T41" fmla="*/ 2147483646 h 5585"/>
                  <a:gd name="T42" fmla="*/ 2147483646 w 5871"/>
                  <a:gd name="T43" fmla="*/ 2147483646 h 5585"/>
                  <a:gd name="T44" fmla="*/ 2147483646 w 5871"/>
                  <a:gd name="T45" fmla="*/ 2147483646 h 5585"/>
                  <a:gd name="T46" fmla="*/ 2147483646 w 5871"/>
                  <a:gd name="T47" fmla="*/ 2147483646 h 5585"/>
                  <a:gd name="T48" fmla="*/ 2147483646 w 5871"/>
                  <a:gd name="T49" fmla="*/ 2147483646 h 5585"/>
                  <a:gd name="T50" fmla="*/ 2147483646 w 5871"/>
                  <a:gd name="T51" fmla="*/ 2147483646 h 5585"/>
                  <a:gd name="T52" fmla="*/ 2147483646 w 5871"/>
                  <a:gd name="T53" fmla="*/ 2147483646 h 5585"/>
                  <a:gd name="T54" fmla="*/ 2147483646 w 5871"/>
                  <a:gd name="T55" fmla="*/ 2147483646 h 5585"/>
                  <a:gd name="T56" fmla="*/ 2147483646 w 5871"/>
                  <a:gd name="T57" fmla="*/ 2147483646 h 5585"/>
                  <a:gd name="T58" fmla="*/ 2147483646 w 5871"/>
                  <a:gd name="T59" fmla="*/ 2147483646 h 5585"/>
                  <a:gd name="T60" fmla="*/ 2147483646 w 5871"/>
                  <a:gd name="T61" fmla="*/ 2147483646 h 5585"/>
                  <a:gd name="T62" fmla="*/ 2147483646 w 5871"/>
                  <a:gd name="T63" fmla="*/ 2147483646 h 5585"/>
                  <a:gd name="T64" fmla="*/ 2147483646 w 5871"/>
                  <a:gd name="T65" fmla="*/ 2147483646 h 5585"/>
                  <a:gd name="T66" fmla="*/ 2147483646 w 5871"/>
                  <a:gd name="T67" fmla="*/ 2147483646 h 5585"/>
                  <a:gd name="T68" fmla="*/ 2147483646 w 5871"/>
                  <a:gd name="T69" fmla="*/ 2147483646 h 5585"/>
                  <a:gd name="T70" fmla="*/ 2147483646 w 5871"/>
                  <a:gd name="T71" fmla="*/ 2147483646 h 5585"/>
                  <a:gd name="T72" fmla="*/ 2147483646 w 5871"/>
                  <a:gd name="T73" fmla="*/ 2147483646 h 5585"/>
                  <a:gd name="T74" fmla="*/ 2147483646 w 5871"/>
                  <a:gd name="T75" fmla="*/ 2147483646 h 5585"/>
                  <a:gd name="T76" fmla="*/ 2147483646 w 5871"/>
                  <a:gd name="T77" fmla="*/ 2147483646 h 5585"/>
                  <a:gd name="T78" fmla="*/ 2147483646 w 5871"/>
                  <a:gd name="T79" fmla="*/ 2147483646 h 5585"/>
                  <a:gd name="T80" fmla="*/ 2147483646 w 5871"/>
                  <a:gd name="T81" fmla="*/ 2147483646 h 5585"/>
                  <a:gd name="T82" fmla="*/ 2147483646 w 5871"/>
                  <a:gd name="T83" fmla="*/ 2147483646 h 5585"/>
                  <a:gd name="T84" fmla="*/ 2147483646 w 5871"/>
                  <a:gd name="T85" fmla="*/ 2147483646 h 5585"/>
                  <a:gd name="T86" fmla="*/ 2147483646 w 5871"/>
                  <a:gd name="T87" fmla="*/ 2147483646 h 5585"/>
                  <a:gd name="T88" fmla="*/ 2147483646 w 5871"/>
                  <a:gd name="T89" fmla="*/ 2147483646 h 5585"/>
                  <a:gd name="T90" fmla="*/ 2147483646 w 5871"/>
                  <a:gd name="T91" fmla="*/ 2147483646 h 5585"/>
                  <a:gd name="T92" fmla="*/ 2147483646 w 5871"/>
                  <a:gd name="T93" fmla="*/ 2147483646 h 5585"/>
                  <a:gd name="T94" fmla="*/ 2147483646 w 5871"/>
                  <a:gd name="T95" fmla="*/ 2147483646 h 5585"/>
                  <a:gd name="T96" fmla="*/ 2147483646 w 5871"/>
                  <a:gd name="T97" fmla="*/ 2147483646 h 5585"/>
                  <a:gd name="T98" fmla="*/ 2147483646 w 5871"/>
                  <a:gd name="T99" fmla="*/ 2147483646 h 5585"/>
                  <a:gd name="T100" fmla="*/ 2147483646 w 5871"/>
                  <a:gd name="T101" fmla="*/ 2147483646 h 5585"/>
                  <a:gd name="T102" fmla="*/ 2147483646 w 5871"/>
                  <a:gd name="T103" fmla="*/ 2147483646 h 5585"/>
                  <a:gd name="T104" fmla="*/ 0 w 5871"/>
                  <a:gd name="T105" fmla="*/ 2147483646 h 5585"/>
                  <a:gd name="T106" fmla="*/ 2147483646 w 5871"/>
                  <a:gd name="T107" fmla="*/ 0 h 5585"/>
                  <a:gd name="T108" fmla="*/ 2147483646 w 5871"/>
                  <a:gd name="T109" fmla="*/ 2147483646 h 5585"/>
                  <a:gd name="T110" fmla="*/ 2147483646 w 5871"/>
                  <a:gd name="T111" fmla="*/ 2147483646 h 5585"/>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0" t="0" r="r" b="b"/>
                <a:pathLst>
                  <a:path w="5871" h="5585">
                    <a:moveTo>
                      <a:pt x="774" y="374"/>
                    </a:moveTo>
                    <a:lnTo>
                      <a:pt x="774" y="1910"/>
                    </a:lnTo>
                    <a:lnTo>
                      <a:pt x="5107" y="1910"/>
                    </a:lnTo>
                    <a:lnTo>
                      <a:pt x="5107" y="374"/>
                    </a:lnTo>
                    <a:lnTo>
                      <a:pt x="774" y="374"/>
                    </a:lnTo>
                    <a:close/>
                    <a:moveTo>
                      <a:pt x="1597" y="3265"/>
                    </a:moveTo>
                    <a:lnTo>
                      <a:pt x="1597" y="3265"/>
                    </a:lnTo>
                    <a:lnTo>
                      <a:pt x="1591" y="3265"/>
                    </a:lnTo>
                    <a:lnTo>
                      <a:pt x="1587" y="3265"/>
                    </a:lnTo>
                    <a:lnTo>
                      <a:pt x="1586" y="3265"/>
                    </a:lnTo>
                    <a:lnTo>
                      <a:pt x="1581" y="3265"/>
                    </a:lnTo>
                    <a:lnTo>
                      <a:pt x="1576" y="3265"/>
                    </a:lnTo>
                    <a:lnTo>
                      <a:pt x="1571" y="3265"/>
                    </a:lnTo>
                    <a:lnTo>
                      <a:pt x="1570" y="3265"/>
                    </a:lnTo>
                    <a:lnTo>
                      <a:pt x="1566" y="3265"/>
                    </a:lnTo>
                    <a:lnTo>
                      <a:pt x="1560" y="3265"/>
                    </a:lnTo>
                    <a:lnTo>
                      <a:pt x="1555" y="3265"/>
                    </a:lnTo>
                    <a:lnTo>
                      <a:pt x="1550" y="3265"/>
                    </a:lnTo>
                    <a:lnTo>
                      <a:pt x="1545" y="3265"/>
                    </a:lnTo>
                    <a:lnTo>
                      <a:pt x="1540" y="3265"/>
                    </a:lnTo>
                    <a:lnTo>
                      <a:pt x="1539" y="3265"/>
                    </a:lnTo>
                    <a:lnTo>
                      <a:pt x="1535" y="3265"/>
                    </a:lnTo>
                    <a:lnTo>
                      <a:pt x="1529" y="3265"/>
                    </a:lnTo>
                    <a:lnTo>
                      <a:pt x="1525" y="3265"/>
                    </a:lnTo>
                    <a:lnTo>
                      <a:pt x="1524" y="3265"/>
                    </a:lnTo>
                    <a:lnTo>
                      <a:pt x="1519" y="3265"/>
                    </a:lnTo>
                    <a:lnTo>
                      <a:pt x="1514" y="3265"/>
                    </a:lnTo>
                    <a:lnTo>
                      <a:pt x="1509" y="3265"/>
                    </a:lnTo>
                    <a:lnTo>
                      <a:pt x="1508" y="3265"/>
                    </a:lnTo>
                    <a:lnTo>
                      <a:pt x="1504" y="3265"/>
                    </a:lnTo>
                    <a:lnTo>
                      <a:pt x="1498" y="3265"/>
                    </a:lnTo>
                    <a:lnTo>
                      <a:pt x="1494" y="3265"/>
                    </a:lnTo>
                    <a:lnTo>
                      <a:pt x="1493" y="3265"/>
                    </a:lnTo>
                    <a:lnTo>
                      <a:pt x="1488" y="3265"/>
                    </a:lnTo>
                    <a:lnTo>
                      <a:pt x="1483" y="3265"/>
                    </a:lnTo>
                    <a:lnTo>
                      <a:pt x="1478" y="3265"/>
                    </a:lnTo>
                    <a:lnTo>
                      <a:pt x="1477" y="3265"/>
                    </a:lnTo>
                    <a:lnTo>
                      <a:pt x="1473" y="3265"/>
                    </a:lnTo>
                    <a:lnTo>
                      <a:pt x="1467" y="3265"/>
                    </a:lnTo>
                    <a:lnTo>
                      <a:pt x="1463" y="3265"/>
                    </a:lnTo>
                    <a:lnTo>
                      <a:pt x="1462" y="3265"/>
                    </a:lnTo>
                    <a:lnTo>
                      <a:pt x="1457" y="3265"/>
                    </a:lnTo>
                    <a:lnTo>
                      <a:pt x="1452" y="3265"/>
                    </a:lnTo>
                    <a:lnTo>
                      <a:pt x="1446" y="3265"/>
                    </a:lnTo>
                    <a:lnTo>
                      <a:pt x="1442" y="3265"/>
                    </a:lnTo>
                    <a:lnTo>
                      <a:pt x="1266" y="3265"/>
                    </a:lnTo>
                    <a:lnTo>
                      <a:pt x="1345" y="3830"/>
                    </a:lnTo>
                    <a:lnTo>
                      <a:pt x="1294" y="3911"/>
                    </a:lnTo>
                    <a:lnTo>
                      <a:pt x="1345" y="3977"/>
                    </a:lnTo>
                    <a:lnTo>
                      <a:pt x="1117" y="4116"/>
                    </a:lnTo>
                    <a:lnTo>
                      <a:pt x="1112" y="4144"/>
                    </a:lnTo>
                    <a:lnTo>
                      <a:pt x="1106" y="4173"/>
                    </a:lnTo>
                    <a:lnTo>
                      <a:pt x="1103" y="4201"/>
                    </a:lnTo>
                    <a:lnTo>
                      <a:pt x="1099" y="4228"/>
                    </a:lnTo>
                    <a:lnTo>
                      <a:pt x="1097" y="4255"/>
                    </a:lnTo>
                    <a:lnTo>
                      <a:pt x="1096" y="4281"/>
                    </a:lnTo>
                    <a:lnTo>
                      <a:pt x="1096" y="4308"/>
                    </a:lnTo>
                    <a:lnTo>
                      <a:pt x="1096" y="4333"/>
                    </a:lnTo>
                    <a:lnTo>
                      <a:pt x="1097" y="4359"/>
                    </a:lnTo>
                    <a:lnTo>
                      <a:pt x="1098" y="4383"/>
                    </a:lnTo>
                    <a:lnTo>
                      <a:pt x="1100" y="4407"/>
                    </a:lnTo>
                    <a:lnTo>
                      <a:pt x="1104" y="4432"/>
                    </a:lnTo>
                    <a:lnTo>
                      <a:pt x="1112" y="4478"/>
                    </a:lnTo>
                    <a:lnTo>
                      <a:pt x="1121" y="4523"/>
                    </a:lnTo>
                    <a:lnTo>
                      <a:pt x="1133" y="4568"/>
                    </a:lnTo>
                    <a:lnTo>
                      <a:pt x="1147" y="4611"/>
                    </a:lnTo>
                    <a:lnTo>
                      <a:pt x="1162" y="4653"/>
                    </a:lnTo>
                    <a:lnTo>
                      <a:pt x="1179" y="4694"/>
                    </a:lnTo>
                    <a:lnTo>
                      <a:pt x="1198" y="4733"/>
                    </a:lnTo>
                    <a:lnTo>
                      <a:pt x="1218" y="4772"/>
                    </a:lnTo>
                    <a:lnTo>
                      <a:pt x="1238" y="4812"/>
                    </a:lnTo>
                    <a:lnTo>
                      <a:pt x="1259" y="4849"/>
                    </a:lnTo>
                    <a:lnTo>
                      <a:pt x="774" y="4849"/>
                    </a:lnTo>
                    <a:lnTo>
                      <a:pt x="774" y="2135"/>
                    </a:lnTo>
                    <a:lnTo>
                      <a:pt x="2185" y="2135"/>
                    </a:lnTo>
                    <a:lnTo>
                      <a:pt x="2185" y="4849"/>
                    </a:lnTo>
                    <a:lnTo>
                      <a:pt x="1780" y="4849"/>
                    </a:lnTo>
                    <a:lnTo>
                      <a:pt x="1801" y="4812"/>
                    </a:lnTo>
                    <a:lnTo>
                      <a:pt x="1821" y="4772"/>
                    </a:lnTo>
                    <a:lnTo>
                      <a:pt x="1841" y="4733"/>
                    </a:lnTo>
                    <a:lnTo>
                      <a:pt x="1859" y="4694"/>
                    </a:lnTo>
                    <a:lnTo>
                      <a:pt x="1876" y="4653"/>
                    </a:lnTo>
                    <a:lnTo>
                      <a:pt x="1892" y="4611"/>
                    </a:lnTo>
                    <a:lnTo>
                      <a:pt x="1905" y="4568"/>
                    </a:lnTo>
                    <a:lnTo>
                      <a:pt x="1917" y="4523"/>
                    </a:lnTo>
                    <a:lnTo>
                      <a:pt x="1927" y="4478"/>
                    </a:lnTo>
                    <a:lnTo>
                      <a:pt x="1935" y="4432"/>
                    </a:lnTo>
                    <a:lnTo>
                      <a:pt x="1938" y="4407"/>
                    </a:lnTo>
                    <a:lnTo>
                      <a:pt x="1941" y="4383"/>
                    </a:lnTo>
                    <a:lnTo>
                      <a:pt x="1942" y="4359"/>
                    </a:lnTo>
                    <a:lnTo>
                      <a:pt x="1943" y="4333"/>
                    </a:lnTo>
                    <a:lnTo>
                      <a:pt x="1943" y="4308"/>
                    </a:lnTo>
                    <a:lnTo>
                      <a:pt x="1942" y="4281"/>
                    </a:lnTo>
                    <a:lnTo>
                      <a:pt x="1941" y="4255"/>
                    </a:lnTo>
                    <a:lnTo>
                      <a:pt x="1938" y="4228"/>
                    </a:lnTo>
                    <a:lnTo>
                      <a:pt x="1936" y="4201"/>
                    </a:lnTo>
                    <a:lnTo>
                      <a:pt x="1932" y="4173"/>
                    </a:lnTo>
                    <a:lnTo>
                      <a:pt x="1927" y="4144"/>
                    </a:lnTo>
                    <a:lnTo>
                      <a:pt x="1922" y="4116"/>
                    </a:lnTo>
                    <a:lnTo>
                      <a:pt x="1694" y="3977"/>
                    </a:lnTo>
                    <a:lnTo>
                      <a:pt x="1745" y="3911"/>
                    </a:lnTo>
                    <a:lnTo>
                      <a:pt x="1694" y="3830"/>
                    </a:lnTo>
                    <a:lnTo>
                      <a:pt x="1771" y="3265"/>
                    </a:lnTo>
                    <a:lnTo>
                      <a:pt x="1597" y="3265"/>
                    </a:lnTo>
                    <a:close/>
                    <a:moveTo>
                      <a:pt x="4819" y="863"/>
                    </a:moveTo>
                    <a:lnTo>
                      <a:pt x="4819" y="1057"/>
                    </a:lnTo>
                    <a:lnTo>
                      <a:pt x="3585" y="1057"/>
                    </a:lnTo>
                    <a:lnTo>
                      <a:pt x="3585" y="863"/>
                    </a:lnTo>
                    <a:lnTo>
                      <a:pt x="4819" y="863"/>
                    </a:lnTo>
                    <a:close/>
                    <a:moveTo>
                      <a:pt x="5002" y="1108"/>
                    </a:moveTo>
                    <a:lnTo>
                      <a:pt x="5002" y="1379"/>
                    </a:lnTo>
                    <a:lnTo>
                      <a:pt x="3769" y="1379"/>
                    </a:lnTo>
                    <a:lnTo>
                      <a:pt x="3769" y="1108"/>
                    </a:lnTo>
                    <a:lnTo>
                      <a:pt x="5002" y="1108"/>
                    </a:lnTo>
                    <a:close/>
                    <a:moveTo>
                      <a:pt x="4891" y="1429"/>
                    </a:moveTo>
                    <a:lnTo>
                      <a:pt x="4891" y="1623"/>
                    </a:lnTo>
                    <a:lnTo>
                      <a:pt x="3657" y="1623"/>
                    </a:lnTo>
                    <a:lnTo>
                      <a:pt x="3657" y="1429"/>
                    </a:lnTo>
                    <a:lnTo>
                      <a:pt x="4891" y="1429"/>
                    </a:lnTo>
                    <a:close/>
                    <a:moveTo>
                      <a:pt x="4977" y="1659"/>
                    </a:moveTo>
                    <a:lnTo>
                      <a:pt x="4977" y="1853"/>
                    </a:lnTo>
                    <a:lnTo>
                      <a:pt x="3743" y="1853"/>
                    </a:lnTo>
                    <a:lnTo>
                      <a:pt x="3743" y="1659"/>
                    </a:lnTo>
                    <a:lnTo>
                      <a:pt x="4977" y="1659"/>
                    </a:lnTo>
                    <a:close/>
                    <a:moveTo>
                      <a:pt x="1643" y="596"/>
                    </a:moveTo>
                    <a:lnTo>
                      <a:pt x="1833" y="561"/>
                    </a:lnTo>
                    <a:lnTo>
                      <a:pt x="2061" y="1773"/>
                    </a:lnTo>
                    <a:lnTo>
                      <a:pt x="1871" y="1809"/>
                    </a:lnTo>
                    <a:lnTo>
                      <a:pt x="1643" y="596"/>
                    </a:lnTo>
                    <a:close/>
                    <a:moveTo>
                      <a:pt x="1388" y="596"/>
                    </a:moveTo>
                    <a:lnTo>
                      <a:pt x="1579" y="561"/>
                    </a:lnTo>
                    <a:lnTo>
                      <a:pt x="1807" y="1773"/>
                    </a:lnTo>
                    <a:lnTo>
                      <a:pt x="1616" y="1809"/>
                    </a:lnTo>
                    <a:lnTo>
                      <a:pt x="1388" y="596"/>
                    </a:lnTo>
                    <a:close/>
                    <a:moveTo>
                      <a:pt x="1134" y="596"/>
                    </a:moveTo>
                    <a:lnTo>
                      <a:pt x="1324" y="561"/>
                    </a:lnTo>
                    <a:lnTo>
                      <a:pt x="1551" y="1773"/>
                    </a:lnTo>
                    <a:lnTo>
                      <a:pt x="1361" y="1809"/>
                    </a:lnTo>
                    <a:lnTo>
                      <a:pt x="1134" y="596"/>
                    </a:lnTo>
                    <a:close/>
                    <a:moveTo>
                      <a:pt x="884" y="568"/>
                    </a:moveTo>
                    <a:lnTo>
                      <a:pt x="1077" y="568"/>
                    </a:lnTo>
                    <a:lnTo>
                      <a:pt x="1077" y="1802"/>
                    </a:lnTo>
                    <a:lnTo>
                      <a:pt x="884" y="1802"/>
                    </a:lnTo>
                    <a:lnTo>
                      <a:pt x="884" y="568"/>
                    </a:lnTo>
                    <a:close/>
                    <a:moveTo>
                      <a:pt x="3540" y="2418"/>
                    </a:moveTo>
                    <a:lnTo>
                      <a:pt x="3807" y="2354"/>
                    </a:lnTo>
                    <a:lnTo>
                      <a:pt x="4033" y="3306"/>
                    </a:lnTo>
                    <a:lnTo>
                      <a:pt x="3765" y="3369"/>
                    </a:lnTo>
                    <a:lnTo>
                      <a:pt x="3540" y="2418"/>
                    </a:lnTo>
                    <a:close/>
                    <a:moveTo>
                      <a:pt x="3622" y="2531"/>
                    </a:moveTo>
                    <a:lnTo>
                      <a:pt x="3639" y="2606"/>
                    </a:lnTo>
                    <a:lnTo>
                      <a:pt x="3791" y="2570"/>
                    </a:lnTo>
                    <a:lnTo>
                      <a:pt x="3773" y="2496"/>
                    </a:lnTo>
                    <a:lnTo>
                      <a:pt x="3622" y="2531"/>
                    </a:lnTo>
                    <a:close/>
                    <a:moveTo>
                      <a:pt x="3739" y="3028"/>
                    </a:moveTo>
                    <a:lnTo>
                      <a:pt x="3776" y="3184"/>
                    </a:lnTo>
                    <a:lnTo>
                      <a:pt x="3928" y="3148"/>
                    </a:lnTo>
                    <a:lnTo>
                      <a:pt x="3890" y="2991"/>
                    </a:lnTo>
                    <a:lnTo>
                      <a:pt x="3739" y="3028"/>
                    </a:lnTo>
                    <a:close/>
                    <a:moveTo>
                      <a:pt x="3193" y="2418"/>
                    </a:moveTo>
                    <a:lnTo>
                      <a:pt x="3418" y="3369"/>
                    </a:lnTo>
                    <a:lnTo>
                      <a:pt x="3687" y="3306"/>
                    </a:lnTo>
                    <a:lnTo>
                      <a:pt x="3461" y="2354"/>
                    </a:lnTo>
                    <a:lnTo>
                      <a:pt x="3193" y="2418"/>
                    </a:lnTo>
                    <a:close/>
                    <a:moveTo>
                      <a:pt x="3276" y="2531"/>
                    </a:moveTo>
                    <a:lnTo>
                      <a:pt x="3426" y="2496"/>
                    </a:lnTo>
                    <a:lnTo>
                      <a:pt x="3444" y="2570"/>
                    </a:lnTo>
                    <a:lnTo>
                      <a:pt x="3292" y="2606"/>
                    </a:lnTo>
                    <a:lnTo>
                      <a:pt x="3276" y="2531"/>
                    </a:lnTo>
                    <a:close/>
                    <a:moveTo>
                      <a:pt x="3393" y="3028"/>
                    </a:moveTo>
                    <a:lnTo>
                      <a:pt x="3429" y="3184"/>
                    </a:lnTo>
                    <a:lnTo>
                      <a:pt x="3581" y="3148"/>
                    </a:lnTo>
                    <a:lnTo>
                      <a:pt x="3544" y="2991"/>
                    </a:lnTo>
                    <a:lnTo>
                      <a:pt x="3393" y="3028"/>
                    </a:lnTo>
                    <a:close/>
                    <a:moveTo>
                      <a:pt x="2841" y="2418"/>
                    </a:moveTo>
                    <a:lnTo>
                      <a:pt x="3109" y="2354"/>
                    </a:lnTo>
                    <a:lnTo>
                      <a:pt x="3335" y="3306"/>
                    </a:lnTo>
                    <a:lnTo>
                      <a:pt x="3067" y="3369"/>
                    </a:lnTo>
                    <a:lnTo>
                      <a:pt x="2841" y="2418"/>
                    </a:lnTo>
                    <a:close/>
                    <a:moveTo>
                      <a:pt x="2923" y="2531"/>
                    </a:moveTo>
                    <a:lnTo>
                      <a:pt x="2941" y="2606"/>
                    </a:lnTo>
                    <a:lnTo>
                      <a:pt x="3092" y="2570"/>
                    </a:lnTo>
                    <a:lnTo>
                      <a:pt x="3075" y="2496"/>
                    </a:lnTo>
                    <a:lnTo>
                      <a:pt x="2923" y="2531"/>
                    </a:lnTo>
                    <a:close/>
                    <a:moveTo>
                      <a:pt x="3041" y="3028"/>
                    </a:moveTo>
                    <a:lnTo>
                      <a:pt x="3192" y="2991"/>
                    </a:lnTo>
                    <a:lnTo>
                      <a:pt x="3229" y="3148"/>
                    </a:lnTo>
                    <a:lnTo>
                      <a:pt x="3078" y="3184"/>
                    </a:lnTo>
                    <a:lnTo>
                      <a:pt x="3041" y="3028"/>
                    </a:lnTo>
                    <a:close/>
                    <a:moveTo>
                      <a:pt x="2553" y="2372"/>
                    </a:moveTo>
                    <a:lnTo>
                      <a:pt x="2828" y="2372"/>
                    </a:lnTo>
                    <a:lnTo>
                      <a:pt x="2828" y="3352"/>
                    </a:lnTo>
                    <a:lnTo>
                      <a:pt x="2553" y="3352"/>
                    </a:lnTo>
                    <a:lnTo>
                      <a:pt x="2553" y="2372"/>
                    </a:lnTo>
                    <a:close/>
                    <a:moveTo>
                      <a:pt x="2606" y="2503"/>
                    </a:moveTo>
                    <a:lnTo>
                      <a:pt x="2606" y="2579"/>
                    </a:lnTo>
                    <a:lnTo>
                      <a:pt x="2762" y="2579"/>
                    </a:lnTo>
                    <a:lnTo>
                      <a:pt x="2762" y="2503"/>
                    </a:lnTo>
                    <a:lnTo>
                      <a:pt x="2606" y="2503"/>
                    </a:lnTo>
                    <a:close/>
                    <a:moveTo>
                      <a:pt x="2606" y="3012"/>
                    </a:moveTo>
                    <a:lnTo>
                      <a:pt x="2606" y="3173"/>
                    </a:lnTo>
                    <a:lnTo>
                      <a:pt x="2762" y="3173"/>
                    </a:lnTo>
                    <a:lnTo>
                      <a:pt x="2762" y="3012"/>
                    </a:lnTo>
                    <a:lnTo>
                      <a:pt x="2606" y="3012"/>
                    </a:lnTo>
                    <a:close/>
                    <a:moveTo>
                      <a:pt x="5555" y="151"/>
                    </a:moveTo>
                    <a:lnTo>
                      <a:pt x="5555" y="374"/>
                    </a:lnTo>
                    <a:lnTo>
                      <a:pt x="5555" y="4849"/>
                    </a:lnTo>
                    <a:lnTo>
                      <a:pt x="5871" y="4849"/>
                    </a:lnTo>
                    <a:lnTo>
                      <a:pt x="5871" y="5585"/>
                    </a:lnTo>
                    <a:lnTo>
                      <a:pt x="0" y="5585"/>
                    </a:lnTo>
                    <a:lnTo>
                      <a:pt x="0" y="4849"/>
                    </a:lnTo>
                    <a:lnTo>
                      <a:pt x="326" y="4849"/>
                    </a:lnTo>
                    <a:lnTo>
                      <a:pt x="326" y="374"/>
                    </a:lnTo>
                    <a:lnTo>
                      <a:pt x="326" y="151"/>
                    </a:lnTo>
                    <a:lnTo>
                      <a:pt x="326" y="0"/>
                    </a:lnTo>
                    <a:lnTo>
                      <a:pt x="5555" y="0"/>
                    </a:lnTo>
                    <a:lnTo>
                      <a:pt x="5555" y="151"/>
                    </a:lnTo>
                    <a:close/>
                    <a:moveTo>
                      <a:pt x="2409" y="2135"/>
                    </a:moveTo>
                    <a:lnTo>
                      <a:pt x="2409" y="3385"/>
                    </a:lnTo>
                    <a:lnTo>
                      <a:pt x="5107" y="3385"/>
                    </a:lnTo>
                    <a:lnTo>
                      <a:pt x="5107" y="2135"/>
                    </a:lnTo>
                    <a:lnTo>
                      <a:pt x="2409" y="2135"/>
                    </a:lnTo>
                    <a:close/>
                    <a:moveTo>
                      <a:pt x="2409" y="3609"/>
                    </a:moveTo>
                    <a:lnTo>
                      <a:pt x="2409" y="4849"/>
                    </a:lnTo>
                    <a:lnTo>
                      <a:pt x="5107" y="4849"/>
                    </a:lnTo>
                    <a:lnTo>
                      <a:pt x="5107" y="3609"/>
                    </a:lnTo>
                    <a:lnTo>
                      <a:pt x="2409" y="3609"/>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grpSp>
        <p:sp>
          <p:nvSpPr>
            <p:cNvPr id="5137" name="文本框 40"/>
            <p:cNvSpPr txBox="1">
              <a:spLocks noChangeArrowheads="1"/>
            </p:cNvSpPr>
            <p:nvPr/>
          </p:nvSpPr>
          <p:spPr bwMode="auto">
            <a:xfrm>
              <a:off x="3274697"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4B649F"/>
                  </a:solidFill>
                </a:rPr>
                <a:t>第二部分</a:t>
              </a:r>
              <a:endParaRPr lang="zh-CN" altLang="en-US" sz="2400" b="1">
                <a:solidFill>
                  <a:srgbClr val="4B649F"/>
                </a:solidFill>
              </a:endParaRPr>
            </a:p>
          </p:txBody>
        </p:sp>
      </p:grpSp>
      <p:grpSp>
        <p:nvGrpSpPr>
          <p:cNvPr id="5138" name="组合 51"/>
          <p:cNvGrpSpPr/>
          <p:nvPr/>
        </p:nvGrpSpPr>
        <p:grpSpPr bwMode="auto">
          <a:xfrm>
            <a:off x="6589713" y="1947863"/>
            <a:ext cx="1416050" cy="1854200"/>
            <a:chOff x="5353035" y="2101178"/>
            <a:chExt cx="1415772" cy="1853011"/>
          </a:xfrm>
        </p:grpSpPr>
        <p:grpSp>
          <p:nvGrpSpPr>
            <p:cNvPr id="5139" name="组合 36"/>
            <p:cNvGrpSpPr/>
            <p:nvPr/>
          </p:nvGrpSpPr>
          <p:grpSpPr bwMode="auto">
            <a:xfrm>
              <a:off x="5421944" y="2101178"/>
              <a:ext cx="1277954" cy="1277954"/>
              <a:chOff x="5288161" y="2234042"/>
              <a:chExt cx="1607262" cy="1607262"/>
            </a:xfrm>
          </p:grpSpPr>
          <p:sp>
            <p:nvSpPr>
              <p:cNvPr id="27" name="椭圆 26"/>
              <p:cNvSpPr/>
              <p:nvPr/>
            </p:nvSpPr>
            <p:spPr>
              <a:xfrm>
                <a:off x="5287330" y="2234042"/>
                <a:ext cx="1608922"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2" name="椭圆 31"/>
              <p:cNvSpPr/>
              <p:nvPr/>
            </p:nvSpPr>
            <p:spPr>
              <a:xfrm>
                <a:off x="5397120" y="2335801"/>
                <a:ext cx="138934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42" name="KSO_Shape"/>
              <p:cNvSpPr>
                <a:spLocks noChangeArrowheads="1"/>
              </p:cNvSpPr>
              <p:nvPr/>
            </p:nvSpPr>
            <p:spPr bwMode="auto">
              <a:xfrm>
                <a:off x="5547153" y="2697761"/>
                <a:ext cx="1089278" cy="662788"/>
              </a:xfrm>
              <a:custGeom>
                <a:avLst/>
                <a:gdLst>
                  <a:gd name="T0" fmla="*/ 3046 w 3931"/>
                  <a:gd name="T1" fmla="*/ 1287 h 2392"/>
                  <a:gd name="T2" fmla="*/ 2027 w 3931"/>
                  <a:gd name="T3" fmla="*/ 850 h 2392"/>
                  <a:gd name="T4" fmla="*/ 880 w 3931"/>
                  <a:gd name="T5" fmla="*/ 1287 h 2392"/>
                  <a:gd name="T6" fmla="*/ 560 w 3931"/>
                  <a:gd name="T7" fmla="*/ 1154 h 2392"/>
                  <a:gd name="T8" fmla="*/ 560 w 3931"/>
                  <a:gd name="T9" fmla="*/ 1546 h 2392"/>
                  <a:gd name="T10" fmla="*/ 647 w 3931"/>
                  <a:gd name="T11" fmla="*/ 1666 h 2392"/>
                  <a:gd name="T12" fmla="*/ 558 w 3931"/>
                  <a:gd name="T13" fmla="*/ 1786 h 2392"/>
                  <a:gd name="T14" fmla="*/ 653 w 3931"/>
                  <a:gd name="T15" fmla="*/ 2208 h 2392"/>
                  <a:gd name="T16" fmla="*/ 373 w 3931"/>
                  <a:gd name="T17" fmla="*/ 2208 h 2392"/>
                  <a:gd name="T18" fmla="*/ 469 w 3931"/>
                  <a:gd name="T19" fmla="*/ 1784 h 2392"/>
                  <a:gd name="T20" fmla="*/ 391 w 3931"/>
                  <a:gd name="T21" fmla="*/ 1666 h 2392"/>
                  <a:gd name="T22" fmla="*/ 466 w 3931"/>
                  <a:gd name="T23" fmla="*/ 1549 h 2392"/>
                  <a:gd name="T24" fmla="*/ 466 w 3931"/>
                  <a:gd name="T25" fmla="*/ 1115 h 2392"/>
                  <a:gd name="T26" fmla="*/ 0 w 3931"/>
                  <a:gd name="T27" fmla="*/ 920 h 2392"/>
                  <a:gd name="T28" fmla="*/ 2050 w 3931"/>
                  <a:gd name="T29" fmla="*/ 0 h 2392"/>
                  <a:gd name="T30" fmla="*/ 3931 w 3931"/>
                  <a:gd name="T31" fmla="*/ 932 h 2392"/>
                  <a:gd name="T32" fmla="*/ 3046 w 3931"/>
                  <a:gd name="T33" fmla="*/ 1287 h 2392"/>
                  <a:gd name="T34" fmla="*/ 2004 w 3931"/>
                  <a:gd name="T35" fmla="*/ 1072 h 2392"/>
                  <a:gd name="T36" fmla="*/ 2929 w 3931"/>
                  <a:gd name="T37" fmla="*/ 1386 h 2392"/>
                  <a:gd name="T38" fmla="*/ 2929 w 3931"/>
                  <a:gd name="T39" fmla="*/ 2147 h 2392"/>
                  <a:gd name="T40" fmla="*/ 1957 w 3931"/>
                  <a:gd name="T41" fmla="*/ 2392 h 2392"/>
                  <a:gd name="T42" fmla="*/ 1099 w 3931"/>
                  <a:gd name="T43" fmla="*/ 2147 h 2392"/>
                  <a:gd name="T44" fmla="*/ 1099 w 3931"/>
                  <a:gd name="T45" fmla="*/ 1386 h 2392"/>
                  <a:gd name="T46" fmla="*/ 2004 w 3931"/>
                  <a:gd name="T47" fmla="*/ 1072 h 2392"/>
                  <a:gd name="T48" fmla="*/ 1992 w 3931"/>
                  <a:gd name="T49" fmla="*/ 2252 h 2392"/>
                  <a:gd name="T50" fmla="*/ 2738 w 3931"/>
                  <a:gd name="T51" fmla="*/ 2066 h 2392"/>
                  <a:gd name="T52" fmla="*/ 1992 w 3931"/>
                  <a:gd name="T53" fmla="*/ 1879 h 2392"/>
                  <a:gd name="T54" fmla="*/ 1247 w 3931"/>
                  <a:gd name="T55" fmla="*/ 2066 h 2392"/>
                  <a:gd name="T56" fmla="*/ 1992 w 3931"/>
                  <a:gd name="T57" fmla="*/ 2252 h 2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5143" name="文本框 41"/>
            <p:cNvSpPr txBox="1">
              <a:spLocks noChangeArrowheads="1"/>
            </p:cNvSpPr>
            <p:nvPr/>
          </p:nvSpPr>
          <p:spPr bwMode="auto">
            <a:xfrm>
              <a:off x="5353035"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4B649F"/>
                  </a:solidFill>
                </a:rPr>
                <a:t>第三部分</a:t>
              </a:r>
              <a:endParaRPr lang="zh-CN" altLang="en-US" sz="2400" b="1">
                <a:solidFill>
                  <a:srgbClr val="4B649F"/>
                </a:solidFill>
              </a:endParaRPr>
            </a:p>
          </p:txBody>
        </p:sp>
      </p:grpSp>
      <p:grpSp>
        <p:nvGrpSpPr>
          <p:cNvPr id="5144" name="组合 52"/>
          <p:cNvGrpSpPr/>
          <p:nvPr/>
        </p:nvGrpSpPr>
        <p:grpSpPr bwMode="auto">
          <a:xfrm>
            <a:off x="9070975" y="1947863"/>
            <a:ext cx="1416050" cy="1854200"/>
            <a:chOff x="7431373" y="2101178"/>
            <a:chExt cx="1415772" cy="1853011"/>
          </a:xfrm>
        </p:grpSpPr>
        <p:grpSp>
          <p:nvGrpSpPr>
            <p:cNvPr id="5145" name="组合 37"/>
            <p:cNvGrpSpPr/>
            <p:nvPr/>
          </p:nvGrpSpPr>
          <p:grpSpPr bwMode="auto">
            <a:xfrm>
              <a:off x="7500282" y="2101178"/>
              <a:ext cx="1277954" cy="1277954"/>
              <a:chOff x="7366499" y="2234042"/>
              <a:chExt cx="1607262" cy="1607262"/>
            </a:xfrm>
          </p:grpSpPr>
          <p:sp>
            <p:nvSpPr>
              <p:cNvPr id="28" name="椭圆 27"/>
              <p:cNvSpPr/>
              <p:nvPr/>
            </p:nvSpPr>
            <p:spPr>
              <a:xfrm>
                <a:off x="7365669" y="2234042"/>
                <a:ext cx="1608922" cy="1608206"/>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33" name="椭圆 32"/>
              <p:cNvSpPr/>
              <p:nvPr/>
            </p:nvSpPr>
            <p:spPr>
              <a:xfrm>
                <a:off x="7475458" y="2343782"/>
                <a:ext cx="1389342" cy="1388724"/>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5148" name="KSO_Shape"/>
              <p:cNvSpPr>
                <a:spLocks noChangeArrowheads="1"/>
              </p:cNvSpPr>
              <p:nvPr/>
            </p:nvSpPr>
            <p:spPr bwMode="auto">
              <a:xfrm>
                <a:off x="7767760" y="2635303"/>
                <a:ext cx="804740" cy="804740"/>
              </a:xfrm>
              <a:custGeom>
                <a:avLst/>
                <a:gdLst>
                  <a:gd name="T0" fmla="*/ 3857 w 3927"/>
                  <a:gd name="T1" fmla="*/ 672 h 3928"/>
                  <a:gd name="T2" fmla="*/ 3675 w 3927"/>
                  <a:gd name="T3" fmla="*/ 852 h 3928"/>
                  <a:gd name="T4" fmla="*/ 3070 w 3927"/>
                  <a:gd name="T5" fmla="*/ 251 h 3928"/>
                  <a:gd name="T6" fmla="*/ 3252 w 3927"/>
                  <a:gd name="T7" fmla="*/ 70 h 3928"/>
                  <a:gd name="T8" fmla="*/ 3486 w 3927"/>
                  <a:gd name="T9" fmla="*/ 63 h 3928"/>
                  <a:gd name="T10" fmla="*/ 3864 w 3927"/>
                  <a:gd name="T11" fmla="*/ 438 h 3928"/>
                  <a:gd name="T12" fmla="*/ 3857 w 3927"/>
                  <a:gd name="T13" fmla="*/ 672 h 3928"/>
                  <a:gd name="T14" fmla="*/ 2252 w 3927"/>
                  <a:gd name="T15" fmla="*/ 2267 h 3928"/>
                  <a:gd name="T16" fmla="*/ 1647 w 3927"/>
                  <a:gd name="T17" fmla="*/ 1665 h 3928"/>
                  <a:gd name="T18" fmla="*/ 2978 w 3927"/>
                  <a:gd name="T19" fmla="*/ 342 h 3928"/>
                  <a:gd name="T20" fmla="*/ 3583 w 3927"/>
                  <a:gd name="T21" fmla="*/ 944 h 3928"/>
                  <a:gd name="T22" fmla="*/ 2252 w 3927"/>
                  <a:gd name="T23" fmla="*/ 2267 h 3928"/>
                  <a:gd name="T24" fmla="*/ 2168 w 3927"/>
                  <a:gd name="T25" fmla="*/ 2350 h 3928"/>
                  <a:gd name="T26" fmla="*/ 1321 w 3927"/>
                  <a:gd name="T27" fmla="*/ 2591 h 3928"/>
                  <a:gd name="T28" fmla="*/ 1563 w 3927"/>
                  <a:gd name="T29" fmla="*/ 1749 h 3928"/>
                  <a:gd name="T30" fmla="*/ 2168 w 3927"/>
                  <a:gd name="T31" fmla="*/ 2350 h 3928"/>
                  <a:gd name="T32" fmla="*/ 770 w 3927"/>
                  <a:gd name="T33" fmla="*/ 495 h 3928"/>
                  <a:gd name="T34" fmla="*/ 392 w 3927"/>
                  <a:gd name="T35" fmla="*/ 874 h 3928"/>
                  <a:gd name="T36" fmla="*/ 392 w 3927"/>
                  <a:gd name="T37" fmla="*/ 3158 h 3928"/>
                  <a:gd name="T38" fmla="*/ 770 w 3927"/>
                  <a:gd name="T39" fmla="*/ 3536 h 3928"/>
                  <a:gd name="T40" fmla="*/ 3055 w 3927"/>
                  <a:gd name="T41" fmla="*/ 3536 h 3928"/>
                  <a:gd name="T42" fmla="*/ 3433 w 3927"/>
                  <a:gd name="T43" fmla="*/ 3158 h 3928"/>
                  <a:gd name="T44" fmla="*/ 3433 w 3927"/>
                  <a:gd name="T45" fmla="*/ 1657 h 3928"/>
                  <a:gd name="T46" fmla="*/ 3824 w 3927"/>
                  <a:gd name="T47" fmla="*/ 1278 h 3928"/>
                  <a:gd name="T48" fmla="*/ 3824 w 3927"/>
                  <a:gd name="T49" fmla="*/ 3297 h 3928"/>
                  <a:gd name="T50" fmla="*/ 3181 w 3927"/>
                  <a:gd name="T51" fmla="*/ 3928 h 3928"/>
                  <a:gd name="T52" fmla="*/ 631 w 3927"/>
                  <a:gd name="T53" fmla="*/ 3928 h 3928"/>
                  <a:gd name="T54" fmla="*/ 0 w 3927"/>
                  <a:gd name="T55" fmla="*/ 3297 h 3928"/>
                  <a:gd name="T56" fmla="*/ 0 w 3927"/>
                  <a:gd name="T57" fmla="*/ 773 h 3928"/>
                  <a:gd name="T58" fmla="*/ 631 w 3927"/>
                  <a:gd name="T59" fmla="*/ 103 h 3928"/>
                  <a:gd name="T60" fmla="*/ 2650 w 3927"/>
                  <a:gd name="T61" fmla="*/ 103 h 3928"/>
                  <a:gd name="T62" fmla="*/ 2271 w 3927"/>
                  <a:gd name="T63" fmla="*/ 495 h 3928"/>
                  <a:gd name="T64" fmla="*/ 770 w 3927"/>
                  <a:gd name="T65" fmla="*/ 495 h 39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927" h="3928">
                    <a:moveTo>
                      <a:pt x="3857" y="672"/>
                    </a:moveTo>
                    <a:cubicBezTo>
                      <a:pt x="3675" y="852"/>
                      <a:pt x="3675" y="852"/>
                      <a:pt x="3675" y="852"/>
                    </a:cubicBezTo>
                    <a:cubicBezTo>
                      <a:pt x="3070" y="251"/>
                      <a:pt x="3070" y="251"/>
                      <a:pt x="3070" y="251"/>
                    </a:cubicBezTo>
                    <a:cubicBezTo>
                      <a:pt x="3252" y="70"/>
                      <a:pt x="3252" y="70"/>
                      <a:pt x="3252" y="70"/>
                    </a:cubicBezTo>
                    <a:cubicBezTo>
                      <a:pt x="3319" y="4"/>
                      <a:pt x="3424" y="0"/>
                      <a:pt x="3486" y="63"/>
                    </a:cubicBezTo>
                    <a:cubicBezTo>
                      <a:pt x="3864" y="438"/>
                      <a:pt x="3864" y="438"/>
                      <a:pt x="3864" y="438"/>
                    </a:cubicBezTo>
                    <a:cubicBezTo>
                      <a:pt x="3927" y="501"/>
                      <a:pt x="3924" y="605"/>
                      <a:pt x="3857" y="672"/>
                    </a:cubicBezTo>
                    <a:close/>
                    <a:moveTo>
                      <a:pt x="2252" y="2267"/>
                    </a:moveTo>
                    <a:cubicBezTo>
                      <a:pt x="1647" y="1665"/>
                      <a:pt x="1647" y="1665"/>
                      <a:pt x="1647" y="1665"/>
                    </a:cubicBezTo>
                    <a:cubicBezTo>
                      <a:pt x="2978" y="342"/>
                      <a:pt x="2978" y="342"/>
                      <a:pt x="2978" y="342"/>
                    </a:cubicBezTo>
                    <a:cubicBezTo>
                      <a:pt x="3583" y="944"/>
                      <a:pt x="3583" y="944"/>
                      <a:pt x="3583" y="944"/>
                    </a:cubicBezTo>
                    <a:lnTo>
                      <a:pt x="2252" y="2267"/>
                    </a:lnTo>
                    <a:close/>
                    <a:moveTo>
                      <a:pt x="2168" y="2350"/>
                    </a:moveTo>
                    <a:cubicBezTo>
                      <a:pt x="1321" y="2591"/>
                      <a:pt x="1321" y="2591"/>
                      <a:pt x="1321" y="2591"/>
                    </a:cubicBezTo>
                    <a:cubicBezTo>
                      <a:pt x="1563" y="1749"/>
                      <a:pt x="1563" y="1749"/>
                      <a:pt x="1563" y="1749"/>
                    </a:cubicBezTo>
                    <a:lnTo>
                      <a:pt x="2168" y="2350"/>
                    </a:lnTo>
                    <a:close/>
                    <a:moveTo>
                      <a:pt x="770" y="495"/>
                    </a:moveTo>
                    <a:cubicBezTo>
                      <a:pt x="561" y="495"/>
                      <a:pt x="392" y="665"/>
                      <a:pt x="392" y="874"/>
                    </a:cubicBezTo>
                    <a:cubicBezTo>
                      <a:pt x="392" y="3158"/>
                      <a:pt x="392" y="3158"/>
                      <a:pt x="392" y="3158"/>
                    </a:cubicBezTo>
                    <a:cubicBezTo>
                      <a:pt x="392" y="3367"/>
                      <a:pt x="561" y="3536"/>
                      <a:pt x="770" y="3536"/>
                    </a:cubicBezTo>
                    <a:cubicBezTo>
                      <a:pt x="3055" y="3536"/>
                      <a:pt x="3055" y="3536"/>
                      <a:pt x="3055" y="3536"/>
                    </a:cubicBezTo>
                    <a:cubicBezTo>
                      <a:pt x="3264" y="3536"/>
                      <a:pt x="3433" y="3367"/>
                      <a:pt x="3433" y="3158"/>
                    </a:cubicBezTo>
                    <a:cubicBezTo>
                      <a:pt x="3433" y="1657"/>
                      <a:pt x="3433" y="1657"/>
                      <a:pt x="3433" y="1657"/>
                    </a:cubicBezTo>
                    <a:cubicBezTo>
                      <a:pt x="3824" y="1278"/>
                      <a:pt x="3824" y="1278"/>
                      <a:pt x="3824" y="1278"/>
                    </a:cubicBezTo>
                    <a:cubicBezTo>
                      <a:pt x="3824" y="3297"/>
                      <a:pt x="3824" y="3297"/>
                      <a:pt x="3824" y="3297"/>
                    </a:cubicBezTo>
                    <a:cubicBezTo>
                      <a:pt x="3824" y="3645"/>
                      <a:pt x="3529" y="3928"/>
                      <a:pt x="3181" y="3928"/>
                    </a:cubicBezTo>
                    <a:cubicBezTo>
                      <a:pt x="631" y="3928"/>
                      <a:pt x="631" y="3928"/>
                      <a:pt x="631" y="3928"/>
                    </a:cubicBezTo>
                    <a:cubicBezTo>
                      <a:pt x="283" y="3928"/>
                      <a:pt x="0" y="3645"/>
                      <a:pt x="0" y="3297"/>
                    </a:cubicBezTo>
                    <a:cubicBezTo>
                      <a:pt x="0" y="773"/>
                      <a:pt x="0" y="773"/>
                      <a:pt x="0" y="773"/>
                    </a:cubicBezTo>
                    <a:cubicBezTo>
                      <a:pt x="0" y="425"/>
                      <a:pt x="283" y="103"/>
                      <a:pt x="631" y="103"/>
                    </a:cubicBezTo>
                    <a:cubicBezTo>
                      <a:pt x="2650" y="103"/>
                      <a:pt x="2650" y="103"/>
                      <a:pt x="2650" y="103"/>
                    </a:cubicBezTo>
                    <a:cubicBezTo>
                      <a:pt x="2271" y="495"/>
                      <a:pt x="2271" y="495"/>
                      <a:pt x="2271" y="495"/>
                    </a:cubicBezTo>
                    <a:lnTo>
                      <a:pt x="770" y="495"/>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5149" name="文本框 42"/>
            <p:cNvSpPr txBox="1">
              <a:spLocks noChangeArrowheads="1"/>
            </p:cNvSpPr>
            <p:nvPr/>
          </p:nvSpPr>
          <p:spPr bwMode="auto">
            <a:xfrm>
              <a:off x="7431373" y="3492524"/>
              <a:ext cx="141577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2400" b="1">
                  <a:solidFill>
                    <a:srgbClr val="4B649F"/>
                  </a:solidFill>
                </a:rPr>
                <a:t>第四部分</a:t>
              </a:r>
              <a:endParaRPr lang="zh-CN" altLang="en-US" sz="2400" b="1">
                <a:solidFill>
                  <a:srgbClr val="4B649F"/>
                </a:solidFill>
              </a:endParaRPr>
            </a:p>
          </p:txBody>
        </p:sp>
      </p:grpSp>
      <p:sp>
        <p:nvSpPr>
          <p:cNvPr id="5150" name="文本框 44"/>
          <p:cNvSpPr txBox="1">
            <a:spLocks noChangeArrowheads="1"/>
          </p:cNvSpPr>
          <p:nvPr/>
        </p:nvSpPr>
        <p:spPr bwMode="auto">
          <a:xfrm>
            <a:off x="1262063" y="3776663"/>
            <a:ext cx="20764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400" b="1">
                <a:solidFill>
                  <a:srgbClr val="404040"/>
                </a:solidFill>
              </a:rPr>
              <a:t>背景</a:t>
            </a:r>
            <a:endParaRPr lang="zh-CN" altLang="en-US" sz="2400" b="1">
              <a:solidFill>
                <a:srgbClr val="404040"/>
              </a:solidFill>
            </a:endParaRPr>
          </a:p>
          <a:p>
            <a:pPr algn="ctr">
              <a:lnSpc>
                <a:spcPct val="150000"/>
              </a:lnSpc>
            </a:pPr>
            <a:r>
              <a:rPr lang="zh-CN" altLang="en-US" sz="2400" b="1">
                <a:solidFill>
                  <a:srgbClr val="404040"/>
                </a:solidFill>
              </a:rPr>
              <a:t>意义</a:t>
            </a:r>
            <a:endParaRPr lang="zh-CN" altLang="en-US" sz="2400" b="1">
              <a:solidFill>
                <a:srgbClr val="404040"/>
              </a:solidFill>
            </a:endParaRPr>
          </a:p>
        </p:txBody>
      </p:sp>
      <p:sp>
        <p:nvSpPr>
          <p:cNvPr id="5151" name="文本框 45"/>
          <p:cNvSpPr txBox="1">
            <a:spLocks noChangeArrowheads="1"/>
          </p:cNvSpPr>
          <p:nvPr/>
        </p:nvSpPr>
        <p:spPr bwMode="auto">
          <a:xfrm>
            <a:off x="3776663" y="3776663"/>
            <a:ext cx="2157412"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400" b="1">
                <a:solidFill>
                  <a:srgbClr val="404040"/>
                </a:solidFill>
              </a:rPr>
              <a:t>数据选取</a:t>
            </a:r>
            <a:endParaRPr lang="zh-CN" altLang="en-US" sz="2400" b="1">
              <a:solidFill>
                <a:srgbClr val="404040"/>
              </a:solidFill>
            </a:endParaRPr>
          </a:p>
          <a:p>
            <a:pPr algn="ctr">
              <a:lnSpc>
                <a:spcPct val="150000"/>
              </a:lnSpc>
            </a:pPr>
            <a:r>
              <a:rPr lang="zh-CN" altLang="en-US" sz="2400" b="1">
                <a:solidFill>
                  <a:srgbClr val="404040"/>
                </a:solidFill>
              </a:rPr>
              <a:t>数据处理</a:t>
            </a:r>
            <a:endParaRPr lang="zh-CN" altLang="en-US" sz="2400" b="1">
              <a:solidFill>
                <a:srgbClr val="404040"/>
              </a:solidFill>
            </a:endParaRPr>
          </a:p>
        </p:txBody>
      </p:sp>
      <p:sp>
        <p:nvSpPr>
          <p:cNvPr id="5152" name="文本框 46"/>
          <p:cNvSpPr txBox="1">
            <a:spLocks noChangeArrowheads="1"/>
          </p:cNvSpPr>
          <p:nvPr/>
        </p:nvSpPr>
        <p:spPr bwMode="auto">
          <a:xfrm>
            <a:off x="6221413" y="3776663"/>
            <a:ext cx="2154237"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400" b="1">
                <a:solidFill>
                  <a:srgbClr val="404040"/>
                </a:solidFill>
              </a:rPr>
              <a:t>模型建立</a:t>
            </a:r>
            <a:endParaRPr lang="zh-CN" altLang="en-US" sz="2400" b="1">
              <a:solidFill>
                <a:srgbClr val="404040"/>
              </a:solidFill>
            </a:endParaRPr>
          </a:p>
          <a:p>
            <a:pPr algn="ctr">
              <a:lnSpc>
                <a:spcPct val="150000"/>
              </a:lnSpc>
            </a:pPr>
            <a:r>
              <a:rPr lang="zh-CN" altLang="en-US" sz="2400" b="1">
                <a:solidFill>
                  <a:srgbClr val="404040"/>
                </a:solidFill>
              </a:rPr>
              <a:t>模型求解</a:t>
            </a:r>
            <a:endParaRPr lang="zh-CN" altLang="en-US" sz="2400" b="1">
              <a:solidFill>
                <a:srgbClr val="404040"/>
              </a:solidFill>
            </a:endParaRPr>
          </a:p>
        </p:txBody>
      </p:sp>
      <p:sp>
        <p:nvSpPr>
          <p:cNvPr id="5153" name="文本框 47"/>
          <p:cNvSpPr txBox="1">
            <a:spLocks noChangeArrowheads="1"/>
          </p:cNvSpPr>
          <p:nvPr/>
        </p:nvSpPr>
        <p:spPr bwMode="auto">
          <a:xfrm>
            <a:off x="8632825" y="3776663"/>
            <a:ext cx="229235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2400" b="1">
                <a:solidFill>
                  <a:srgbClr val="404040"/>
                </a:solidFill>
              </a:rPr>
              <a:t>添加论文内容第四部分标题</a:t>
            </a:r>
            <a:endParaRPr lang="zh-CN" altLang="en-US" sz="2400" b="1">
              <a:solidFill>
                <a:srgbClr val="404040"/>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组合 19"/>
          <p:cNvGrpSpPr/>
          <p:nvPr/>
        </p:nvGrpSpPr>
        <p:grpSpPr>
          <a:xfrm>
            <a:off x="0" y="247650"/>
            <a:ext cx="4679950" cy="1333500"/>
            <a:chOff x="0" y="390"/>
            <a:chExt cx="7370" cy="2100"/>
          </a:xfrm>
        </p:grpSpPr>
        <p:sp>
          <p:nvSpPr>
            <p:cNvPr id="11" name="任意多边形 10"/>
            <p:cNvSpPr/>
            <p:nvPr/>
          </p:nvSpPr>
          <p:spPr>
            <a:xfrm rot="5400000">
              <a:off x="2965" y="-2245"/>
              <a:ext cx="1440" cy="737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 name="椭圆 1"/>
            <p:cNvSpPr/>
            <p:nvPr/>
          </p:nvSpPr>
          <p:spPr>
            <a:xfrm>
              <a:off x="510" y="390"/>
              <a:ext cx="2100" cy="21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3" name="组合 2"/>
            <p:cNvGrpSpPr/>
            <p:nvPr/>
          </p:nvGrpSpPr>
          <p:grpSpPr>
            <a:xfrm>
              <a:off x="749" y="900"/>
              <a:ext cx="1622" cy="1080"/>
              <a:chOff x="5302250" y="2903538"/>
              <a:chExt cx="1587500" cy="1057276"/>
            </a:xfrm>
            <a:solidFill>
              <a:srgbClr val="4B649F"/>
            </a:solidFill>
          </p:grpSpPr>
          <p:sp>
            <p:nvSpPr>
              <p:cNvPr id="4"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5"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6"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7"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8"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9"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sp>
            <p:nvSpPr>
              <p:cNvPr id="10"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lstStyle/>
              <a:p>
                <a:pPr fontAlgn="auto"/>
                <a:endParaRPr lang="zh-CN" altLang="en-US" noProof="1"/>
              </a:p>
            </p:txBody>
          </p:sp>
        </p:grpSp>
        <p:sp>
          <p:nvSpPr>
            <p:cNvPr id="4101" name="文本框 11"/>
            <p:cNvSpPr txBox="1">
              <a:spLocks noChangeArrowheads="1"/>
            </p:cNvSpPr>
            <p:nvPr/>
          </p:nvSpPr>
          <p:spPr bwMode="auto">
            <a:xfrm>
              <a:off x="2738" y="870"/>
              <a:ext cx="3927" cy="1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sz="3600">
                  <a:solidFill>
                    <a:schemeClr val="bg1"/>
                  </a:solidFill>
                </a:rPr>
                <a:t>背景及意义</a:t>
              </a:r>
              <a:endParaRPr lang="zh-CN" altLang="en-US" sz="3600">
                <a:solidFill>
                  <a:schemeClr val="bg1"/>
                </a:solidFill>
              </a:endParaRPr>
            </a:p>
          </p:txBody>
        </p:sp>
      </p:grpSp>
      <p:pic>
        <p:nvPicPr>
          <p:cNvPr id="4102" name="图片 1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326188" y="5200650"/>
            <a:ext cx="5865812"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 name="矩形 16"/>
          <p:cNvSpPr/>
          <p:nvPr/>
        </p:nvSpPr>
        <p:spPr>
          <a:xfrm>
            <a:off x="6054725" y="3049905"/>
            <a:ext cx="5545138" cy="3009900"/>
          </a:xfrm>
          <a:prstGeom prst="rect">
            <a:avLst/>
          </a:prstGeom>
          <a:no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9" name="矩形 18"/>
          <p:cNvSpPr/>
          <p:nvPr/>
        </p:nvSpPr>
        <p:spPr>
          <a:xfrm>
            <a:off x="11272838" y="5723255"/>
            <a:ext cx="338137" cy="3365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pic>
        <p:nvPicPr>
          <p:cNvPr id="-2147482548" name="图片 -2147482549"/>
          <p:cNvPicPr>
            <a:picLocks noChangeAspect="1"/>
          </p:cNvPicPr>
          <p:nvPr/>
        </p:nvPicPr>
        <p:blipFill>
          <a:blip r:embed="rId2"/>
          <a:stretch>
            <a:fillRect/>
          </a:stretch>
        </p:blipFill>
        <p:spPr>
          <a:xfrm>
            <a:off x="6637655" y="146050"/>
            <a:ext cx="4802505" cy="2616835"/>
          </a:xfrm>
          <a:prstGeom prst="rect">
            <a:avLst/>
          </a:prstGeom>
          <a:noFill/>
          <a:ln w="9525">
            <a:noFill/>
          </a:ln>
        </p:spPr>
      </p:pic>
      <p:sp>
        <p:nvSpPr>
          <p:cNvPr id="12" name="矩形 11"/>
          <p:cNvSpPr/>
          <p:nvPr/>
        </p:nvSpPr>
        <p:spPr>
          <a:xfrm>
            <a:off x="498793" y="3041650"/>
            <a:ext cx="5545137" cy="3009900"/>
          </a:xfrm>
          <a:prstGeom prst="rect">
            <a:avLst/>
          </a:prstGeom>
          <a:solidFill>
            <a:srgbClr val="4B649F"/>
          </a:solidFill>
          <a:ln>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p>
        </p:txBody>
      </p:sp>
      <p:sp>
        <p:nvSpPr>
          <p:cNvPr id="13" name="文本框 13"/>
          <p:cNvSpPr txBox="1">
            <a:spLocks noChangeArrowheads="1"/>
          </p:cNvSpPr>
          <p:nvPr/>
        </p:nvSpPr>
        <p:spPr bwMode="auto">
          <a:xfrm>
            <a:off x="662305" y="3219450"/>
            <a:ext cx="5160963" cy="258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just">
              <a:lnSpc>
                <a:spcPct val="150000"/>
              </a:lnSpc>
            </a:pPr>
            <a:r>
              <a:rPr lang="zh-CN" altLang="en-US">
                <a:solidFill>
                  <a:schemeClr val="bg1"/>
                </a:solidFill>
                <a:latin typeface="微软雅黑" panose="020B0503020204020204" pitchFamily="34" charset="-122"/>
              </a:rPr>
              <a:t>两位经济学家Grossman &amp; Krueger研究墨西哥于1992年加入北美自由贸易区会对该地区环境造成的污染程度，使用了简化模型证实分析了城市经济发展状况与城市的环境质量之间的关系. 关系会呈现倒</a:t>
            </a:r>
            <a:r>
              <a:rPr lang="en-US" altLang="zh-CN">
                <a:solidFill>
                  <a:schemeClr val="bg1"/>
                </a:solidFill>
                <a:latin typeface="微软雅黑" panose="020B0503020204020204" pitchFamily="34" charset="-122"/>
              </a:rPr>
              <a:t>“U”</a:t>
            </a:r>
            <a:r>
              <a:rPr lang="zh-CN" altLang="en-US">
                <a:solidFill>
                  <a:schemeClr val="bg1"/>
                </a:solidFill>
                <a:latin typeface="微软雅黑" panose="020B0503020204020204" pitchFamily="34" charset="-122"/>
              </a:rPr>
              <a:t>走势，转折点约于</a:t>
            </a:r>
            <a:r>
              <a:rPr lang="zh-CN" altLang="en-US">
                <a:solidFill>
                  <a:schemeClr val="bg1"/>
                </a:solidFill>
                <a:latin typeface="微软雅黑" panose="020B0503020204020204" pitchFamily="34" charset="-122"/>
                <a:sym typeface="+mn-ea"/>
              </a:rPr>
              <a:t>1985年的</a:t>
            </a:r>
            <a:r>
              <a:rPr lang="en-US" altLang="zh-CN">
                <a:solidFill>
                  <a:schemeClr val="bg1"/>
                </a:solidFill>
                <a:latin typeface="微软雅黑" panose="020B0503020204020204" pitchFamily="34" charset="-122"/>
              </a:rPr>
              <a:t>4500</a:t>
            </a:r>
            <a:r>
              <a:rPr lang="zh-CN" altLang="en-US">
                <a:solidFill>
                  <a:schemeClr val="bg1"/>
                </a:solidFill>
                <a:latin typeface="微软雅黑" panose="020B0503020204020204" pitchFamily="34" charset="-122"/>
              </a:rPr>
              <a:t>±</a:t>
            </a:r>
            <a:r>
              <a:rPr lang="en-US" altLang="zh-CN">
                <a:solidFill>
                  <a:schemeClr val="bg1"/>
                </a:solidFill>
                <a:latin typeface="微软雅黑" panose="020B0503020204020204" pitchFamily="34" charset="-122"/>
              </a:rPr>
              <a:t>500</a:t>
            </a:r>
            <a:r>
              <a:rPr lang="zh-CN" altLang="en-US">
                <a:solidFill>
                  <a:schemeClr val="bg1"/>
                </a:solidFill>
                <a:latin typeface="微软雅黑" panose="020B0503020204020204" pitchFamily="34" charset="-122"/>
              </a:rPr>
              <a:t>美元。</a:t>
            </a:r>
            <a:endParaRPr lang="zh-CN" altLang="en-US">
              <a:solidFill>
                <a:schemeClr val="bg1"/>
              </a:solidFill>
              <a:latin typeface="微软雅黑" panose="020B0503020204020204" pitchFamily="34" charset="-122"/>
            </a:endParaRPr>
          </a:p>
        </p:txBody>
      </p:sp>
      <p:sp>
        <p:nvSpPr>
          <p:cNvPr id="14" name="矩形 14"/>
          <p:cNvSpPr>
            <a:spLocks noChangeArrowheads="1"/>
          </p:cNvSpPr>
          <p:nvPr/>
        </p:nvSpPr>
        <p:spPr bwMode="auto">
          <a:xfrm>
            <a:off x="6470968" y="3219450"/>
            <a:ext cx="4762500" cy="216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p>
            <a:pPr algn="just">
              <a:lnSpc>
                <a:spcPct val="150000"/>
              </a:lnSpc>
            </a:pPr>
            <a:r>
              <a:rPr lang="zh-CN" altLang="en-US">
                <a:solidFill>
                  <a:srgbClr val="4B649F"/>
                </a:solidFill>
                <a:latin typeface="微软雅黑" panose="020B0503020204020204" pitchFamily="34" charset="-122"/>
              </a:rPr>
              <a:t>对于新型城市——深圳，根据已有的EKC理论对该城市近年来经济与环境的关系进行进一步研究，希望能够找出新型城市发展的有效指导以及预测发展趋势，并期望会应用于将来将会发展起来的新型城市的实际建设中. </a:t>
            </a:r>
            <a:endParaRPr lang="zh-CN" altLang="en-US">
              <a:solidFill>
                <a:srgbClr val="4B649F"/>
              </a:solidFill>
              <a:latin typeface="微软雅黑" panose="020B0503020204020204" pitchFamily="34" charset="-122"/>
            </a:endParaRPr>
          </a:p>
        </p:txBody>
      </p:sp>
      <p:sp>
        <p:nvSpPr>
          <p:cNvPr id="15" name="矩形 14"/>
          <p:cNvSpPr/>
          <p:nvPr/>
        </p:nvSpPr>
        <p:spPr>
          <a:xfrm>
            <a:off x="11262043" y="3049588"/>
            <a:ext cx="338137" cy="338137"/>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169910" y="0"/>
            <a:ext cx="4022090" cy="68580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9219" name="文本框 5"/>
          <p:cNvSpPr txBox="1">
            <a:spLocks noChangeArrowheads="1"/>
          </p:cNvSpPr>
          <p:nvPr/>
        </p:nvSpPr>
        <p:spPr bwMode="auto">
          <a:xfrm>
            <a:off x="9347200" y="840105"/>
            <a:ext cx="2773680" cy="17519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sz="1800">
                <a:solidFill>
                  <a:schemeClr val="bg1"/>
                </a:solidFill>
              </a:rPr>
              <a:t>环境质量系统：工业污染、空气质量</a:t>
            </a:r>
            <a:endParaRPr lang="zh-CN" altLang="en-US" sz="1800">
              <a:solidFill>
                <a:schemeClr val="bg1"/>
              </a:solidFill>
            </a:endParaRPr>
          </a:p>
          <a:p>
            <a:pPr algn="just">
              <a:lnSpc>
                <a:spcPct val="120000"/>
              </a:lnSpc>
            </a:pPr>
            <a:r>
              <a:rPr lang="zh-CN" altLang="en-US" sz="1800">
                <a:solidFill>
                  <a:schemeClr val="bg1"/>
                </a:solidFill>
              </a:rPr>
              <a:t>经济形势系统：经济生产总值、市民消费力、政府财政</a:t>
            </a:r>
            <a:endParaRPr lang="zh-CN" altLang="en-US" sz="1800">
              <a:solidFill>
                <a:schemeClr val="bg1"/>
              </a:solidFill>
            </a:endParaRPr>
          </a:p>
        </p:txBody>
      </p:sp>
      <p:sp>
        <p:nvSpPr>
          <p:cNvPr id="9220" name="文本框 6"/>
          <p:cNvSpPr txBox="1">
            <a:spLocks noChangeArrowheads="1"/>
          </p:cNvSpPr>
          <p:nvPr/>
        </p:nvSpPr>
        <p:spPr bwMode="auto">
          <a:xfrm>
            <a:off x="9347200" y="378460"/>
            <a:ext cx="203771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r>
              <a:rPr lang="zh-CN" altLang="en-US" sz="2400" b="1">
                <a:solidFill>
                  <a:schemeClr val="bg1"/>
                </a:solidFill>
              </a:rPr>
              <a:t>选取指标</a:t>
            </a:r>
            <a:endParaRPr lang="zh-CN" altLang="en-US" sz="2400" b="1">
              <a:solidFill>
                <a:schemeClr val="bg1"/>
              </a:solidFill>
            </a:endParaRPr>
          </a:p>
        </p:txBody>
      </p:sp>
      <p:sp>
        <p:nvSpPr>
          <p:cNvPr id="9221" name="文本框 7"/>
          <p:cNvSpPr txBox="1">
            <a:spLocks noChangeArrowheads="1"/>
          </p:cNvSpPr>
          <p:nvPr/>
        </p:nvSpPr>
        <p:spPr bwMode="auto">
          <a:xfrm>
            <a:off x="9347200" y="3182620"/>
            <a:ext cx="2768600" cy="1087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a:solidFill>
                  <a:schemeClr val="bg1"/>
                </a:solidFill>
              </a:rPr>
              <a:t>深圳市统计年鉴（</a:t>
            </a:r>
            <a:r>
              <a:rPr lang="en-US" altLang="zh-CN">
                <a:solidFill>
                  <a:schemeClr val="bg1"/>
                </a:solidFill>
              </a:rPr>
              <a:t>2001-2017</a:t>
            </a:r>
            <a:r>
              <a:rPr lang="zh-CN" altLang="en-US">
                <a:solidFill>
                  <a:schemeClr val="bg1"/>
                </a:solidFill>
              </a:rPr>
              <a:t>）</a:t>
            </a:r>
            <a:endParaRPr lang="zh-CN" altLang="en-US">
              <a:solidFill>
                <a:schemeClr val="bg1"/>
              </a:solidFill>
            </a:endParaRPr>
          </a:p>
          <a:p>
            <a:pPr algn="just">
              <a:lnSpc>
                <a:spcPct val="120000"/>
              </a:lnSpc>
            </a:pPr>
            <a:r>
              <a:rPr lang="zh-CN" altLang="en-US">
                <a:solidFill>
                  <a:schemeClr val="bg1"/>
                </a:solidFill>
              </a:rPr>
              <a:t>主成分分析方法</a:t>
            </a:r>
            <a:endParaRPr lang="zh-CN" altLang="en-US">
              <a:solidFill>
                <a:schemeClr val="bg1"/>
              </a:solidFill>
            </a:endParaRPr>
          </a:p>
        </p:txBody>
      </p:sp>
      <p:sp>
        <p:nvSpPr>
          <p:cNvPr id="9222" name="文本框 8"/>
          <p:cNvSpPr txBox="1">
            <a:spLocks noChangeArrowheads="1"/>
          </p:cNvSpPr>
          <p:nvPr/>
        </p:nvSpPr>
        <p:spPr bwMode="auto">
          <a:xfrm>
            <a:off x="9820275" y="2722245"/>
            <a:ext cx="109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chemeClr val="bg1"/>
                </a:solidFill>
              </a:rPr>
              <a:t>碎石图</a:t>
            </a:r>
            <a:endParaRPr lang="zh-CN" altLang="en-US" sz="2400" b="1">
              <a:solidFill>
                <a:schemeClr val="bg1"/>
              </a:solidFill>
            </a:endParaRPr>
          </a:p>
        </p:txBody>
      </p:sp>
      <p:sp>
        <p:nvSpPr>
          <p:cNvPr id="9223" name="文本框 9"/>
          <p:cNvSpPr txBox="1">
            <a:spLocks noChangeArrowheads="1"/>
          </p:cNvSpPr>
          <p:nvPr/>
        </p:nvSpPr>
        <p:spPr bwMode="auto">
          <a:xfrm>
            <a:off x="9480550" y="5033010"/>
            <a:ext cx="252349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just">
              <a:lnSpc>
                <a:spcPct val="120000"/>
              </a:lnSpc>
            </a:pPr>
            <a:r>
              <a:rPr lang="zh-CN" altLang="en-US">
                <a:solidFill>
                  <a:schemeClr val="bg1"/>
                </a:solidFill>
              </a:rPr>
              <a:t>主成分占比</a:t>
            </a:r>
            <a:endParaRPr lang="zh-CN" altLang="en-US">
              <a:solidFill>
                <a:schemeClr val="bg1"/>
              </a:solidFill>
            </a:endParaRPr>
          </a:p>
          <a:p>
            <a:pPr algn="just">
              <a:lnSpc>
                <a:spcPct val="120000"/>
              </a:lnSpc>
            </a:pPr>
            <a:r>
              <a:rPr lang="zh-CN" altLang="en-US">
                <a:solidFill>
                  <a:schemeClr val="bg1"/>
                </a:solidFill>
              </a:rPr>
              <a:t>离散归一化</a:t>
            </a:r>
            <a:endParaRPr lang="zh-CN" altLang="en-US">
              <a:solidFill>
                <a:schemeClr val="bg1"/>
              </a:solidFill>
            </a:endParaRPr>
          </a:p>
        </p:txBody>
      </p:sp>
      <p:sp>
        <p:nvSpPr>
          <p:cNvPr id="9224" name="文本框 10"/>
          <p:cNvSpPr txBox="1">
            <a:spLocks noChangeArrowheads="1"/>
          </p:cNvSpPr>
          <p:nvPr/>
        </p:nvSpPr>
        <p:spPr bwMode="auto">
          <a:xfrm>
            <a:off x="9795510" y="4572318"/>
            <a:ext cx="1402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chemeClr val="bg1"/>
                </a:solidFill>
              </a:rPr>
              <a:t>降维数据</a:t>
            </a:r>
            <a:endParaRPr lang="zh-CN" altLang="en-US" sz="2400" b="1">
              <a:solidFill>
                <a:schemeClr val="bg1"/>
              </a:solidFill>
            </a:endParaRPr>
          </a:p>
        </p:txBody>
      </p:sp>
      <p:sp>
        <p:nvSpPr>
          <p:cNvPr id="9225" name="Freeform 19"/>
          <p:cNvSpPr>
            <a:spLocks noEditPoints="1" noChangeArrowheads="1"/>
          </p:cNvSpPr>
          <p:nvPr/>
        </p:nvSpPr>
        <p:spPr bwMode="auto">
          <a:xfrm>
            <a:off x="8408353" y="3047683"/>
            <a:ext cx="673100" cy="623887"/>
          </a:xfrm>
          <a:custGeom>
            <a:avLst/>
            <a:gdLst>
              <a:gd name="T0" fmla="*/ 108 w 144"/>
              <a:gd name="T1" fmla="*/ 0 h 132"/>
              <a:gd name="T2" fmla="*/ 36 w 144"/>
              <a:gd name="T3" fmla="*/ 0 h 132"/>
              <a:gd name="T4" fmla="*/ 0 w 144"/>
              <a:gd name="T5" fmla="*/ 36 h 132"/>
              <a:gd name="T6" fmla="*/ 0 w 144"/>
              <a:gd name="T7" fmla="*/ 60 h 132"/>
              <a:gd name="T8" fmla="*/ 36 w 144"/>
              <a:gd name="T9" fmla="*/ 96 h 132"/>
              <a:gd name="T10" fmla="*/ 42 w 144"/>
              <a:gd name="T11" fmla="*/ 96 h 132"/>
              <a:gd name="T12" fmla="*/ 42 w 144"/>
              <a:gd name="T13" fmla="*/ 132 h 132"/>
              <a:gd name="T14" fmla="*/ 83 w 144"/>
              <a:gd name="T15" fmla="*/ 96 h 132"/>
              <a:gd name="T16" fmla="*/ 108 w 144"/>
              <a:gd name="T17" fmla="*/ 96 h 132"/>
              <a:gd name="T18" fmla="*/ 144 w 144"/>
              <a:gd name="T19" fmla="*/ 60 h 132"/>
              <a:gd name="T20" fmla="*/ 144 w 144"/>
              <a:gd name="T21" fmla="*/ 36 h 132"/>
              <a:gd name="T22" fmla="*/ 108 w 144"/>
              <a:gd name="T23" fmla="*/ 0 h 132"/>
              <a:gd name="T24" fmla="*/ 36 w 144"/>
              <a:gd name="T25" fmla="*/ 60 h 132"/>
              <a:gd name="T26" fmla="*/ 24 w 144"/>
              <a:gd name="T27" fmla="*/ 48 h 132"/>
              <a:gd name="T28" fmla="*/ 36 w 144"/>
              <a:gd name="T29" fmla="*/ 36 h 132"/>
              <a:gd name="T30" fmla="*/ 48 w 144"/>
              <a:gd name="T31" fmla="*/ 48 h 132"/>
              <a:gd name="T32" fmla="*/ 36 w 144"/>
              <a:gd name="T33" fmla="*/ 60 h 132"/>
              <a:gd name="T34" fmla="*/ 72 w 144"/>
              <a:gd name="T35" fmla="*/ 60 h 132"/>
              <a:gd name="T36" fmla="*/ 60 w 144"/>
              <a:gd name="T37" fmla="*/ 48 h 132"/>
              <a:gd name="T38" fmla="*/ 72 w 144"/>
              <a:gd name="T39" fmla="*/ 36 h 132"/>
              <a:gd name="T40" fmla="*/ 84 w 144"/>
              <a:gd name="T41" fmla="*/ 48 h 132"/>
              <a:gd name="T42" fmla="*/ 72 w 144"/>
              <a:gd name="T43" fmla="*/ 60 h 132"/>
              <a:gd name="T44" fmla="*/ 108 w 144"/>
              <a:gd name="T45" fmla="*/ 60 h 132"/>
              <a:gd name="T46" fmla="*/ 96 w 144"/>
              <a:gd name="T47" fmla="*/ 48 h 132"/>
              <a:gd name="T48" fmla="*/ 108 w 144"/>
              <a:gd name="T49" fmla="*/ 36 h 132"/>
              <a:gd name="T50" fmla="*/ 120 w 144"/>
              <a:gd name="T51" fmla="*/ 48 h 132"/>
              <a:gd name="T52" fmla="*/ 108 w 144"/>
              <a:gd name="T53" fmla="*/ 6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32">
                <a:moveTo>
                  <a:pt x="108" y="0"/>
                </a:moveTo>
                <a:cubicBezTo>
                  <a:pt x="36" y="0"/>
                  <a:pt x="36" y="0"/>
                  <a:pt x="36" y="0"/>
                </a:cubicBezTo>
                <a:cubicBezTo>
                  <a:pt x="16" y="0"/>
                  <a:pt x="0" y="16"/>
                  <a:pt x="0" y="36"/>
                </a:cubicBezTo>
                <a:cubicBezTo>
                  <a:pt x="0" y="60"/>
                  <a:pt x="0" y="60"/>
                  <a:pt x="0" y="60"/>
                </a:cubicBezTo>
                <a:cubicBezTo>
                  <a:pt x="0" y="80"/>
                  <a:pt x="16" y="96"/>
                  <a:pt x="36" y="96"/>
                </a:cubicBezTo>
                <a:cubicBezTo>
                  <a:pt x="42" y="96"/>
                  <a:pt x="42" y="96"/>
                  <a:pt x="42" y="96"/>
                </a:cubicBezTo>
                <a:cubicBezTo>
                  <a:pt x="42" y="132"/>
                  <a:pt x="42" y="132"/>
                  <a:pt x="42" y="132"/>
                </a:cubicBezTo>
                <a:cubicBezTo>
                  <a:pt x="83" y="96"/>
                  <a:pt x="83" y="96"/>
                  <a:pt x="83" y="96"/>
                </a:cubicBezTo>
                <a:cubicBezTo>
                  <a:pt x="108" y="96"/>
                  <a:pt x="108" y="96"/>
                  <a:pt x="108" y="96"/>
                </a:cubicBezTo>
                <a:cubicBezTo>
                  <a:pt x="128" y="96"/>
                  <a:pt x="144" y="80"/>
                  <a:pt x="144" y="60"/>
                </a:cubicBezTo>
                <a:cubicBezTo>
                  <a:pt x="144" y="36"/>
                  <a:pt x="144" y="36"/>
                  <a:pt x="144" y="36"/>
                </a:cubicBezTo>
                <a:cubicBezTo>
                  <a:pt x="144" y="16"/>
                  <a:pt x="128" y="0"/>
                  <a:pt x="108" y="0"/>
                </a:cubicBezTo>
                <a:moveTo>
                  <a:pt x="36" y="60"/>
                </a:moveTo>
                <a:cubicBezTo>
                  <a:pt x="29" y="60"/>
                  <a:pt x="24" y="55"/>
                  <a:pt x="24" y="48"/>
                </a:cubicBezTo>
                <a:cubicBezTo>
                  <a:pt x="24" y="41"/>
                  <a:pt x="29" y="36"/>
                  <a:pt x="36" y="36"/>
                </a:cubicBezTo>
                <a:cubicBezTo>
                  <a:pt x="43" y="36"/>
                  <a:pt x="48" y="41"/>
                  <a:pt x="48" y="48"/>
                </a:cubicBezTo>
                <a:cubicBezTo>
                  <a:pt x="48" y="55"/>
                  <a:pt x="43" y="60"/>
                  <a:pt x="36" y="60"/>
                </a:cubicBezTo>
                <a:moveTo>
                  <a:pt x="72" y="60"/>
                </a:moveTo>
                <a:cubicBezTo>
                  <a:pt x="65" y="60"/>
                  <a:pt x="60" y="55"/>
                  <a:pt x="60" y="48"/>
                </a:cubicBezTo>
                <a:cubicBezTo>
                  <a:pt x="60" y="41"/>
                  <a:pt x="65" y="36"/>
                  <a:pt x="72" y="36"/>
                </a:cubicBezTo>
                <a:cubicBezTo>
                  <a:pt x="79" y="36"/>
                  <a:pt x="84" y="41"/>
                  <a:pt x="84" y="48"/>
                </a:cubicBezTo>
                <a:cubicBezTo>
                  <a:pt x="84" y="55"/>
                  <a:pt x="79" y="60"/>
                  <a:pt x="72" y="60"/>
                </a:cubicBezTo>
                <a:moveTo>
                  <a:pt x="108" y="60"/>
                </a:moveTo>
                <a:cubicBezTo>
                  <a:pt x="101" y="60"/>
                  <a:pt x="96" y="55"/>
                  <a:pt x="96" y="48"/>
                </a:cubicBezTo>
                <a:cubicBezTo>
                  <a:pt x="96" y="41"/>
                  <a:pt x="101" y="36"/>
                  <a:pt x="108" y="36"/>
                </a:cubicBezTo>
                <a:cubicBezTo>
                  <a:pt x="115" y="36"/>
                  <a:pt x="120" y="41"/>
                  <a:pt x="120" y="48"/>
                </a:cubicBezTo>
                <a:cubicBezTo>
                  <a:pt x="120" y="55"/>
                  <a:pt x="115" y="60"/>
                  <a:pt x="108" y="6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26" name="Freeform 28"/>
          <p:cNvSpPr>
            <a:spLocks noEditPoints="1" noChangeArrowheads="1"/>
          </p:cNvSpPr>
          <p:nvPr/>
        </p:nvSpPr>
        <p:spPr bwMode="auto">
          <a:xfrm>
            <a:off x="8470900" y="4791393"/>
            <a:ext cx="681038" cy="676275"/>
          </a:xfrm>
          <a:custGeom>
            <a:avLst/>
            <a:gdLst>
              <a:gd name="T0" fmla="*/ 132 w 144"/>
              <a:gd name="T1" fmla="*/ 61 h 144"/>
              <a:gd name="T2" fmla="*/ 121 w 144"/>
              <a:gd name="T3" fmla="*/ 46 h 144"/>
              <a:gd name="T4" fmla="*/ 127 w 144"/>
              <a:gd name="T5" fmla="*/ 33 h 144"/>
              <a:gd name="T6" fmla="*/ 119 w 144"/>
              <a:gd name="T7" fmla="*/ 17 h 144"/>
              <a:gd name="T8" fmla="*/ 106 w 144"/>
              <a:gd name="T9" fmla="*/ 22 h 144"/>
              <a:gd name="T10" fmla="*/ 88 w 144"/>
              <a:gd name="T11" fmla="*/ 19 h 144"/>
              <a:gd name="T12" fmla="*/ 83 w 144"/>
              <a:gd name="T13" fmla="*/ 6 h 144"/>
              <a:gd name="T14" fmla="*/ 66 w 144"/>
              <a:gd name="T15" fmla="*/ 0 h 144"/>
              <a:gd name="T16" fmla="*/ 61 w 144"/>
              <a:gd name="T17" fmla="*/ 12 h 144"/>
              <a:gd name="T18" fmla="*/ 46 w 144"/>
              <a:gd name="T19" fmla="*/ 23 h 144"/>
              <a:gd name="T20" fmla="*/ 33 w 144"/>
              <a:gd name="T21" fmla="*/ 17 h 144"/>
              <a:gd name="T22" fmla="*/ 17 w 144"/>
              <a:gd name="T23" fmla="*/ 25 h 144"/>
              <a:gd name="T24" fmla="*/ 22 w 144"/>
              <a:gd name="T25" fmla="*/ 38 h 144"/>
              <a:gd name="T26" fmla="*/ 19 w 144"/>
              <a:gd name="T27" fmla="*/ 56 h 144"/>
              <a:gd name="T28" fmla="*/ 6 w 144"/>
              <a:gd name="T29" fmla="*/ 61 h 144"/>
              <a:gd name="T30" fmla="*/ 0 w 144"/>
              <a:gd name="T31" fmla="*/ 78 h 144"/>
              <a:gd name="T32" fmla="*/ 12 w 144"/>
              <a:gd name="T33" fmla="*/ 83 h 144"/>
              <a:gd name="T34" fmla="*/ 23 w 144"/>
              <a:gd name="T35" fmla="*/ 98 h 144"/>
              <a:gd name="T36" fmla="*/ 17 w 144"/>
              <a:gd name="T37" fmla="*/ 111 h 144"/>
              <a:gd name="T38" fmla="*/ 25 w 144"/>
              <a:gd name="T39" fmla="*/ 127 h 144"/>
              <a:gd name="T40" fmla="*/ 38 w 144"/>
              <a:gd name="T41" fmla="*/ 122 h 144"/>
              <a:gd name="T42" fmla="*/ 56 w 144"/>
              <a:gd name="T43" fmla="*/ 125 h 144"/>
              <a:gd name="T44" fmla="*/ 61 w 144"/>
              <a:gd name="T45" fmla="*/ 138 h 144"/>
              <a:gd name="T46" fmla="*/ 78 w 144"/>
              <a:gd name="T47" fmla="*/ 144 h 144"/>
              <a:gd name="T48" fmla="*/ 83 w 144"/>
              <a:gd name="T49" fmla="*/ 132 h 144"/>
              <a:gd name="T50" fmla="*/ 98 w 144"/>
              <a:gd name="T51" fmla="*/ 121 h 144"/>
              <a:gd name="T52" fmla="*/ 111 w 144"/>
              <a:gd name="T53" fmla="*/ 127 h 144"/>
              <a:gd name="T54" fmla="*/ 127 w 144"/>
              <a:gd name="T55" fmla="*/ 119 h 144"/>
              <a:gd name="T56" fmla="*/ 122 w 144"/>
              <a:gd name="T57" fmla="*/ 106 h 144"/>
              <a:gd name="T58" fmla="*/ 125 w 144"/>
              <a:gd name="T59" fmla="*/ 88 h 144"/>
              <a:gd name="T60" fmla="*/ 138 w 144"/>
              <a:gd name="T61" fmla="*/ 83 h 144"/>
              <a:gd name="T62" fmla="*/ 144 w 144"/>
              <a:gd name="T63" fmla="*/ 66 h 144"/>
              <a:gd name="T64" fmla="*/ 100 w 144"/>
              <a:gd name="T65" fmla="*/ 72 h 144"/>
              <a:gd name="T66" fmla="*/ 44 w 144"/>
              <a:gd name="T67" fmla="*/ 72 h 144"/>
              <a:gd name="T68" fmla="*/ 100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4" name="组合 13"/>
          <p:cNvGrpSpPr/>
          <p:nvPr/>
        </p:nvGrpSpPr>
        <p:grpSpPr>
          <a:xfrm>
            <a:off x="8402955" y="619125"/>
            <a:ext cx="750570" cy="535305"/>
            <a:chOff x="4122738" y="1968500"/>
            <a:chExt cx="361950" cy="258763"/>
          </a:xfrm>
          <a:solidFill>
            <a:schemeClr val="bg1"/>
          </a:solidFill>
        </p:grpSpPr>
        <p:sp>
          <p:nvSpPr>
            <p:cNvPr id="15" name="Freeform 39"/>
            <p:cNvSpPr/>
            <p:nvPr/>
          </p:nvSpPr>
          <p:spPr>
            <a:xfrm>
              <a:off x="4281488" y="2109788"/>
              <a:ext cx="203200" cy="117475"/>
            </a:xfrm>
            <a:custGeom>
              <a:avLst/>
              <a:gdLst/>
              <a:ahLst/>
              <a:cxnLst>
                <a:cxn ang="0">
                  <a:pos x="203019" y="63652"/>
                </a:cxn>
                <a:cxn ang="0">
                  <a:pos x="121811" y="9093"/>
                </a:cxn>
                <a:cxn ang="0">
                  <a:pos x="121811" y="43192"/>
                </a:cxn>
                <a:cxn ang="0">
                  <a:pos x="119556" y="43192"/>
                </a:cxn>
                <a:cxn ang="0">
                  <a:pos x="63161" y="43192"/>
                </a:cxn>
                <a:cxn ang="0">
                  <a:pos x="27069" y="0"/>
                </a:cxn>
                <a:cxn ang="0">
                  <a:pos x="0" y="31826"/>
                </a:cxn>
                <a:cxn ang="0">
                  <a:pos x="38348" y="77292"/>
                </a:cxn>
                <a:cxn ang="0">
                  <a:pos x="54138" y="84112"/>
                </a:cxn>
                <a:cxn ang="0">
                  <a:pos x="119556" y="84112"/>
                </a:cxn>
                <a:cxn ang="0">
                  <a:pos x="121811" y="84112"/>
                </a:cxn>
                <a:cxn ang="0">
                  <a:pos x="121811" y="118211"/>
                </a:cxn>
                <a:cxn ang="0">
                  <a:pos x="203019" y="63652"/>
                </a:cxn>
              </a:cxnLst>
              <a:rect l="0" t="0" r="0" b="0"/>
              <a:pathLst>
                <a:path w="90" h="52">
                  <a:moveTo>
                    <a:pt x="90" y="28"/>
                  </a:moveTo>
                  <a:cubicBezTo>
                    <a:pt x="54" y="4"/>
                    <a:pt x="54" y="4"/>
                    <a:pt x="54" y="4"/>
                  </a:cubicBezTo>
                  <a:cubicBezTo>
                    <a:pt x="54" y="19"/>
                    <a:pt x="54" y="19"/>
                    <a:pt x="54" y="19"/>
                  </a:cubicBezTo>
                  <a:cubicBezTo>
                    <a:pt x="53" y="19"/>
                    <a:pt x="53" y="19"/>
                    <a:pt x="53" y="19"/>
                  </a:cubicBezTo>
                  <a:cubicBezTo>
                    <a:pt x="28" y="19"/>
                    <a:pt x="28" y="19"/>
                    <a:pt x="28" y="19"/>
                  </a:cubicBezTo>
                  <a:cubicBezTo>
                    <a:pt x="12" y="0"/>
                    <a:pt x="12" y="0"/>
                    <a:pt x="12" y="0"/>
                  </a:cubicBezTo>
                  <a:cubicBezTo>
                    <a:pt x="0" y="14"/>
                    <a:pt x="0" y="14"/>
                    <a:pt x="0" y="14"/>
                  </a:cubicBezTo>
                  <a:cubicBezTo>
                    <a:pt x="17" y="34"/>
                    <a:pt x="17" y="34"/>
                    <a:pt x="17" y="34"/>
                  </a:cubicBezTo>
                  <a:cubicBezTo>
                    <a:pt x="18" y="36"/>
                    <a:pt x="21" y="37"/>
                    <a:pt x="24" y="37"/>
                  </a:cubicBezTo>
                  <a:cubicBezTo>
                    <a:pt x="53" y="37"/>
                    <a:pt x="53" y="37"/>
                    <a:pt x="53" y="37"/>
                  </a:cubicBezTo>
                  <a:cubicBezTo>
                    <a:pt x="54" y="37"/>
                    <a:pt x="54" y="37"/>
                    <a:pt x="54" y="37"/>
                  </a:cubicBezTo>
                  <a:cubicBezTo>
                    <a:pt x="54" y="52"/>
                    <a:pt x="54" y="52"/>
                    <a:pt x="54" y="52"/>
                  </a:cubicBezTo>
                  <a:lnTo>
                    <a:pt x="90" y="28"/>
                  </a:lnTo>
                  <a:close/>
                </a:path>
              </a:pathLst>
            </a:custGeom>
            <a:grpFill/>
            <a:ln w="9525">
              <a:noFill/>
            </a:ln>
          </p:spPr>
          <p:txBody>
            <a:bodyPr/>
            <a:lstStyle/>
            <a:p>
              <a:pPr fontAlgn="auto"/>
              <a:endParaRPr lang="zh-CN" altLang="en-US" noProof="1"/>
            </a:p>
          </p:txBody>
        </p:sp>
        <p:sp>
          <p:nvSpPr>
            <p:cNvPr id="16" name="Freeform 40"/>
            <p:cNvSpPr/>
            <p:nvPr/>
          </p:nvSpPr>
          <p:spPr>
            <a:xfrm>
              <a:off x="4124325" y="2001838"/>
              <a:ext cx="139700" cy="84137"/>
            </a:xfrm>
            <a:custGeom>
              <a:avLst/>
              <a:gdLst/>
              <a:ahLst/>
              <a:cxnLst>
                <a:cxn ang="0">
                  <a:pos x="87293" y="0"/>
                </a:cxn>
                <a:cxn ang="0">
                  <a:pos x="20144" y="0"/>
                </a:cxn>
                <a:cxn ang="0">
                  <a:pos x="0" y="20628"/>
                </a:cxn>
                <a:cxn ang="0">
                  <a:pos x="20144" y="41256"/>
                </a:cxn>
                <a:cxn ang="0">
                  <a:pos x="76101" y="41256"/>
                </a:cxn>
                <a:cxn ang="0">
                  <a:pos x="111914" y="84804"/>
                </a:cxn>
                <a:cxn ang="0">
                  <a:pos x="138773" y="52716"/>
                </a:cxn>
                <a:cxn ang="0">
                  <a:pos x="100722" y="6876"/>
                </a:cxn>
                <a:cxn ang="0">
                  <a:pos x="87293" y="0"/>
                </a:cxn>
              </a:cxnLst>
              <a:rect l="0" t="0" r="0" b="0"/>
              <a:pathLst>
                <a:path w="62" h="37">
                  <a:moveTo>
                    <a:pt x="39" y="0"/>
                  </a:moveTo>
                  <a:cubicBezTo>
                    <a:pt x="9" y="0"/>
                    <a:pt x="9" y="0"/>
                    <a:pt x="9" y="0"/>
                  </a:cubicBezTo>
                  <a:cubicBezTo>
                    <a:pt x="4" y="0"/>
                    <a:pt x="0" y="4"/>
                    <a:pt x="0" y="9"/>
                  </a:cubicBezTo>
                  <a:cubicBezTo>
                    <a:pt x="0" y="14"/>
                    <a:pt x="4" y="18"/>
                    <a:pt x="9" y="18"/>
                  </a:cubicBezTo>
                  <a:cubicBezTo>
                    <a:pt x="34" y="18"/>
                    <a:pt x="34" y="18"/>
                    <a:pt x="34" y="18"/>
                  </a:cubicBezTo>
                  <a:cubicBezTo>
                    <a:pt x="50" y="37"/>
                    <a:pt x="50" y="37"/>
                    <a:pt x="50" y="37"/>
                  </a:cubicBezTo>
                  <a:cubicBezTo>
                    <a:pt x="62" y="23"/>
                    <a:pt x="62" y="23"/>
                    <a:pt x="62" y="23"/>
                  </a:cubicBezTo>
                  <a:cubicBezTo>
                    <a:pt x="45" y="3"/>
                    <a:pt x="45" y="3"/>
                    <a:pt x="45" y="3"/>
                  </a:cubicBezTo>
                  <a:cubicBezTo>
                    <a:pt x="44" y="1"/>
                    <a:pt x="41" y="0"/>
                    <a:pt x="39" y="0"/>
                  </a:cubicBezTo>
                </a:path>
              </a:pathLst>
            </a:custGeom>
            <a:grpFill/>
            <a:ln w="9525">
              <a:noFill/>
            </a:ln>
          </p:spPr>
          <p:txBody>
            <a:bodyPr/>
            <a:lstStyle/>
            <a:p>
              <a:pPr fontAlgn="auto"/>
              <a:endParaRPr lang="zh-CN" altLang="en-US" noProof="1"/>
            </a:p>
          </p:txBody>
        </p:sp>
        <p:sp>
          <p:nvSpPr>
            <p:cNvPr id="17" name="Freeform 41"/>
            <p:cNvSpPr/>
            <p:nvPr/>
          </p:nvSpPr>
          <p:spPr>
            <a:xfrm>
              <a:off x="4122738" y="1968500"/>
              <a:ext cx="361950" cy="225425"/>
            </a:xfrm>
            <a:custGeom>
              <a:avLst/>
              <a:gdLst/>
              <a:ahLst/>
              <a:cxnLst>
                <a:cxn ang="0">
                  <a:pos x="362350" y="54823"/>
                </a:cxn>
                <a:cxn ang="0">
                  <a:pos x="280821" y="0"/>
                </a:cxn>
                <a:cxn ang="0">
                  <a:pos x="280821" y="34264"/>
                </a:cxn>
                <a:cxn ang="0">
                  <a:pos x="278557" y="34264"/>
                </a:cxn>
                <a:cxn ang="0">
                  <a:pos x="212881" y="34264"/>
                </a:cxn>
                <a:cxn ang="0">
                  <a:pos x="197028" y="41117"/>
                </a:cxn>
                <a:cxn ang="0">
                  <a:pos x="79264" y="185026"/>
                </a:cxn>
                <a:cxn ang="0">
                  <a:pos x="20382" y="185026"/>
                </a:cxn>
                <a:cxn ang="0">
                  <a:pos x="0" y="205585"/>
                </a:cxn>
                <a:cxn ang="0">
                  <a:pos x="20382" y="226143"/>
                </a:cxn>
                <a:cxn ang="0">
                  <a:pos x="90588" y="226143"/>
                </a:cxn>
                <a:cxn ang="0">
                  <a:pos x="104176" y="219290"/>
                </a:cxn>
                <a:cxn ang="0">
                  <a:pos x="221939" y="75381"/>
                </a:cxn>
                <a:cxn ang="0">
                  <a:pos x="278557" y="75381"/>
                </a:cxn>
                <a:cxn ang="0">
                  <a:pos x="280821" y="75381"/>
                </a:cxn>
                <a:cxn ang="0">
                  <a:pos x="280821" y="109645"/>
                </a:cxn>
                <a:cxn ang="0">
                  <a:pos x="362350" y="54823"/>
                </a:cxn>
              </a:cxnLst>
              <a:rect l="0" t="0" r="0" b="0"/>
              <a:pathLst>
                <a:path w="160" h="99">
                  <a:moveTo>
                    <a:pt x="160" y="24"/>
                  </a:moveTo>
                  <a:cubicBezTo>
                    <a:pt x="124" y="0"/>
                    <a:pt x="124" y="0"/>
                    <a:pt x="124" y="0"/>
                  </a:cubicBezTo>
                  <a:cubicBezTo>
                    <a:pt x="124" y="15"/>
                    <a:pt x="124" y="15"/>
                    <a:pt x="124" y="15"/>
                  </a:cubicBezTo>
                  <a:cubicBezTo>
                    <a:pt x="123" y="15"/>
                    <a:pt x="123" y="15"/>
                    <a:pt x="123" y="15"/>
                  </a:cubicBezTo>
                  <a:cubicBezTo>
                    <a:pt x="94" y="15"/>
                    <a:pt x="94" y="15"/>
                    <a:pt x="94" y="15"/>
                  </a:cubicBezTo>
                  <a:cubicBezTo>
                    <a:pt x="91" y="15"/>
                    <a:pt x="88" y="16"/>
                    <a:pt x="87" y="18"/>
                  </a:cubicBezTo>
                  <a:cubicBezTo>
                    <a:pt x="35" y="81"/>
                    <a:pt x="35" y="81"/>
                    <a:pt x="35" y="81"/>
                  </a:cubicBezTo>
                  <a:cubicBezTo>
                    <a:pt x="9" y="81"/>
                    <a:pt x="9" y="81"/>
                    <a:pt x="9" y="81"/>
                  </a:cubicBezTo>
                  <a:cubicBezTo>
                    <a:pt x="5" y="81"/>
                    <a:pt x="0" y="85"/>
                    <a:pt x="0" y="90"/>
                  </a:cubicBezTo>
                  <a:cubicBezTo>
                    <a:pt x="0" y="95"/>
                    <a:pt x="5" y="99"/>
                    <a:pt x="9" y="99"/>
                  </a:cubicBezTo>
                  <a:cubicBezTo>
                    <a:pt x="40" y="99"/>
                    <a:pt x="40" y="99"/>
                    <a:pt x="40" y="99"/>
                  </a:cubicBezTo>
                  <a:cubicBezTo>
                    <a:pt x="42" y="99"/>
                    <a:pt x="45" y="98"/>
                    <a:pt x="46" y="96"/>
                  </a:cubicBezTo>
                  <a:cubicBezTo>
                    <a:pt x="98" y="33"/>
                    <a:pt x="98" y="33"/>
                    <a:pt x="98" y="33"/>
                  </a:cubicBezTo>
                  <a:cubicBezTo>
                    <a:pt x="123" y="33"/>
                    <a:pt x="123" y="33"/>
                    <a:pt x="123" y="33"/>
                  </a:cubicBezTo>
                  <a:cubicBezTo>
                    <a:pt x="124" y="33"/>
                    <a:pt x="124" y="33"/>
                    <a:pt x="124" y="33"/>
                  </a:cubicBezTo>
                  <a:cubicBezTo>
                    <a:pt x="124" y="48"/>
                    <a:pt x="124" y="48"/>
                    <a:pt x="124" y="48"/>
                  </a:cubicBezTo>
                  <a:lnTo>
                    <a:pt x="160" y="24"/>
                  </a:lnTo>
                  <a:close/>
                </a:path>
              </a:pathLst>
            </a:custGeom>
            <a:grpFill/>
            <a:ln w="9525">
              <a:noFill/>
            </a:ln>
          </p:spPr>
          <p:txBody>
            <a:bodyPr/>
            <a:lstStyle/>
            <a:p>
              <a:pPr fontAlgn="auto"/>
              <a:endParaRPr lang="zh-CN" altLang="en-US" noProof="1"/>
            </a:p>
          </p:txBody>
        </p:sp>
      </p:grpSp>
      <p:grpSp>
        <p:nvGrpSpPr>
          <p:cNvPr id="20" name="组合 19"/>
          <p:cNvGrpSpPr/>
          <p:nvPr/>
        </p:nvGrpSpPr>
        <p:grpSpPr>
          <a:xfrm>
            <a:off x="0" y="247650"/>
            <a:ext cx="4679950" cy="1333500"/>
            <a:chOff x="0" y="390"/>
            <a:chExt cx="7370" cy="2100"/>
          </a:xfrm>
        </p:grpSpPr>
        <p:sp>
          <p:nvSpPr>
            <p:cNvPr id="11" name="任意多边形 10"/>
            <p:cNvSpPr/>
            <p:nvPr/>
          </p:nvSpPr>
          <p:spPr>
            <a:xfrm rot="5400000">
              <a:off x="2965" y="-2245"/>
              <a:ext cx="1440" cy="7370"/>
            </a:xfrm>
            <a:custGeom>
              <a:avLst/>
              <a:gdLst>
                <a:gd name="connsiteX0" fmla="*/ 0 w 990604"/>
                <a:gd name="connsiteY0" fmla="*/ 5956738 h 5956738"/>
                <a:gd name="connsiteX1" fmla="*/ 0 w 990604"/>
                <a:gd name="connsiteY1" fmla="*/ 317938 h 5956738"/>
                <a:gd name="connsiteX2" fmla="*/ 6 w 990604"/>
                <a:gd name="connsiteY2" fmla="*/ 317938 h 5956738"/>
                <a:gd name="connsiteX3" fmla="*/ 495305 w 990604"/>
                <a:gd name="connsiteY3" fmla="*/ 0 h 5956738"/>
                <a:gd name="connsiteX4" fmla="*/ 990604 w 990604"/>
                <a:gd name="connsiteY4" fmla="*/ 317938 h 5956738"/>
                <a:gd name="connsiteX5" fmla="*/ 990601 w 990604"/>
                <a:gd name="connsiteY5" fmla="*/ 317938 h 5956738"/>
                <a:gd name="connsiteX6" fmla="*/ 990601 w 990604"/>
                <a:gd name="connsiteY6" fmla="*/ 5956738 h 59567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90604" h="5956738">
                  <a:moveTo>
                    <a:pt x="0" y="5956738"/>
                  </a:moveTo>
                  <a:lnTo>
                    <a:pt x="0" y="317938"/>
                  </a:lnTo>
                  <a:lnTo>
                    <a:pt x="6" y="317938"/>
                  </a:lnTo>
                  <a:lnTo>
                    <a:pt x="495305" y="0"/>
                  </a:lnTo>
                  <a:lnTo>
                    <a:pt x="990604" y="317938"/>
                  </a:lnTo>
                  <a:lnTo>
                    <a:pt x="990601" y="317938"/>
                  </a:lnTo>
                  <a:lnTo>
                    <a:pt x="990601" y="5956738"/>
                  </a:lnTo>
                  <a:close/>
                </a:path>
              </a:pathLst>
            </a:cu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p>
          </p:txBody>
        </p:sp>
        <p:sp>
          <p:nvSpPr>
            <p:cNvPr id="3" name="椭圆 2"/>
            <p:cNvSpPr/>
            <p:nvPr/>
          </p:nvSpPr>
          <p:spPr>
            <a:xfrm>
              <a:off x="510" y="390"/>
              <a:ext cx="2100" cy="2100"/>
            </a:xfrm>
            <a:prstGeom prst="ellipse">
              <a:avLst/>
            </a:prstGeom>
            <a:solidFill>
              <a:schemeClr val="bg1"/>
            </a:solidFill>
            <a:ln w="3810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p>
              <a:pPr algn="ctr" fontAlgn="auto"/>
              <a:endParaRPr lang="zh-CN" altLang="en-US" noProof="1"/>
            </a:p>
          </p:txBody>
        </p:sp>
        <p:grpSp>
          <p:nvGrpSpPr>
            <p:cNvPr id="4" name="组合 3"/>
            <p:cNvGrpSpPr/>
            <p:nvPr/>
          </p:nvGrpSpPr>
          <p:grpSpPr>
            <a:xfrm>
              <a:off x="749" y="900"/>
              <a:ext cx="1622" cy="1080"/>
              <a:chOff x="5302250" y="2903538"/>
              <a:chExt cx="1587500" cy="1057276"/>
            </a:xfrm>
            <a:solidFill>
              <a:srgbClr val="4B649F"/>
            </a:solidFill>
          </p:grpSpPr>
          <p:sp>
            <p:nvSpPr>
              <p:cNvPr id="5" name="Freeform 84"/>
              <p:cNvSpPr/>
              <p:nvPr/>
            </p:nvSpPr>
            <p:spPr bwMode="auto">
              <a:xfrm>
                <a:off x="5362575" y="3040063"/>
                <a:ext cx="706438" cy="614363"/>
              </a:xfrm>
              <a:custGeom>
                <a:avLst/>
                <a:gdLst>
                  <a:gd name="T0" fmla="*/ 181 w 187"/>
                  <a:gd name="T1" fmla="*/ 49 h 162"/>
                  <a:gd name="T2" fmla="*/ 187 w 187"/>
                  <a:gd name="T3" fmla="*/ 66 h 162"/>
                  <a:gd name="T4" fmla="*/ 187 w 187"/>
                  <a:gd name="T5" fmla="*/ 162 h 162"/>
                  <a:gd name="T6" fmla="*/ 176 w 187"/>
                  <a:gd name="T7" fmla="*/ 153 h 162"/>
                  <a:gd name="T8" fmla="*/ 92 w 187"/>
                  <a:gd name="T9" fmla="*/ 115 h 162"/>
                  <a:gd name="T10" fmla="*/ 73 w 187"/>
                  <a:gd name="T11" fmla="*/ 114 h 162"/>
                  <a:gd name="T12" fmla="*/ 8 w 187"/>
                  <a:gd name="T13" fmla="*/ 131 h 162"/>
                  <a:gd name="T14" fmla="*/ 1 w 187"/>
                  <a:gd name="T15" fmla="*/ 131 h 162"/>
                  <a:gd name="T16" fmla="*/ 2 w 187"/>
                  <a:gd name="T17" fmla="*/ 126 h 162"/>
                  <a:gd name="T18" fmla="*/ 26 w 187"/>
                  <a:gd name="T19" fmla="*/ 70 h 162"/>
                  <a:gd name="T20" fmla="*/ 48 w 187"/>
                  <a:gd name="T21" fmla="*/ 20 h 162"/>
                  <a:gd name="T22" fmla="*/ 53 w 187"/>
                  <a:gd name="T23" fmla="*/ 13 h 162"/>
                  <a:gd name="T24" fmla="*/ 62 w 187"/>
                  <a:gd name="T25" fmla="*/ 9 h 162"/>
                  <a:gd name="T26" fmla="*/ 130 w 187"/>
                  <a:gd name="T27" fmla="*/ 11 h 162"/>
                  <a:gd name="T28" fmla="*/ 181 w 187"/>
                  <a:gd name="T29" fmla="*/ 49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7" h="162">
                    <a:moveTo>
                      <a:pt x="181" y="49"/>
                    </a:moveTo>
                    <a:cubicBezTo>
                      <a:pt x="184" y="54"/>
                      <a:pt x="187" y="60"/>
                      <a:pt x="187" y="66"/>
                    </a:cubicBezTo>
                    <a:cubicBezTo>
                      <a:pt x="187" y="162"/>
                      <a:pt x="187" y="162"/>
                      <a:pt x="187" y="162"/>
                    </a:cubicBezTo>
                    <a:cubicBezTo>
                      <a:pt x="187" y="162"/>
                      <a:pt x="178" y="154"/>
                      <a:pt x="176" y="153"/>
                    </a:cubicBezTo>
                    <a:cubicBezTo>
                      <a:pt x="168" y="148"/>
                      <a:pt x="133" y="120"/>
                      <a:pt x="92" y="115"/>
                    </a:cubicBezTo>
                    <a:cubicBezTo>
                      <a:pt x="86" y="114"/>
                      <a:pt x="79" y="114"/>
                      <a:pt x="73" y="114"/>
                    </a:cubicBezTo>
                    <a:cubicBezTo>
                      <a:pt x="32" y="114"/>
                      <a:pt x="8" y="131"/>
                      <a:pt x="8" y="131"/>
                    </a:cubicBezTo>
                    <a:cubicBezTo>
                      <a:pt x="5" y="133"/>
                      <a:pt x="2" y="133"/>
                      <a:pt x="1" y="131"/>
                    </a:cubicBezTo>
                    <a:cubicBezTo>
                      <a:pt x="0" y="130"/>
                      <a:pt x="1" y="128"/>
                      <a:pt x="2" y="126"/>
                    </a:cubicBezTo>
                    <a:cubicBezTo>
                      <a:pt x="26" y="70"/>
                      <a:pt x="26" y="70"/>
                      <a:pt x="26" y="70"/>
                    </a:cubicBezTo>
                    <a:cubicBezTo>
                      <a:pt x="48" y="20"/>
                      <a:pt x="48" y="20"/>
                      <a:pt x="48" y="20"/>
                    </a:cubicBezTo>
                    <a:cubicBezTo>
                      <a:pt x="49" y="18"/>
                      <a:pt x="51" y="15"/>
                      <a:pt x="53" y="13"/>
                    </a:cubicBezTo>
                    <a:cubicBezTo>
                      <a:pt x="55" y="11"/>
                      <a:pt x="59" y="10"/>
                      <a:pt x="62" y="9"/>
                    </a:cubicBezTo>
                    <a:cubicBezTo>
                      <a:pt x="65" y="9"/>
                      <a:pt x="98" y="0"/>
                      <a:pt x="130" y="11"/>
                    </a:cubicBezTo>
                    <a:cubicBezTo>
                      <a:pt x="163" y="22"/>
                      <a:pt x="179" y="45"/>
                      <a:pt x="181" y="4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p>
            </p:txBody>
          </p:sp>
          <p:sp>
            <p:nvSpPr>
              <p:cNvPr id="6" name="Freeform 85"/>
              <p:cNvSpPr/>
              <p:nvPr/>
            </p:nvSpPr>
            <p:spPr bwMode="auto">
              <a:xfrm>
                <a:off x="6115050" y="2903538"/>
                <a:ext cx="400050" cy="747713"/>
              </a:xfrm>
              <a:custGeom>
                <a:avLst/>
                <a:gdLst>
                  <a:gd name="T0" fmla="*/ 44 w 106"/>
                  <a:gd name="T1" fmla="*/ 119 h 197"/>
                  <a:gd name="T2" fmla="*/ 3 w 106"/>
                  <a:gd name="T3" fmla="*/ 187 h 197"/>
                  <a:gd name="T4" fmla="*/ 0 w 106"/>
                  <a:gd name="T5" fmla="*/ 197 h 197"/>
                  <a:gd name="T6" fmla="*/ 0 w 106"/>
                  <a:gd name="T7" fmla="*/ 83 h 197"/>
                  <a:gd name="T8" fmla="*/ 1 w 106"/>
                  <a:gd name="T9" fmla="*/ 64 h 197"/>
                  <a:gd name="T10" fmla="*/ 16 w 106"/>
                  <a:gd name="T11" fmla="*/ 29 h 197"/>
                  <a:gd name="T12" fmla="*/ 49 w 106"/>
                  <a:gd name="T13" fmla="*/ 1 h 197"/>
                  <a:gd name="T14" fmla="*/ 54 w 106"/>
                  <a:gd name="T15" fmla="*/ 0 h 197"/>
                  <a:gd name="T16" fmla="*/ 64 w 106"/>
                  <a:gd name="T17" fmla="*/ 6 h 197"/>
                  <a:gd name="T18" fmla="*/ 85 w 106"/>
                  <a:gd name="T19" fmla="*/ 42 h 197"/>
                  <a:gd name="T20" fmla="*/ 86 w 106"/>
                  <a:gd name="T21" fmla="*/ 42 h 197"/>
                  <a:gd name="T22" fmla="*/ 104 w 106"/>
                  <a:gd name="T23" fmla="*/ 74 h 197"/>
                  <a:gd name="T24" fmla="*/ 105 w 106"/>
                  <a:gd name="T25" fmla="*/ 82 h 197"/>
                  <a:gd name="T26" fmla="*/ 99 w 106"/>
                  <a:gd name="T27" fmla="*/ 87 h 197"/>
                  <a:gd name="T28" fmla="*/ 44 w 106"/>
                  <a:gd name="T29" fmla="*/ 119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06" h="197">
                    <a:moveTo>
                      <a:pt x="44" y="119"/>
                    </a:moveTo>
                    <a:cubicBezTo>
                      <a:pt x="25" y="137"/>
                      <a:pt x="12" y="156"/>
                      <a:pt x="3" y="187"/>
                    </a:cubicBezTo>
                    <a:cubicBezTo>
                      <a:pt x="0" y="197"/>
                      <a:pt x="0" y="197"/>
                      <a:pt x="0" y="197"/>
                    </a:cubicBezTo>
                    <a:cubicBezTo>
                      <a:pt x="0" y="83"/>
                      <a:pt x="0" y="83"/>
                      <a:pt x="0" y="83"/>
                    </a:cubicBezTo>
                    <a:cubicBezTo>
                      <a:pt x="0" y="77"/>
                      <a:pt x="0" y="69"/>
                      <a:pt x="1" y="64"/>
                    </a:cubicBezTo>
                    <a:cubicBezTo>
                      <a:pt x="1" y="63"/>
                      <a:pt x="3" y="47"/>
                      <a:pt x="16" y="29"/>
                    </a:cubicBezTo>
                    <a:cubicBezTo>
                      <a:pt x="30" y="11"/>
                      <a:pt x="48" y="1"/>
                      <a:pt x="49" y="1"/>
                    </a:cubicBezTo>
                    <a:cubicBezTo>
                      <a:pt x="51" y="0"/>
                      <a:pt x="52" y="0"/>
                      <a:pt x="54" y="0"/>
                    </a:cubicBezTo>
                    <a:cubicBezTo>
                      <a:pt x="58" y="0"/>
                      <a:pt x="62" y="2"/>
                      <a:pt x="64" y="6"/>
                    </a:cubicBezTo>
                    <a:cubicBezTo>
                      <a:pt x="85" y="42"/>
                      <a:pt x="85" y="42"/>
                      <a:pt x="85" y="42"/>
                    </a:cubicBezTo>
                    <a:cubicBezTo>
                      <a:pt x="86" y="42"/>
                      <a:pt x="86" y="42"/>
                      <a:pt x="86" y="42"/>
                    </a:cubicBezTo>
                    <a:cubicBezTo>
                      <a:pt x="104" y="74"/>
                      <a:pt x="104" y="74"/>
                      <a:pt x="104" y="74"/>
                    </a:cubicBezTo>
                    <a:cubicBezTo>
                      <a:pt x="106" y="76"/>
                      <a:pt x="106" y="79"/>
                      <a:pt x="105" y="82"/>
                    </a:cubicBezTo>
                    <a:cubicBezTo>
                      <a:pt x="104" y="84"/>
                      <a:pt x="102" y="86"/>
                      <a:pt x="99" y="87"/>
                    </a:cubicBezTo>
                    <a:cubicBezTo>
                      <a:pt x="99" y="87"/>
                      <a:pt x="66" y="99"/>
                      <a:pt x="44" y="11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p>
            </p:txBody>
          </p:sp>
          <p:sp>
            <p:nvSpPr>
              <p:cNvPr id="7" name="Freeform 86"/>
              <p:cNvSpPr/>
              <p:nvPr/>
            </p:nvSpPr>
            <p:spPr bwMode="auto">
              <a:xfrm>
                <a:off x="6194425" y="3529013"/>
                <a:ext cx="642938" cy="160338"/>
              </a:xfrm>
              <a:custGeom>
                <a:avLst/>
                <a:gdLst>
                  <a:gd name="T0" fmla="*/ 155 w 170"/>
                  <a:gd name="T1" fmla="*/ 11 h 42"/>
                  <a:gd name="T2" fmla="*/ 154 w 170"/>
                  <a:gd name="T3" fmla="*/ 10 h 42"/>
                  <a:gd name="T4" fmla="*/ 153 w 170"/>
                  <a:gd name="T5" fmla="*/ 10 h 42"/>
                  <a:gd name="T6" fmla="*/ 108 w 170"/>
                  <a:gd name="T7" fmla="*/ 0 h 42"/>
                  <a:gd name="T8" fmla="*/ 85 w 170"/>
                  <a:gd name="T9" fmla="*/ 3 h 42"/>
                  <a:gd name="T10" fmla="*/ 11 w 170"/>
                  <a:gd name="T11" fmla="*/ 35 h 42"/>
                  <a:gd name="T12" fmla="*/ 11 w 170"/>
                  <a:gd name="T13" fmla="*/ 36 h 42"/>
                  <a:gd name="T14" fmla="*/ 7 w 170"/>
                  <a:gd name="T15" fmla="*/ 38 h 42"/>
                  <a:gd name="T16" fmla="*/ 3 w 170"/>
                  <a:gd name="T17" fmla="*/ 40 h 42"/>
                  <a:gd name="T18" fmla="*/ 1 w 170"/>
                  <a:gd name="T19" fmla="*/ 42 h 42"/>
                  <a:gd name="T20" fmla="*/ 0 w 170"/>
                  <a:gd name="T21" fmla="*/ 42 h 42"/>
                  <a:gd name="T22" fmla="*/ 161 w 170"/>
                  <a:gd name="T23" fmla="*/ 42 h 42"/>
                  <a:gd name="T24" fmla="*/ 169 w 170"/>
                  <a:gd name="T25" fmla="*/ 38 h 42"/>
                  <a:gd name="T26" fmla="*/ 167 w 170"/>
                  <a:gd name="T27" fmla="*/ 28 h 42"/>
                  <a:gd name="T28" fmla="*/ 155 w 170"/>
                  <a:gd name="T29" fmla="*/ 11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70" h="42">
                    <a:moveTo>
                      <a:pt x="155" y="11"/>
                    </a:moveTo>
                    <a:cubicBezTo>
                      <a:pt x="155" y="11"/>
                      <a:pt x="154" y="10"/>
                      <a:pt x="154" y="10"/>
                    </a:cubicBezTo>
                    <a:cubicBezTo>
                      <a:pt x="153" y="10"/>
                      <a:pt x="153" y="10"/>
                      <a:pt x="153" y="10"/>
                    </a:cubicBezTo>
                    <a:cubicBezTo>
                      <a:pt x="152" y="9"/>
                      <a:pt x="132" y="0"/>
                      <a:pt x="108" y="0"/>
                    </a:cubicBezTo>
                    <a:cubicBezTo>
                      <a:pt x="100" y="0"/>
                      <a:pt x="92" y="1"/>
                      <a:pt x="85" y="3"/>
                    </a:cubicBezTo>
                    <a:cubicBezTo>
                      <a:pt x="46" y="15"/>
                      <a:pt x="15" y="33"/>
                      <a:pt x="11" y="35"/>
                    </a:cubicBezTo>
                    <a:cubicBezTo>
                      <a:pt x="11" y="36"/>
                      <a:pt x="11" y="36"/>
                      <a:pt x="11" y="36"/>
                    </a:cubicBezTo>
                    <a:cubicBezTo>
                      <a:pt x="10" y="36"/>
                      <a:pt x="9" y="37"/>
                      <a:pt x="7" y="38"/>
                    </a:cubicBezTo>
                    <a:cubicBezTo>
                      <a:pt x="6" y="39"/>
                      <a:pt x="4" y="40"/>
                      <a:pt x="3" y="40"/>
                    </a:cubicBezTo>
                    <a:cubicBezTo>
                      <a:pt x="2" y="41"/>
                      <a:pt x="2" y="41"/>
                      <a:pt x="1" y="42"/>
                    </a:cubicBezTo>
                    <a:cubicBezTo>
                      <a:pt x="0" y="42"/>
                      <a:pt x="0" y="42"/>
                      <a:pt x="0" y="42"/>
                    </a:cubicBezTo>
                    <a:cubicBezTo>
                      <a:pt x="161" y="42"/>
                      <a:pt x="161" y="42"/>
                      <a:pt x="161" y="42"/>
                    </a:cubicBezTo>
                    <a:cubicBezTo>
                      <a:pt x="165" y="42"/>
                      <a:pt x="167" y="41"/>
                      <a:pt x="169" y="38"/>
                    </a:cubicBezTo>
                    <a:cubicBezTo>
                      <a:pt x="170" y="35"/>
                      <a:pt x="169" y="32"/>
                      <a:pt x="167" y="28"/>
                    </a:cubicBezTo>
                    <a:cubicBezTo>
                      <a:pt x="167" y="28"/>
                      <a:pt x="162" y="20"/>
                      <a:pt x="155" y="11"/>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p>
            </p:txBody>
          </p:sp>
          <p:sp>
            <p:nvSpPr>
              <p:cNvPr id="8" name="Freeform 87"/>
              <p:cNvSpPr/>
              <p:nvPr/>
            </p:nvSpPr>
            <p:spPr bwMode="auto">
              <a:xfrm>
                <a:off x="5335588" y="3771901"/>
                <a:ext cx="1520825" cy="155575"/>
              </a:xfrm>
              <a:custGeom>
                <a:avLst/>
                <a:gdLst>
                  <a:gd name="T0" fmla="*/ 402 w 402"/>
                  <a:gd name="T1" fmla="*/ 24 h 41"/>
                  <a:gd name="T2" fmla="*/ 385 w 402"/>
                  <a:gd name="T3" fmla="*/ 41 h 41"/>
                  <a:gd name="T4" fmla="*/ 382 w 402"/>
                  <a:gd name="T5" fmla="*/ 41 h 41"/>
                  <a:gd name="T6" fmla="*/ 232 w 402"/>
                  <a:gd name="T7" fmla="*/ 28 h 41"/>
                  <a:gd name="T8" fmla="*/ 217 w 402"/>
                  <a:gd name="T9" fmla="*/ 34 h 41"/>
                  <a:gd name="T10" fmla="*/ 216 w 402"/>
                  <a:gd name="T11" fmla="*/ 35 h 41"/>
                  <a:gd name="T12" fmla="*/ 201 w 402"/>
                  <a:gd name="T13" fmla="*/ 40 h 41"/>
                  <a:gd name="T14" fmla="*/ 201 w 402"/>
                  <a:gd name="T15" fmla="*/ 40 h 41"/>
                  <a:gd name="T16" fmla="*/ 186 w 402"/>
                  <a:gd name="T17" fmla="*/ 35 h 41"/>
                  <a:gd name="T18" fmla="*/ 185 w 402"/>
                  <a:gd name="T19" fmla="*/ 34 h 41"/>
                  <a:gd name="T20" fmla="*/ 170 w 402"/>
                  <a:gd name="T21" fmla="*/ 28 h 41"/>
                  <a:gd name="T22" fmla="*/ 20 w 402"/>
                  <a:gd name="T23" fmla="*/ 41 h 41"/>
                  <a:gd name="T24" fmla="*/ 17 w 402"/>
                  <a:gd name="T25" fmla="*/ 41 h 41"/>
                  <a:gd name="T26" fmla="*/ 0 w 402"/>
                  <a:gd name="T27" fmla="*/ 24 h 41"/>
                  <a:gd name="T28" fmla="*/ 16 w 402"/>
                  <a:gd name="T29" fmla="*/ 7 h 41"/>
                  <a:gd name="T30" fmla="*/ 17 w 402"/>
                  <a:gd name="T31" fmla="*/ 7 h 41"/>
                  <a:gd name="T32" fmla="*/ 164 w 402"/>
                  <a:gd name="T33" fmla="*/ 0 h 41"/>
                  <a:gd name="T34" fmla="*/ 177 w 402"/>
                  <a:gd name="T35" fmla="*/ 6 h 41"/>
                  <a:gd name="T36" fmla="*/ 182 w 402"/>
                  <a:gd name="T37" fmla="*/ 6 h 41"/>
                  <a:gd name="T38" fmla="*/ 194 w 402"/>
                  <a:gd name="T39" fmla="*/ 0 h 41"/>
                  <a:gd name="T40" fmla="*/ 208 w 402"/>
                  <a:gd name="T41" fmla="*/ 0 h 41"/>
                  <a:gd name="T42" fmla="*/ 220 w 402"/>
                  <a:gd name="T43" fmla="*/ 6 h 41"/>
                  <a:gd name="T44" fmla="*/ 225 w 402"/>
                  <a:gd name="T45" fmla="*/ 6 h 41"/>
                  <a:gd name="T46" fmla="*/ 238 w 402"/>
                  <a:gd name="T47" fmla="*/ 0 h 41"/>
                  <a:gd name="T48" fmla="*/ 385 w 402"/>
                  <a:gd name="T49" fmla="*/ 7 h 41"/>
                  <a:gd name="T50" fmla="*/ 386 w 402"/>
                  <a:gd name="T51" fmla="*/ 7 h 41"/>
                  <a:gd name="T52" fmla="*/ 402 w 402"/>
                  <a:gd name="T53" fmla="*/ 24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2" h="41">
                    <a:moveTo>
                      <a:pt x="402" y="24"/>
                    </a:moveTo>
                    <a:cubicBezTo>
                      <a:pt x="402" y="33"/>
                      <a:pt x="394" y="41"/>
                      <a:pt x="385" y="41"/>
                    </a:cubicBezTo>
                    <a:cubicBezTo>
                      <a:pt x="384" y="41"/>
                      <a:pt x="383" y="41"/>
                      <a:pt x="382" y="41"/>
                    </a:cubicBezTo>
                    <a:cubicBezTo>
                      <a:pt x="232" y="28"/>
                      <a:pt x="232" y="28"/>
                      <a:pt x="232" y="28"/>
                    </a:cubicBezTo>
                    <a:cubicBezTo>
                      <a:pt x="227" y="28"/>
                      <a:pt x="220" y="31"/>
                      <a:pt x="217" y="34"/>
                    </a:cubicBezTo>
                    <a:cubicBezTo>
                      <a:pt x="217" y="34"/>
                      <a:pt x="217" y="34"/>
                      <a:pt x="216" y="35"/>
                    </a:cubicBezTo>
                    <a:cubicBezTo>
                      <a:pt x="214" y="38"/>
                      <a:pt x="208" y="40"/>
                      <a:pt x="201" y="40"/>
                    </a:cubicBezTo>
                    <a:cubicBezTo>
                      <a:pt x="201" y="40"/>
                      <a:pt x="201" y="40"/>
                      <a:pt x="201" y="40"/>
                    </a:cubicBezTo>
                    <a:cubicBezTo>
                      <a:pt x="194" y="40"/>
                      <a:pt x="188" y="38"/>
                      <a:pt x="186" y="35"/>
                    </a:cubicBezTo>
                    <a:cubicBezTo>
                      <a:pt x="185" y="34"/>
                      <a:pt x="185" y="34"/>
                      <a:pt x="185" y="34"/>
                    </a:cubicBezTo>
                    <a:cubicBezTo>
                      <a:pt x="182" y="31"/>
                      <a:pt x="175" y="28"/>
                      <a:pt x="170" y="28"/>
                    </a:cubicBezTo>
                    <a:cubicBezTo>
                      <a:pt x="20" y="41"/>
                      <a:pt x="20" y="41"/>
                      <a:pt x="20" y="41"/>
                    </a:cubicBezTo>
                    <a:cubicBezTo>
                      <a:pt x="19" y="41"/>
                      <a:pt x="18" y="41"/>
                      <a:pt x="17" y="41"/>
                    </a:cubicBezTo>
                    <a:cubicBezTo>
                      <a:pt x="8" y="41"/>
                      <a:pt x="0" y="33"/>
                      <a:pt x="0" y="24"/>
                    </a:cubicBezTo>
                    <a:cubicBezTo>
                      <a:pt x="0" y="15"/>
                      <a:pt x="7" y="8"/>
                      <a:pt x="16" y="7"/>
                    </a:cubicBezTo>
                    <a:cubicBezTo>
                      <a:pt x="16" y="7"/>
                      <a:pt x="16" y="7"/>
                      <a:pt x="17" y="7"/>
                    </a:cubicBezTo>
                    <a:cubicBezTo>
                      <a:pt x="164" y="0"/>
                      <a:pt x="164" y="0"/>
                      <a:pt x="164" y="0"/>
                    </a:cubicBezTo>
                    <a:cubicBezTo>
                      <a:pt x="169" y="0"/>
                      <a:pt x="175" y="2"/>
                      <a:pt x="177" y="6"/>
                    </a:cubicBezTo>
                    <a:cubicBezTo>
                      <a:pt x="178" y="10"/>
                      <a:pt x="181" y="10"/>
                      <a:pt x="182" y="6"/>
                    </a:cubicBezTo>
                    <a:cubicBezTo>
                      <a:pt x="183" y="2"/>
                      <a:pt x="189" y="0"/>
                      <a:pt x="194" y="0"/>
                    </a:cubicBezTo>
                    <a:cubicBezTo>
                      <a:pt x="208" y="0"/>
                      <a:pt x="208" y="0"/>
                      <a:pt x="208" y="0"/>
                    </a:cubicBezTo>
                    <a:cubicBezTo>
                      <a:pt x="213" y="0"/>
                      <a:pt x="219" y="2"/>
                      <a:pt x="220" y="6"/>
                    </a:cubicBezTo>
                    <a:cubicBezTo>
                      <a:pt x="221" y="10"/>
                      <a:pt x="224" y="10"/>
                      <a:pt x="225" y="6"/>
                    </a:cubicBezTo>
                    <a:cubicBezTo>
                      <a:pt x="227" y="2"/>
                      <a:pt x="233" y="0"/>
                      <a:pt x="238" y="0"/>
                    </a:cubicBezTo>
                    <a:cubicBezTo>
                      <a:pt x="385" y="7"/>
                      <a:pt x="385" y="7"/>
                      <a:pt x="385" y="7"/>
                    </a:cubicBezTo>
                    <a:cubicBezTo>
                      <a:pt x="386" y="7"/>
                      <a:pt x="386" y="7"/>
                      <a:pt x="386" y="7"/>
                    </a:cubicBezTo>
                    <a:cubicBezTo>
                      <a:pt x="395" y="8"/>
                      <a:pt x="402" y="15"/>
                      <a:pt x="402" y="2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p>
            </p:txBody>
          </p:sp>
          <p:sp>
            <p:nvSpPr>
              <p:cNvPr id="9" name="Freeform 88"/>
              <p:cNvSpPr>
                <a:spLocks noEditPoints="1"/>
              </p:cNvSpPr>
              <p:nvPr/>
            </p:nvSpPr>
            <p:spPr bwMode="auto">
              <a:xfrm>
                <a:off x="5302250" y="3733801"/>
                <a:ext cx="1587500" cy="227013"/>
              </a:xfrm>
              <a:custGeom>
                <a:avLst/>
                <a:gdLst>
                  <a:gd name="T0" fmla="*/ 394 w 420"/>
                  <a:gd name="T1" fmla="*/ 60 h 60"/>
                  <a:gd name="T2" fmla="*/ 394 w 420"/>
                  <a:gd name="T3" fmla="*/ 60 h 60"/>
                  <a:gd name="T4" fmla="*/ 391 w 420"/>
                  <a:gd name="T5" fmla="*/ 60 h 60"/>
                  <a:gd name="T6" fmla="*/ 390 w 420"/>
                  <a:gd name="T7" fmla="*/ 60 h 60"/>
                  <a:gd name="T8" fmla="*/ 240 w 420"/>
                  <a:gd name="T9" fmla="*/ 47 h 60"/>
                  <a:gd name="T10" fmla="*/ 240 w 420"/>
                  <a:gd name="T11" fmla="*/ 47 h 60"/>
                  <a:gd name="T12" fmla="*/ 235 w 420"/>
                  <a:gd name="T13" fmla="*/ 49 h 60"/>
                  <a:gd name="T14" fmla="*/ 235 w 420"/>
                  <a:gd name="T15" fmla="*/ 52 h 60"/>
                  <a:gd name="T16" fmla="*/ 230 w 420"/>
                  <a:gd name="T17" fmla="*/ 53 h 60"/>
                  <a:gd name="T18" fmla="*/ 210 w 420"/>
                  <a:gd name="T19" fmla="*/ 59 h 60"/>
                  <a:gd name="T20" fmla="*/ 210 w 420"/>
                  <a:gd name="T21" fmla="*/ 59 h 60"/>
                  <a:gd name="T22" fmla="*/ 190 w 420"/>
                  <a:gd name="T23" fmla="*/ 53 h 60"/>
                  <a:gd name="T24" fmla="*/ 186 w 420"/>
                  <a:gd name="T25" fmla="*/ 52 h 60"/>
                  <a:gd name="T26" fmla="*/ 185 w 420"/>
                  <a:gd name="T27" fmla="*/ 49 h 60"/>
                  <a:gd name="T28" fmla="*/ 180 w 420"/>
                  <a:gd name="T29" fmla="*/ 47 h 60"/>
                  <a:gd name="T30" fmla="*/ 29 w 420"/>
                  <a:gd name="T31" fmla="*/ 60 h 60"/>
                  <a:gd name="T32" fmla="*/ 26 w 420"/>
                  <a:gd name="T33" fmla="*/ 60 h 60"/>
                  <a:gd name="T34" fmla="*/ 0 w 420"/>
                  <a:gd name="T35" fmla="*/ 34 h 60"/>
                  <a:gd name="T36" fmla="*/ 25 w 420"/>
                  <a:gd name="T37" fmla="*/ 8 h 60"/>
                  <a:gd name="T38" fmla="*/ 25 w 420"/>
                  <a:gd name="T39" fmla="*/ 8 h 60"/>
                  <a:gd name="T40" fmla="*/ 173 w 420"/>
                  <a:gd name="T41" fmla="*/ 1 h 60"/>
                  <a:gd name="T42" fmla="*/ 188 w 420"/>
                  <a:gd name="T43" fmla="*/ 5 h 60"/>
                  <a:gd name="T44" fmla="*/ 203 w 420"/>
                  <a:gd name="T45" fmla="*/ 0 h 60"/>
                  <a:gd name="T46" fmla="*/ 217 w 420"/>
                  <a:gd name="T47" fmla="*/ 0 h 60"/>
                  <a:gd name="T48" fmla="*/ 232 w 420"/>
                  <a:gd name="T49" fmla="*/ 5 h 60"/>
                  <a:gd name="T50" fmla="*/ 247 w 420"/>
                  <a:gd name="T51" fmla="*/ 1 h 60"/>
                  <a:gd name="T52" fmla="*/ 395 w 420"/>
                  <a:gd name="T53" fmla="*/ 8 h 60"/>
                  <a:gd name="T54" fmla="*/ 420 w 420"/>
                  <a:gd name="T55" fmla="*/ 34 h 60"/>
                  <a:gd name="T56" fmla="*/ 394 w 420"/>
                  <a:gd name="T57" fmla="*/ 60 h 60"/>
                  <a:gd name="T58" fmla="*/ 26 w 420"/>
                  <a:gd name="T59" fmla="*/ 26 h 60"/>
                  <a:gd name="T60" fmla="*/ 18 w 420"/>
                  <a:gd name="T61" fmla="*/ 34 h 60"/>
                  <a:gd name="T62" fmla="*/ 26 w 420"/>
                  <a:gd name="T63" fmla="*/ 42 h 60"/>
                  <a:gd name="T64" fmla="*/ 26 w 420"/>
                  <a:gd name="T65" fmla="*/ 42 h 60"/>
                  <a:gd name="T66" fmla="*/ 28 w 420"/>
                  <a:gd name="T67" fmla="*/ 42 h 60"/>
                  <a:gd name="T68" fmla="*/ 178 w 420"/>
                  <a:gd name="T69" fmla="*/ 29 h 60"/>
                  <a:gd name="T70" fmla="*/ 180 w 420"/>
                  <a:gd name="T71" fmla="*/ 29 h 60"/>
                  <a:gd name="T72" fmla="*/ 199 w 420"/>
                  <a:gd name="T73" fmla="*/ 36 h 60"/>
                  <a:gd name="T74" fmla="*/ 200 w 420"/>
                  <a:gd name="T75" fmla="*/ 36 h 60"/>
                  <a:gd name="T76" fmla="*/ 202 w 420"/>
                  <a:gd name="T77" fmla="*/ 39 h 60"/>
                  <a:gd name="T78" fmla="*/ 210 w 420"/>
                  <a:gd name="T79" fmla="*/ 41 h 60"/>
                  <a:gd name="T80" fmla="*/ 210 w 420"/>
                  <a:gd name="T81" fmla="*/ 41 h 60"/>
                  <a:gd name="T82" fmla="*/ 218 w 420"/>
                  <a:gd name="T83" fmla="*/ 39 h 60"/>
                  <a:gd name="T84" fmla="*/ 220 w 420"/>
                  <a:gd name="T85" fmla="*/ 36 h 60"/>
                  <a:gd name="T86" fmla="*/ 221 w 420"/>
                  <a:gd name="T87" fmla="*/ 36 h 60"/>
                  <a:gd name="T88" fmla="*/ 242 w 420"/>
                  <a:gd name="T89" fmla="*/ 29 h 60"/>
                  <a:gd name="T90" fmla="*/ 392 w 420"/>
                  <a:gd name="T91" fmla="*/ 42 h 60"/>
                  <a:gd name="T92" fmla="*/ 394 w 420"/>
                  <a:gd name="T93" fmla="*/ 42 h 60"/>
                  <a:gd name="T94" fmla="*/ 402 w 420"/>
                  <a:gd name="T95" fmla="*/ 34 h 60"/>
                  <a:gd name="T96" fmla="*/ 395 w 420"/>
                  <a:gd name="T97" fmla="*/ 26 h 60"/>
                  <a:gd name="T98" fmla="*/ 394 w 420"/>
                  <a:gd name="T99" fmla="*/ 26 h 60"/>
                  <a:gd name="T100" fmla="*/ 246 w 420"/>
                  <a:gd name="T101" fmla="*/ 19 h 60"/>
                  <a:gd name="T102" fmla="*/ 246 w 420"/>
                  <a:gd name="T103" fmla="*/ 19 h 60"/>
                  <a:gd name="T104" fmla="*/ 242 w 420"/>
                  <a:gd name="T105" fmla="*/ 20 h 60"/>
                  <a:gd name="T106" fmla="*/ 231 w 420"/>
                  <a:gd name="T107" fmla="*/ 28 h 60"/>
                  <a:gd name="T108" fmla="*/ 221 w 420"/>
                  <a:gd name="T109" fmla="*/ 20 h 60"/>
                  <a:gd name="T110" fmla="*/ 217 w 420"/>
                  <a:gd name="T111" fmla="*/ 19 h 60"/>
                  <a:gd name="T112" fmla="*/ 203 w 420"/>
                  <a:gd name="T113" fmla="*/ 19 h 60"/>
                  <a:gd name="T114" fmla="*/ 199 w 420"/>
                  <a:gd name="T115" fmla="*/ 20 h 60"/>
                  <a:gd name="T116" fmla="*/ 189 w 420"/>
                  <a:gd name="T117" fmla="*/ 28 h 60"/>
                  <a:gd name="T118" fmla="*/ 178 w 420"/>
                  <a:gd name="T119" fmla="*/ 20 h 60"/>
                  <a:gd name="T120" fmla="*/ 174 w 420"/>
                  <a:gd name="T121" fmla="*/ 19 h 60"/>
                  <a:gd name="T122" fmla="*/ 26 w 420"/>
                  <a:gd name="T123" fmla="*/ 26 h 60"/>
                  <a:gd name="T124" fmla="*/ 26 w 420"/>
                  <a:gd name="T125" fmla="*/ 26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20" h="60">
                    <a:moveTo>
                      <a:pt x="394" y="60"/>
                    </a:moveTo>
                    <a:cubicBezTo>
                      <a:pt x="394" y="60"/>
                      <a:pt x="394" y="60"/>
                      <a:pt x="394" y="60"/>
                    </a:cubicBezTo>
                    <a:cubicBezTo>
                      <a:pt x="393" y="60"/>
                      <a:pt x="392" y="60"/>
                      <a:pt x="391" y="60"/>
                    </a:cubicBezTo>
                    <a:cubicBezTo>
                      <a:pt x="390" y="60"/>
                      <a:pt x="390" y="60"/>
                      <a:pt x="390" y="60"/>
                    </a:cubicBezTo>
                    <a:cubicBezTo>
                      <a:pt x="240" y="47"/>
                      <a:pt x="240" y="47"/>
                      <a:pt x="240" y="47"/>
                    </a:cubicBezTo>
                    <a:cubicBezTo>
                      <a:pt x="240" y="47"/>
                      <a:pt x="240" y="47"/>
                      <a:pt x="240" y="47"/>
                    </a:cubicBezTo>
                    <a:cubicBezTo>
                      <a:pt x="238" y="47"/>
                      <a:pt x="236" y="48"/>
                      <a:pt x="235" y="49"/>
                    </a:cubicBezTo>
                    <a:cubicBezTo>
                      <a:pt x="235" y="52"/>
                      <a:pt x="235" y="52"/>
                      <a:pt x="235" y="52"/>
                    </a:cubicBezTo>
                    <a:cubicBezTo>
                      <a:pt x="230" y="53"/>
                      <a:pt x="230" y="53"/>
                      <a:pt x="230" y="53"/>
                    </a:cubicBezTo>
                    <a:cubicBezTo>
                      <a:pt x="225" y="57"/>
                      <a:pt x="218" y="59"/>
                      <a:pt x="210" y="59"/>
                    </a:cubicBezTo>
                    <a:cubicBezTo>
                      <a:pt x="210" y="59"/>
                      <a:pt x="210" y="59"/>
                      <a:pt x="210" y="59"/>
                    </a:cubicBezTo>
                    <a:cubicBezTo>
                      <a:pt x="202" y="59"/>
                      <a:pt x="195" y="57"/>
                      <a:pt x="190" y="53"/>
                    </a:cubicBezTo>
                    <a:cubicBezTo>
                      <a:pt x="186" y="52"/>
                      <a:pt x="186" y="52"/>
                      <a:pt x="186" y="52"/>
                    </a:cubicBezTo>
                    <a:cubicBezTo>
                      <a:pt x="185" y="49"/>
                      <a:pt x="185" y="49"/>
                      <a:pt x="185" y="49"/>
                    </a:cubicBezTo>
                    <a:cubicBezTo>
                      <a:pt x="184" y="48"/>
                      <a:pt x="182" y="47"/>
                      <a:pt x="180" y="47"/>
                    </a:cubicBezTo>
                    <a:cubicBezTo>
                      <a:pt x="29" y="60"/>
                      <a:pt x="29" y="60"/>
                      <a:pt x="29" y="60"/>
                    </a:cubicBezTo>
                    <a:cubicBezTo>
                      <a:pt x="28" y="60"/>
                      <a:pt x="27" y="60"/>
                      <a:pt x="26" y="60"/>
                    </a:cubicBezTo>
                    <a:cubicBezTo>
                      <a:pt x="12" y="60"/>
                      <a:pt x="0" y="48"/>
                      <a:pt x="0" y="34"/>
                    </a:cubicBezTo>
                    <a:cubicBezTo>
                      <a:pt x="0" y="20"/>
                      <a:pt x="11" y="9"/>
                      <a:pt x="25" y="8"/>
                    </a:cubicBezTo>
                    <a:cubicBezTo>
                      <a:pt x="25" y="8"/>
                      <a:pt x="25" y="8"/>
                      <a:pt x="25" y="8"/>
                    </a:cubicBezTo>
                    <a:cubicBezTo>
                      <a:pt x="173" y="1"/>
                      <a:pt x="173" y="1"/>
                      <a:pt x="173" y="1"/>
                    </a:cubicBezTo>
                    <a:cubicBezTo>
                      <a:pt x="178" y="1"/>
                      <a:pt x="184" y="2"/>
                      <a:pt x="188" y="5"/>
                    </a:cubicBezTo>
                    <a:cubicBezTo>
                      <a:pt x="192" y="2"/>
                      <a:pt x="197" y="0"/>
                      <a:pt x="203" y="0"/>
                    </a:cubicBezTo>
                    <a:cubicBezTo>
                      <a:pt x="217" y="0"/>
                      <a:pt x="217" y="0"/>
                      <a:pt x="217" y="0"/>
                    </a:cubicBezTo>
                    <a:cubicBezTo>
                      <a:pt x="223" y="0"/>
                      <a:pt x="228" y="2"/>
                      <a:pt x="232" y="5"/>
                    </a:cubicBezTo>
                    <a:cubicBezTo>
                      <a:pt x="236" y="2"/>
                      <a:pt x="242" y="1"/>
                      <a:pt x="247" y="1"/>
                    </a:cubicBezTo>
                    <a:cubicBezTo>
                      <a:pt x="395" y="8"/>
                      <a:pt x="395" y="8"/>
                      <a:pt x="395" y="8"/>
                    </a:cubicBezTo>
                    <a:cubicBezTo>
                      <a:pt x="409" y="9"/>
                      <a:pt x="420" y="20"/>
                      <a:pt x="420" y="34"/>
                    </a:cubicBezTo>
                    <a:cubicBezTo>
                      <a:pt x="420" y="48"/>
                      <a:pt x="408" y="60"/>
                      <a:pt x="394" y="60"/>
                    </a:cubicBezTo>
                    <a:close/>
                    <a:moveTo>
                      <a:pt x="26" y="26"/>
                    </a:moveTo>
                    <a:cubicBezTo>
                      <a:pt x="21" y="26"/>
                      <a:pt x="18" y="30"/>
                      <a:pt x="18" y="34"/>
                    </a:cubicBezTo>
                    <a:cubicBezTo>
                      <a:pt x="18" y="38"/>
                      <a:pt x="22" y="42"/>
                      <a:pt x="26" y="42"/>
                    </a:cubicBezTo>
                    <a:cubicBezTo>
                      <a:pt x="26" y="42"/>
                      <a:pt x="26" y="42"/>
                      <a:pt x="26" y="42"/>
                    </a:cubicBezTo>
                    <a:cubicBezTo>
                      <a:pt x="27" y="42"/>
                      <a:pt x="28" y="42"/>
                      <a:pt x="28" y="42"/>
                    </a:cubicBezTo>
                    <a:cubicBezTo>
                      <a:pt x="178" y="29"/>
                      <a:pt x="178" y="29"/>
                      <a:pt x="178" y="29"/>
                    </a:cubicBezTo>
                    <a:cubicBezTo>
                      <a:pt x="179" y="29"/>
                      <a:pt x="179" y="29"/>
                      <a:pt x="180" y="29"/>
                    </a:cubicBezTo>
                    <a:cubicBezTo>
                      <a:pt x="187" y="29"/>
                      <a:pt x="194" y="32"/>
                      <a:pt x="199" y="36"/>
                    </a:cubicBezTo>
                    <a:cubicBezTo>
                      <a:pt x="200" y="36"/>
                      <a:pt x="200" y="36"/>
                      <a:pt x="200" y="36"/>
                    </a:cubicBezTo>
                    <a:cubicBezTo>
                      <a:pt x="202" y="39"/>
                      <a:pt x="202" y="39"/>
                      <a:pt x="202" y="39"/>
                    </a:cubicBezTo>
                    <a:cubicBezTo>
                      <a:pt x="202" y="40"/>
                      <a:pt x="205" y="41"/>
                      <a:pt x="210" y="41"/>
                    </a:cubicBezTo>
                    <a:cubicBezTo>
                      <a:pt x="210" y="41"/>
                      <a:pt x="210" y="41"/>
                      <a:pt x="210" y="41"/>
                    </a:cubicBezTo>
                    <a:cubicBezTo>
                      <a:pt x="215" y="41"/>
                      <a:pt x="218" y="40"/>
                      <a:pt x="218" y="39"/>
                    </a:cubicBezTo>
                    <a:cubicBezTo>
                      <a:pt x="220" y="36"/>
                      <a:pt x="220" y="36"/>
                      <a:pt x="220" y="36"/>
                    </a:cubicBezTo>
                    <a:cubicBezTo>
                      <a:pt x="221" y="36"/>
                      <a:pt x="221" y="36"/>
                      <a:pt x="221" y="36"/>
                    </a:cubicBezTo>
                    <a:cubicBezTo>
                      <a:pt x="227" y="32"/>
                      <a:pt x="235" y="29"/>
                      <a:pt x="242" y="29"/>
                    </a:cubicBezTo>
                    <a:cubicBezTo>
                      <a:pt x="392" y="42"/>
                      <a:pt x="392" y="42"/>
                      <a:pt x="392" y="42"/>
                    </a:cubicBezTo>
                    <a:cubicBezTo>
                      <a:pt x="392" y="42"/>
                      <a:pt x="393" y="42"/>
                      <a:pt x="394" y="42"/>
                    </a:cubicBezTo>
                    <a:cubicBezTo>
                      <a:pt x="398" y="42"/>
                      <a:pt x="402" y="38"/>
                      <a:pt x="402" y="34"/>
                    </a:cubicBezTo>
                    <a:cubicBezTo>
                      <a:pt x="402" y="30"/>
                      <a:pt x="399" y="26"/>
                      <a:pt x="395" y="26"/>
                    </a:cubicBezTo>
                    <a:cubicBezTo>
                      <a:pt x="394" y="26"/>
                      <a:pt x="394" y="26"/>
                      <a:pt x="394" y="26"/>
                    </a:cubicBezTo>
                    <a:cubicBezTo>
                      <a:pt x="246" y="19"/>
                      <a:pt x="246" y="19"/>
                      <a:pt x="246" y="19"/>
                    </a:cubicBezTo>
                    <a:cubicBezTo>
                      <a:pt x="246" y="19"/>
                      <a:pt x="246" y="19"/>
                      <a:pt x="246" y="19"/>
                    </a:cubicBezTo>
                    <a:cubicBezTo>
                      <a:pt x="244" y="19"/>
                      <a:pt x="243" y="20"/>
                      <a:pt x="242" y="20"/>
                    </a:cubicBezTo>
                    <a:cubicBezTo>
                      <a:pt x="239" y="27"/>
                      <a:pt x="234" y="28"/>
                      <a:pt x="231" y="28"/>
                    </a:cubicBezTo>
                    <a:cubicBezTo>
                      <a:pt x="227" y="28"/>
                      <a:pt x="223" y="25"/>
                      <a:pt x="221" y="20"/>
                    </a:cubicBezTo>
                    <a:cubicBezTo>
                      <a:pt x="220" y="19"/>
                      <a:pt x="219" y="19"/>
                      <a:pt x="217" y="19"/>
                    </a:cubicBezTo>
                    <a:cubicBezTo>
                      <a:pt x="203" y="19"/>
                      <a:pt x="203" y="19"/>
                      <a:pt x="203" y="19"/>
                    </a:cubicBezTo>
                    <a:cubicBezTo>
                      <a:pt x="201" y="19"/>
                      <a:pt x="200" y="19"/>
                      <a:pt x="199" y="20"/>
                    </a:cubicBezTo>
                    <a:cubicBezTo>
                      <a:pt x="197" y="25"/>
                      <a:pt x="193" y="28"/>
                      <a:pt x="189" y="28"/>
                    </a:cubicBezTo>
                    <a:cubicBezTo>
                      <a:pt x="186" y="28"/>
                      <a:pt x="181" y="27"/>
                      <a:pt x="178" y="20"/>
                    </a:cubicBezTo>
                    <a:cubicBezTo>
                      <a:pt x="177" y="20"/>
                      <a:pt x="176" y="19"/>
                      <a:pt x="174" y="19"/>
                    </a:cubicBezTo>
                    <a:cubicBezTo>
                      <a:pt x="26" y="26"/>
                      <a:pt x="26" y="26"/>
                      <a:pt x="26" y="26"/>
                    </a:cubicBezTo>
                    <a:cubicBezTo>
                      <a:pt x="26" y="26"/>
                      <a:pt x="26" y="26"/>
                      <a:pt x="26"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p>
            </p:txBody>
          </p:sp>
          <p:sp>
            <p:nvSpPr>
              <p:cNvPr id="10" name="Freeform 89"/>
              <p:cNvSpPr/>
              <p:nvPr/>
            </p:nvSpPr>
            <p:spPr bwMode="auto">
              <a:xfrm>
                <a:off x="5354638" y="3525838"/>
                <a:ext cx="669925" cy="163513"/>
              </a:xfrm>
              <a:custGeom>
                <a:avLst/>
                <a:gdLst>
                  <a:gd name="T0" fmla="*/ 169 w 177"/>
                  <a:gd name="T1" fmla="*/ 37 h 43"/>
                  <a:gd name="T2" fmla="*/ 168 w 177"/>
                  <a:gd name="T3" fmla="*/ 36 h 43"/>
                  <a:gd name="T4" fmla="*/ 92 w 177"/>
                  <a:gd name="T5" fmla="*/ 1 h 43"/>
                  <a:gd name="T6" fmla="*/ 75 w 177"/>
                  <a:gd name="T7" fmla="*/ 0 h 43"/>
                  <a:gd name="T8" fmla="*/ 18 w 177"/>
                  <a:gd name="T9" fmla="*/ 15 h 43"/>
                  <a:gd name="T10" fmla="*/ 3 w 177"/>
                  <a:gd name="T11" fmla="*/ 29 h 43"/>
                  <a:gd name="T12" fmla="*/ 1 w 177"/>
                  <a:gd name="T13" fmla="*/ 39 h 43"/>
                  <a:gd name="T14" fmla="*/ 9 w 177"/>
                  <a:gd name="T15" fmla="*/ 43 h 43"/>
                  <a:gd name="T16" fmla="*/ 177 w 177"/>
                  <a:gd name="T17" fmla="*/ 43 h 43"/>
                  <a:gd name="T18" fmla="*/ 169 w 177"/>
                  <a:gd name="T19" fmla="*/ 3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7" h="43">
                    <a:moveTo>
                      <a:pt x="169" y="37"/>
                    </a:moveTo>
                    <a:cubicBezTo>
                      <a:pt x="168" y="36"/>
                      <a:pt x="168" y="36"/>
                      <a:pt x="168" y="36"/>
                    </a:cubicBezTo>
                    <a:cubicBezTo>
                      <a:pt x="141" y="16"/>
                      <a:pt x="115" y="5"/>
                      <a:pt x="92" y="1"/>
                    </a:cubicBezTo>
                    <a:cubicBezTo>
                      <a:pt x="87" y="1"/>
                      <a:pt x="81" y="0"/>
                      <a:pt x="75" y="0"/>
                    </a:cubicBezTo>
                    <a:cubicBezTo>
                      <a:pt x="40" y="0"/>
                      <a:pt x="18" y="15"/>
                      <a:pt x="18" y="15"/>
                    </a:cubicBezTo>
                    <a:cubicBezTo>
                      <a:pt x="16" y="16"/>
                      <a:pt x="6" y="23"/>
                      <a:pt x="3" y="29"/>
                    </a:cubicBezTo>
                    <a:cubicBezTo>
                      <a:pt x="1" y="33"/>
                      <a:pt x="0" y="36"/>
                      <a:pt x="1" y="39"/>
                    </a:cubicBezTo>
                    <a:cubicBezTo>
                      <a:pt x="3" y="42"/>
                      <a:pt x="5" y="43"/>
                      <a:pt x="9" y="43"/>
                    </a:cubicBezTo>
                    <a:cubicBezTo>
                      <a:pt x="177" y="43"/>
                      <a:pt x="177" y="43"/>
                      <a:pt x="177" y="43"/>
                    </a:cubicBezTo>
                    <a:cubicBezTo>
                      <a:pt x="174" y="40"/>
                      <a:pt x="170" y="37"/>
                      <a:pt x="169" y="37"/>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p>
            </p:txBody>
          </p:sp>
          <p:sp>
            <p:nvSpPr>
              <p:cNvPr id="12" name="Freeform 90"/>
              <p:cNvSpPr/>
              <p:nvPr/>
            </p:nvSpPr>
            <p:spPr bwMode="auto">
              <a:xfrm>
                <a:off x="6175375" y="3063876"/>
                <a:ext cx="654050" cy="571500"/>
              </a:xfrm>
              <a:custGeom>
                <a:avLst/>
                <a:gdLst>
                  <a:gd name="T0" fmla="*/ 171 w 173"/>
                  <a:gd name="T1" fmla="*/ 114 h 151"/>
                  <a:gd name="T2" fmla="*/ 157 w 173"/>
                  <a:gd name="T3" fmla="*/ 87 h 151"/>
                  <a:gd name="T4" fmla="*/ 157 w 173"/>
                  <a:gd name="T5" fmla="*/ 86 h 151"/>
                  <a:gd name="T6" fmla="*/ 123 w 173"/>
                  <a:gd name="T7" fmla="*/ 21 h 151"/>
                  <a:gd name="T8" fmla="*/ 116 w 173"/>
                  <a:gd name="T9" fmla="*/ 8 h 151"/>
                  <a:gd name="T10" fmla="*/ 115 w 173"/>
                  <a:gd name="T11" fmla="*/ 7 h 151"/>
                  <a:gd name="T12" fmla="*/ 87 w 173"/>
                  <a:gd name="T13" fmla="*/ 0 h 151"/>
                  <a:gd name="T14" fmla="*/ 101 w 173"/>
                  <a:gd name="T15" fmla="*/ 24 h 151"/>
                  <a:gd name="T16" fmla="*/ 103 w 173"/>
                  <a:gd name="T17" fmla="*/ 45 h 151"/>
                  <a:gd name="T18" fmla="*/ 88 w 173"/>
                  <a:gd name="T19" fmla="*/ 59 h 151"/>
                  <a:gd name="T20" fmla="*/ 38 w 173"/>
                  <a:gd name="T21" fmla="*/ 87 h 151"/>
                  <a:gd name="T22" fmla="*/ 1 w 173"/>
                  <a:gd name="T23" fmla="*/ 149 h 151"/>
                  <a:gd name="T24" fmla="*/ 0 w 173"/>
                  <a:gd name="T25" fmla="*/ 151 h 151"/>
                  <a:gd name="T26" fmla="*/ 1 w 173"/>
                  <a:gd name="T27" fmla="*/ 151 h 151"/>
                  <a:gd name="T28" fmla="*/ 9 w 173"/>
                  <a:gd name="T29" fmla="*/ 146 h 151"/>
                  <a:gd name="T30" fmla="*/ 86 w 173"/>
                  <a:gd name="T31" fmla="*/ 112 h 151"/>
                  <a:gd name="T32" fmla="*/ 113 w 173"/>
                  <a:gd name="T33" fmla="*/ 109 h 151"/>
                  <a:gd name="T34" fmla="*/ 165 w 173"/>
                  <a:gd name="T35" fmla="*/ 120 h 151"/>
                  <a:gd name="T36" fmla="*/ 169 w 173"/>
                  <a:gd name="T37" fmla="*/ 121 h 151"/>
                  <a:gd name="T38" fmla="*/ 172 w 173"/>
                  <a:gd name="T39" fmla="*/ 120 h 151"/>
                  <a:gd name="T40" fmla="*/ 171 w 173"/>
                  <a:gd name="T41" fmla="*/ 114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73" h="151">
                    <a:moveTo>
                      <a:pt x="171" y="114"/>
                    </a:moveTo>
                    <a:cubicBezTo>
                      <a:pt x="157" y="87"/>
                      <a:pt x="157" y="87"/>
                      <a:pt x="157" y="87"/>
                    </a:cubicBezTo>
                    <a:cubicBezTo>
                      <a:pt x="157" y="86"/>
                      <a:pt x="157" y="86"/>
                      <a:pt x="157" y="86"/>
                    </a:cubicBezTo>
                    <a:cubicBezTo>
                      <a:pt x="123" y="21"/>
                      <a:pt x="123" y="21"/>
                      <a:pt x="123" y="21"/>
                    </a:cubicBezTo>
                    <a:cubicBezTo>
                      <a:pt x="120" y="17"/>
                      <a:pt x="117" y="11"/>
                      <a:pt x="116" y="8"/>
                    </a:cubicBezTo>
                    <a:cubicBezTo>
                      <a:pt x="115" y="7"/>
                      <a:pt x="115" y="7"/>
                      <a:pt x="115" y="7"/>
                    </a:cubicBezTo>
                    <a:cubicBezTo>
                      <a:pt x="115" y="7"/>
                      <a:pt x="101" y="0"/>
                      <a:pt x="87" y="0"/>
                    </a:cubicBezTo>
                    <a:cubicBezTo>
                      <a:pt x="101" y="24"/>
                      <a:pt x="101" y="24"/>
                      <a:pt x="101" y="24"/>
                    </a:cubicBezTo>
                    <a:cubicBezTo>
                      <a:pt x="105" y="31"/>
                      <a:pt x="105" y="38"/>
                      <a:pt x="103" y="45"/>
                    </a:cubicBezTo>
                    <a:cubicBezTo>
                      <a:pt x="100" y="51"/>
                      <a:pt x="95" y="56"/>
                      <a:pt x="88" y="59"/>
                    </a:cubicBezTo>
                    <a:cubicBezTo>
                      <a:pt x="85" y="60"/>
                      <a:pt x="56" y="71"/>
                      <a:pt x="38" y="87"/>
                    </a:cubicBezTo>
                    <a:cubicBezTo>
                      <a:pt x="19" y="105"/>
                      <a:pt x="8" y="123"/>
                      <a:pt x="1" y="149"/>
                    </a:cubicBezTo>
                    <a:cubicBezTo>
                      <a:pt x="0" y="151"/>
                      <a:pt x="0" y="151"/>
                      <a:pt x="0" y="151"/>
                    </a:cubicBezTo>
                    <a:cubicBezTo>
                      <a:pt x="0" y="151"/>
                      <a:pt x="1" y="151"/>
                      <a:pt x="1" y="151"/>
                    </a:cubicBezTo>
                    <a:cubicBezTo>
                      <a:pt x="3" y="149"/>
                      <a:pt x="6" y="147"/>
                      <a:pt x="9" y="146"/>
                    </a:cubicBezTo>
                    <a:cubicBezTo>
                      <a:pt x="9" y="146"/>
                      <a:pt x="42" y="125"/>
                      <a:pt x="86" y="112"/>
                    </a:cubicBezTo>
                    <a:cubicBezTo>
                      <a:pt x="95" y="110"/>
                      <a:pt x="104" y="109"/>
                      <a:pt x="113" y="109"/>
                    </a:cubicBezTo>
                    <a:cubicBezTo>
                      <a:pt x="141" y="109"/>
                      <a:pt x="165" y="120"/>
                      <a:pt x="165" y="120"/>
                    </a:cubicBezTo>
                    <a:cubicBezTo>
                      <a:pt x="167" y="121"/>
                      <a:pt x="168" y="121"/>
                      <a:pt x="169" y="121"/>
                    </a:cubicBezTo>
                    <a:cubicBezTo>
                      <a:pt x="171" y="121"/>
                      <a:pt x="172" y="120"/>
                      <a:pt x="172" y="120"/>
                    </a:cubicBezTo>
                    <a:cubicBezTo>
                      <a:pt x="173" y="118"/>
                      <a:pt x="172" y="116"/>
                      <a:pt x="171" y="1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a:p>
                <a:pPr fontAlgn="auto"/>
                <a:endParaRPr lang="zh-CN" altLang="en-US" noProof="1"/>
              </a:p>
            </p:txBody>
          </p:sp>
        </p:grpSp>
        <p:sp>
          <p:nvSpPr>
            <p:cNvPr id="4101" name="文本框 11"/>
            <p:cNvSpPr txBox="1">
              <a:spLocks noChangeArrowheads="1"/>
            </p:cNvSpPr>
            <p:nvPr/>
          </p:nvSpPr>
          <p:spPr bwMode="auto">
            <a:xfrm>
              <a:off x="2738" y="870"/>
              <a:ext cx="3168" cy="10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p>
              <a:r>
                <a:rPr lang="zh-CN" altLang="en-US" sz="3600">
                  <a:solidFill>
                    <a:schemeClr val="bg1"/>
                  </a:solidFill>
                </a:rPr>
                <a:t>数据选取</a:t>
              </a:r>
              <a:endParaRPr lang="zh-CN" altLang="en-US" sz="3600">
                <a:solidFill>
                  <a:schemeClr val="bg1"/>
                </a:solidFill>
              </a:endParaRPr>
            </a:p>
          </p:txBody>
        </p:sp>
      </p:grpSp>
      <p:grpSp>
        <p:nvGrpSpPr>
          <p:cNvPr id="22" name="组合 21"/>
          <p:cNvGrpSpPr/>
          <p:nvPr/>
        </p:nvGrpSpPr>
        <p:grpSpPr>
          <a:xfrm>
            <a:off x="0" y="87630"/>
            <a:ext cx="8169910" cy="6769735"/>
            <a:chOff x="1884" y="390"/>
            <a:chExt cx="12866" cy="10800"/>
          </a:xfrm>
        </p:grpSpPr>
        <p:pic>
          <p:nvPicPr>
            <p:cNvPr id="100" name="图片 99"/>
            <p:cNvPicPr/>
            <p:nvPr/>
          </p:nvPicPr>
          <p:blipFill>
            <a:blip r:embed="rId1"/>
            <a:stretch>
              <a:fillRect/>
            </a:stretch>
          </p:blipFill>
          <p:spPr>
            <a:xfrm>
              <a:off x="1884" y="390"/>
              <a:ext cx="8440" cy="5456"/>
            </a:xfrm>
            <a:prstGeom prst="rect">
              <a:avLst/>
            </a:prstGeom>
            <a:noFill/>
            <a:ln w="9525">
              <a:noFill/>
            </a:ln>
          </p:spPr>
        </p:pic>
        <p:sp>
          <p:nvSpPr>
            <p:cNvPr id="101" name="文本框 100"/>
            <p:cNvSpPr txBox="1"/>
            <p:nvPr/>
          </p:nvSpPr>
          <p:spPr>
            <a:xfrm>
              <a:off x="4149" y="2177"/>
              <a:ext cx="4359" cy="636"/>
            </a:xfrm>
            <a:prstGeom prst="rect">
              <a:avLst/>
            </a:prstGeom>
            <a:noFill/>
            <a:ln w="9525">
              <a:noFill/>
            </a:ln>
          </p:spPr>
          <p:txBody>
            <a:bodyPr wrap="square">
              <a:spAutoFit/>
            </a:bodyPr>
            <a:p>
              <a:pPr marL="0" indent="0" algn="l"/>
              <a:r>
                <a:rPr lang="zh-CN" sz="2000" b="1">
                  <a:solidFill>
                    <a:srgbClr val="000000"/>
                  </a:solidFill>
                  <a:latin typeface="华文楷体" panose="02010600040101010101" charset="-122"/>
                  <a:ea typeface="华文楷体" panose="02010600040101010101" charset="-122"/>
                </a:rPr>
                <a:t>经济主成分碎石图</a:t>
              </a:r>
              <a:endParaRPr lang="zh-CN" altLang="en-US" sz="2000" b="1">
                <a:solidFill>
                  <a:srgbClr val="000000"/>
                </a:solidFill>
                <a:latin typeface="华文楷体" panose="02010600040101010101" charset="-122"/>
                <a:ea typeface="华文楷体" panose="02010600040101010101" charset="-122"/>
              </a:endParaRPr>
            </a:p>
          </p:txBody>
        </p:sp>
        <p:pic>
          <p:nvPicPr>
            <p:cNvPr id="19" name="图片 18"/>
            <p:cNvPicPr/>
            <p:nvPr/>
          </p:nvPicPr>
          <p:blipFill>
            <a:blip r:embed="rId2"/>
            <a:stretch>
              <a:fillRect/>
            </a:stretch>
          </p:blipFill>
          <p:spPr>
            <a:xfrm>
              <a:off x="6435" y="5794"/>
              <a:ext cx="8315" cy="5396"/>
            </a:xfrm>
            <a:prstGeom prst="rect">
              <a:avLst/>
            </a:prstGeom>
            <a:noFill/>
            <a:ln w="9525">
              <a:noFill/>
            </a:ln>
          </p:spPr>
        </p:pic>
        <p:sp>
          <p:nvSpPr>
            <p:cNvPr id="21" name="文本框 20"/>
            <p:cNvSpPr txBox="1"/>
            <p:nvPr/>
          </p:nvSpPr>
          <p:spPr>
            <a:xfrm>
              <a:off x="9384" y="7662"/>
              <a:ext cx="3940" cy="636"/>
            </a:xfrm>
            <a:prstGeom prst="rect">
              <a:avLst/>
            </a:prstGeom>
            <a:noFill/>
            <a:ln w="9525">
              <a:noFill/>
            </a:ln>
          </p:spPr>
          <p:txBody>
            <a:bodyPr wrap="square">
              <a:spAutoFit/>
            </a:bodyPr>
            <a:p>
              <a:pPr marL="0" indent="0" algn="l"/>
              <a:r>
                <a:rPr lang="zh-CN" sz="2000" b="1">
                  <a:latin typeface="华文楷体" panose="02010600040101010101" charset="-122"/>
                  <a:ea typeface="华文楷体" panose="02010600040101010101" charset="-122"/>
                </a:rPr>
                <a:t>环境主成分碎石图</a:t>
              </a:r>
              <a:endParaRPr lang="zh-CN" altLang="en-US" sz="2000" b="1">
                <a:latin typeface="华文楷体" panose="02010600040101010101" charset="-122"/>
                <a:ea typeface="华文楷体" panose="02010600040101010101" charset="-122"/>
              </a:endParaRPr>
            </a:p>
          </p:txBody>
        </p:sp>
      </p:grpSp>
      <p:graphicFrame>
        <p:nvGraphicFramePr>
          <p:cNvPr id="13" name="表格 12"/>
          <p:cNvGraphicFramePr/>
          <p:nvPr/>
        </p:nvGraphicFramePr>
        <p:xfrm>
          <a:off x="1002665" y="1753235"/>
          <a:ext cx="5149215" cy="3714750"/>
        </p:xfrm>
        <a:graphic>
          <a:graphicData uri="http://schemas.openxmlformats.org/drawingml/2006/table">
            <a:tbl>
              <a:tblPr firstRow="1" bandRow="1">
                <a:tableStyleId>{5202B0CA-FC54-4496-8BCA-5EF66A818D29}</a:tableStyleId>
              </a:tblPr>
              <a:tblGrid>
                <a:gridCol w="1090930"/>
                <a:gridCol w="1276985"/>
                <a:gridCol w="2781300"/>
              </a:tblGrid>
              <a:tr h="285750">
                <a:tc>
                  <a:txBody>
                    <a:bodyPr/>
                    <a:p>
                      <a:pPr indent="0" algn="ctr">
                        <a:buNone/>
                      </a:pPr>
                      <a:r>
                        <a:rPr lang="en-US" sz="1600"/>
                        <a:t>目标层</a:t>
                      </a:r>
                      <a:endParaRPr lang="en-US" altLang="en-US" sz="1600"/>
                    </a:p>
                  </a:txBody>
                  <a:tcPr marL="7620" marR="7620" marT="7620" marB="0" vert="horz" anchor="ctr"/>
                </a:tc>
                <a:tc>
                  <a:txBody>
                    <a:bodyPr/>
                    <a:p>
                      <a:pPr indent="0" algn="ctr">
                        <a:buNone/>
                      </a:pPr>
                      <a:r>
                        <a:rPr lang="en-US" sz="1600"/>
                        <a:t>准则层</a:t>
                      </a:r>
                      <a:endParaRPr lang="en-US" altLang="en-US" sz="1600"/>
                    </a:p>
                  </a:txBody>
                  <a:tcPr marL="7620" marR="7620" marT="7620" marB="0" vert="horz" anchor="ctr"/>
                </a:tc>
                <a:tc>
                  <a:txBody>
                    <a:bodyPr/>
                    <a:p>
                      <a:pPr indent="0" algn="ctr">
                        <a:buNone/>
                      </a:pPr>
                      <a:r>
                        <a:rPr lang="en-US" sz="1600"/>
                        <a:t>指标层</a:t>
                      </a:r>
                      <a:endParaRPr lang="en-US" altLang="en-US" sz="1600"/>
                    </a:p>
                  </a:txBody>
                  <a:tcPr marL="7620" marR="7620" marT="7620" marB="0" vert="horz" anchor="ctr"/>
                </a:tc>
              </a:tr>
              <a:tr h="285750">
                <a:tc rowSpan="5">
                  <a:txBody>
                    <a:bodyPr/>
                    <a:p>
                      <a:pPr indent="0" algn="ctr">
                        <a:buNone/>
                      </a:pPr>
                      <a:r>
                        <a:rPr lang="en-US" sz="1600"/>
                        <a:t>环境质量系统</a:t>
                      </a:r>
                      <a:endParaRPr lang="en-US" altLang="en-US" sz="1600"/>
                    </a:p>
                  </a:txBody>
                  <a:tcPr marL="7620" marR="7620" marT="7620" marB="0" vert="horz" anchor="ctr">
                    <a:lnB w="12700">
                      <a:solidFill>
                        <a:schemeClr val="tx1"/>
                      </a:solidFill>
                      <a:prstDash val="solid"/>
                    </a:lnB>
                    <a:solidFill>
                      <a:schemeClr val="bg1">
                        <a:lumMod val="85000"/>
                      </a:schemeClr>
                    </a:solidFill>
                  </a:tcPr>
                </a:tc>
                <a:tc rowSpan="2">
                  <a:txBody>
                    <a:bodyPr/>
                    <a:p>
                      <a:pPr indent="0" algn="ctr">
                        <a:buNone/>
                      </a:pPr>
                      <a:r>
                        <a:rPr lang="en-US" sz="1600"/>
                        <a:t>工业污染</a:t>
                      </a:r>
                      <a:endParaRPr lang="en-US" altLang="en-US" sz="1600"/>
                    </a:p>
                  </a:txBody>
                  <a:tcPr marL="7620" marR="7620" marT="7620" marB="0" vert="horz" anchor="ctr">
                    <a:solidFill>
                      <a:schemeClr val="bg1">
                        <a:lumMod val="75000"/>
                      </a:schemeClr>
                    </a:solidFill>
                  </a:tcPr>
                </a:tc>
                <a:tc>
                  <a:txBody>
                    <a:bodyPr/>
                    <a:p>
                      <a:pPr indent="0" algn="ctr">
                        <a:buNone/>
                      </a:pPr>
                      <a:r>
                        <a:rPr lang="en-US" sz="1600"/>
                        <a:t>工业固体废物产生量</a:t>
                      </a:r>
                      <a:endParaRPr lang="en-US" altLang="en-US" sz="1600"/>
                    </a:p>
                  </a:txBody>
                  <a:tcPr marL="7620" marR="7620" marT="7620" marB="0" vert="horz" anchor="ctr"/>
                </a:tc>
              </a:tr>
              <a:tr h="285750">
                <a:tc vMerge="1">
                  <a:tcPr/>
                </a:tc>
                <a:tc vMerge="1">
                  <a:tcPr/>
                </a:tc>
                <a:tc>
                  <a:txBody>
                    <a:bodyPr/>
                    <a:p>
                      <a:pPr indent="0" algn="ctr">
                        <a:buNone/>
                      </a:pPr>
                      <a:r>
                        <a:rPr lang="en-US" sz="1600"/>
                        <a:t>工业烟粉排放量</a:t>
                      </a:r>
                      <a:endParaRPr lang="en-US" altLang="en-US" sz="1600"/>
                    </a:p>
                  </a:txBody>
                  <a:tcPr marL="7620" marR="7620" marT="7620" marB="0" vert="horz" anchor="ctr"/>
                </a:tc>
              </a:tr>
              <a:tr h="285750">
                <a:tc vMerge="1">
                  <a:tcPr/>
                </a:tc>
                <a:tc rowSpan="3">
                  <a:txBody>
                    <a:bodyPr/>
                    <a:p>
                      <a:pPr indent="0" algn="ctr">
                        <a:buNone/>
                      </a:pPr>
                      <a:r>
                        <a:rPr lang="en-US" sz="1600"/>
                        <a:t>空气质量</a:t>
                      </a:r>
                      <a:endParaRPr lang="en-US" altLang="en-US" sz="1600"/>
                    </a:p>
                  </a:txBody>
                  <a:tcPr marL="7620" marR="7620" marT="7620" marB="0" vert="horz" anchor="ctr">
                    <a:lnB w="12700">
                      <a:solidFill>
                        <a:schemeClr val="tx1"/>
                      </a:solidFill>
                      <a:prstDash val="solid"/>
                    </a:lnB>
                    <a:solidFill>
                      <a:schemeClr val="bg1">
                        <a:lumMod val="75000"/>
                      </a:schemeClr>
                    </a:solidFill>
                  </a:tcPr>
                </a:tc>
                <a:tc>
                  <a:txBody>
                    <a:bodyPr/>
                    <a:p>
                      <a:pPr indent="0" algn="ctr">
                        <a:buNone/>
                      </a:pPr>
                      <a:r>
                        <a:rPr lang="en-US" sz="1600"/>
                        <a:t>二氧化硫日均量</a:t>
                      </a:r>
                      <a:endParaRPr lang="en-US" altLang="en-US" sz="1600"/>
                    </a:p>
                  </a:txBody>
                  <a:tcPr marL="7620" marR="7620" marT="7620" marB="0" vert="horz" anchor="ctr"/>
                </a:tc>
              </a:tr>
              <a:tr h="285750">
                <a:tc vMerge="1">
                  <a:tcPr/>
                </a:tc>
                <a:tc vMerge="1">
                  <a:tcPr/>
                </a:tc>
                <a:tc>
                  <a:txBody>
                    <a:bodyPr/>
                    <a:p>
                      <a:pPr indent="0" algn="ctr">
                        <a:buNone/>
                      </a:pPr>
                      <a:r>
                        <a:rPr lang="en-US" sz="1600"/>
                        <a:t>二氧化氮日均量</a:t>
                      </a:r>
                      <a:endParaRPr lang="en-US" altLang="en-US" sz="1600"/>
                    </a:p>
                  </a:txBody>
                  <a:tcPr marL="7620" marR="7620" marT="7620" marB="0" vert="horz" anchor="ctr"/>
                </a:tc>
              </a:tr>
              <a:tr h="285750">
                <a:tc vMerge="1">
                  <a:tcPr>
                    <a:lnB w="12700">
                      <a:solidFill>
                        <a:schemeClr val="tx1"/>
                      </a:solidFill>
                      <a:prstDash val="solid"/>
                    </a:lnB>
                  </a:tcPr>
                </a:tc>
                <a:tc vMerge="1">
                  <a:tcPr>
                    <a:lnB w="12700">
                      <a:solidFill>
                        <a:schemeClr val="tx1"/>
                      </a:solidFill>
                      <a:prstDash val="solid"/>
                    </a:lnB>
                  </a:tcPr>
                </a:tc>
                <a:tc>
                  <a:txBody>
                    <a:bodyPr/>
                    <a:p>
                      <a:pPr indent="0" algn="ctr">
                        <a:buNone/>
                      </a:pPr>
                      <a:r>
                        <a:rPr lang="en-US" sz="1600"/>
                        <a:t>可吸入颗粒物日均量</a:t>
                      </a:r>
                      <a:endParaRPr lang="en-US" altLang="en-US" sz="1600"/>
                    </a:p>
                  </a:txBody>
                  <a:tcPr marL="7620" marR="7620" marT="7620" marB="0" vert="horz" anchor="ctr">
                    <a:lnB w="12700">
                      <a:solidFill>
                        <a:schemeClr val="tx1"/>
                      </a:solidFill>
                      <a:prstDash val="solid"/>
                    </a:lnB>
                  </a:tcPr>
                </a:tc>
              </a:tr>
              <a:tr h="285750">
                <a:tc rowSpan="7">
                  <a:txBody>
                    <a:bodyPr/>
                    <a:p>
                      <a:pPr indent="0" algn="ctr">
                        <a:buNone/>
                      </a:pPr>
                      <a:r>
                        <a:rPr lang="en-US" sz="1600"/>
                        <a:t>经济形势系统</a:t>
                      </a:r>
                      <a:endParaRPr lang="en-US" altLang="en-US" sz="1600"/>
                    </a:p>
                  </a:txBody>
                  <a:tcPr marL="7620" marR="7620" marT="7620" marB="0" vert="horz" anchor="ctr">
                    <a:lnT w="12700">
                      <a:solidFill>
                        <a:schemeClr val="tx1"/>
                      </a:solidFill>
                      <a:prstDash val="solid"/>
                    </a:lnT>
                    <a:solidFill>
                      <a:schemeClr val="bg1">
                        <a:lumMod val="85000"/>
                      </a:schemeClr>
                    </a:solidFill>
                  </a:tcPr>
                </a:tc>
                <a:tc rowSpan="3">
                  <a:txBody>
                    <a:bodyPr/>
                    <a:p>
                      <a:pPr indent="0" algn="ctr">
                        <a:buNone/>
                      </a:pPr>
                      <a:r>
                        <a:rPr lang="en-US" sz="1600"/>
                        <a:t>经济生产总值</a:t>
                      </a:r>
                      <a:endParaRPr lang="en-US" altLang="en-US" sz="1600"/>
                    </a:p>
                  </a:txBody>
                  <a:tcPr marL="7620" marR="7620" marT="7620" marB="0" vert="horz" anchor="ctr">
                    <a:lnT w="12700">
                      <a:solidFill>
                        <a:schemeClr val="tx1"/>
                      </a:solidFill>
                      <a:prstDash val="solid"/>
                    </a:lnT>
                    <a:solidFill>
                      <a:schemeClr val="bg1">
                        <a:lumMod val="75000"/>
                      </a:schemeClr>
                    </a:solidFill>
                  </a:tcPr>
                </a:tc>
                <a:tc>
                  <a:txBody>
                    <a:bodyPr/>
                    <a:p>
                      <a:pPr indent="0" algn="ctr">
                        <a:buNone/>
                      </a:pPr>
                      <a:r>
                        <a:rPr lang="en-US" sz="1600"/>
                        <a:t>人均地区生产总值</a:t>
                      </a:r>
                      <a:endParaRPr lang="en-US" altLang="en-US" sz="1600"/>
                    </a:p>
                  </a:txBody>
                  <a:tcPr marL="7620" marR="7620" marT="7620" marB="0" vert="horz" anchor="ctr">
                    <a:lnT w="12700">
                      <a:solidFill>
                        <a:schemeClr val="tx1"/>
                      </a:solidFill>
                      <a:prstDash val="solid"/>
                    </a:lnT>
                  </a:tcPr>
                </a:tc>
              </a:tr>
              <a:tr h="285750">
                <a:tc vMerge="1">
                  <a:tcPr/>
                </a:tc>
                <a:tc vMerge="1">
                  <a:tcPr/>
                </a:tc>
                <a:tc>
                  <a:txBody>
                    <a:bodyPr/>
                    <a:p>
                      <a:pPr indent="0" algn="ctr">
                        <a:buNone/>
                      </a:pPr>
                      <a:r>
                        <a:rPr lang="en-US" sz="1600"/>
                        <a:t>农业总产值</a:t>
                      </a:r>
                      <a:endParaRPr lang="en-US" altLang="en-US" sz="1600"/>
                    </a:p>
                  </a:txBody>
                  <a:tcPr marL="7620" marR="7620" marT="7620" marB="0" vert="horz" anchor="ctr"/>
                </a:tc>
              </a:tr>
              <a:tr h="285750">
                <a:tc vMerge="1">
                  <a:tcPr/>
                </a:tc>
                <a:tc vMerge="1">
                  <a:tcPr/>
                </a:tc>
                <a:tc>
                  <a:txBody>
                    <a:bodyPr/>
                    <a:p>
                      <a:pPr indent="0" algn="ctr">
                        <a:buNone/>
                      </a:pPr>
                      <a:r>
                        <a:rPr lang="en-US" sz="1600"/>
                        <a:t>工业总产值</a:t>
                      </a:r>
                      <a:endParaRPr lang="en-US" altLang="en-US" sz="1600"/>
                    </a:p>
                  </a:txBody>
                  <a:tcPr marL="7620" marR="7620" marT="7620" marB="0" vert="horz" anchor="ctr"/>
                </a:tc>
              </a:tr>
              <a:tr h="285750">
                <a:tc vMerge="1">
                  <a:tcPr/>
                </a:tc>
                <a:tc rowSpan="2">
                  <a:txBody>
                    <a:bodyPr/>
                    <a:p>
                      <a:pPr indent="0" algn="ctr">
                        <a:buNone/>
                      </a:pPr>
                      <a:r>
                        <a:rPr lang="en-US" sz="1600"/>
                        <a:t>市民消费力</a:t>
                      </a:r>
                      <a:endParaRPr lang="en-US" altLang="en-US" sz="1600"/>
                    </a:p>
                  </a:txBody>
                  <a:tcPr marL="7620" marR="7620" marT="7620" marB="0" vert="horz" anchor="ctr">
                    <a:solidFill>
                      <a:schemeClr val="bg1">
                        <a:lumMod val="75000"/>
                      </a:schemeClr>
                    </a:solidFill>
                  </a:tcPr>
                </a:tc>
                <a:tc>
                  <a:txBody>
                    <a:bodyPr/>
                    <a:p>
                      <a:pPr indent="0" algn="ctr">
                        <a:buNone/>
                      </a:pPr>
                      <a:r>
                        <a:rPr lang="en-US" sz="1600"/>
                        <a:t>社会消费品零售总额</a:t>
                      </a:r>
                      <a:endParaRPr lang="en-US" altLang="en-US" sz="1600"/>
                    </a:p>
                  </a:txBody>
                  <a:tcPr marL="7620" marR="7620" marT="7620" marB="0" vert="horz" anchor="ctr"/>
                </a:tc>
              </a:tr>
              <a:tr h="285750">
                <a:tc vMerge="1">
                  <a:tcPr/>
                </a:tc>
                <a:tc vMerge="1">
                  <a:tcPr/>
                </a:tc>
                <a:tc>
                  <a:txBody>
                    <a:bodyPr/>
                    <a:p>
                      <a:pPr indent="0" algn="ctr">
                        <a:buNone/>
                      </a:pPr>
                      <a:r>
                        <a:rPr lang="en-US" sz="1600"/>
                        <a:t>固定资产投资额</a:t>
                      </a:r>
                      <a:endParaRPr lang="en-US" altLang="en-US" sz="1600"/>
                    </a:p>
                  </a:txBody>
                  <a:tcPr marL="7620" marR="7620" marT="7620" marB="0" vert="horz" anchor="ctr"/>
                </a:tc>
              </a:tr>
              <a:tr h="285750">
                <a:tc vMerge="1">
                  <a:tcPr/>
                </a:tc>
                <a:tc rowSpan="2">
                  <a:txBody>
                    <a:bodyPr/>
                    <a:p>
                      <a:pPr indent="0" algn="ctr">
                        <a:buNone/>
                      </a:pPr>
                      <a:r>
                        <a:rPr lang="en-US" sz="1600"/>
                        <a:t>政府财政</a:t>
                      </a:r>
                      <a:endParaRPr lang="en-US" altLang="en-US" sz="1600"/>
                    </a:p>
                  </a:txBody>
                  <a:tcPr marL="7620" marR="7620" marT="7620" marB="0" vert="horz" anchor="ctr">
                    <a:solidFill>
                      <a:schemeClr val="bg1">
                        <a:lumMod val="75000"/>
                      </a:schemeClr>
                    </a:solidFill>
                  </a:tcPr>
                </a:tc>
                <a:tc>
                  <a:txBody>
                    <a:bodyPr/>
                    <a:p>
                      <a:pPr indent="0" algn="ctr">
                        <a:buNone/>
                      </a:pPr>
                      <a:r>
                        <a:rPr lang="en-US" sz="1600"/>
                        <a:t>财政收入</a:t>
                      </a:r>
                      <a:endParaRPr lang="en-US" altLang="en-US" sz="1600"/>
                    </a:p>
                  </a:txBody>
                  <a:tcPr marL="7620" marR="7620" marT="7620" marB="0" vert="horz" anchor="ctr"/>
                </a:tc>
              </a:tr>
              <a:tr h="285750">
                <a:tc vMerge="1">
                  <a:tcPr/>
                </a:tc>
                <a:tc vMerge="1">
                  <a:tcPr/>
                </a:tc>
                <a:tc>
                  <a:txBody>
                    <a:bodyPr/>
                    <a:p>
                      <a:pPr indent="0" algn="ctr">
                        <a:buNone/>
                      </a:pPr>
                      <a:r>
                        <a:rPr lang="en-US" sz="1600"/>
                        <a:t>财政支出</a:t>
                      </a:r>
                      <a:endParaRPr lang="en-US" altLang="en-US" sz="1600"/>
                    </a:p>
                  </a:txBody>
                  <a:tcPr marL="7620" marR="7620" marT="7620" marB="0" vert="horz" anchor="ctr"/>
                </a:tc>
              </a:tr>
            </a:tbl>
          </a:graphicData>
        </a:graphic>
      </p:graphicFrame>
      <p:graphicFrame>
        <p:nvGraphicFramePr>
          <p:cNvPr id="24" name="表格 23"/>
          <p:cNvGraphicFramePr/>
          <p:nvPr/>
        </p:nvGraphicFramePr>
        <p:xfrm>
          <a:off x="37465" y="194945"/>
          <a:ext cx="4725035" cy="2987675"/>
        </p:xfrm>
        <a:graphic>
          <a:graphicData uri="http://schemas.openxmlformats.org/drawingml/2006/table">
            <a:tbl>
              <a:tblPr firstRow="1" bandRow="1">
                <a:tableStyleId>{284E427A-3D55-4303-BF80-6455036E1DE7}</a:tableStyleId>
              </a:tblPr>
              <a:tblGrid>
                <a:gridCol w="1477010"/>
                <a:gridCol w="1622425"/>
                <a:gridCol w="1625600"/>
              </a:tblGrid>
              <a:tr h="361315">
                <a:tc>
                  <a:txBody>
                    <a:bodyPr/>
                    <a:p>
                      <a:pPr indent="0" algn="ctr">
                        <a:buNone/>
                      </a:pPr>
                      <a:r>
                        <a:rPr lang="en-US" sz="1800"/>
                        <a:t>主成分序数</a:t>
                      </a:r>
                      <a:endParaRPr lang="en-US" altLang="en-US" sz="1800"/>
                    </a:p>
                  </a:txBody>
                  <a:tcPr marL="7620" marR="7620" marT="7620" marB="0" vert="horz" anchor="ctr"/>
                </a:tc>
                <a:tc>
                  <a:txBody>
                    <a:bodyPr/>
                    <a:p>
                      <a:pPr indent="0" algn="ctr">
                        <a:buNone/>
                      </a:pPr>
                      <a:r>
                        <a:rPr lang="en-US" sz="1800"/>
                        <a:t>经济因子占比</a:t>
                      </a:r>
                      <a:endParaRPr lang="en-US" altLang="en-US" sz="1800"/>
                    </a:p>
                  </a:txBody>
                  <a:tcPr marL="7620" marR="7620" marT="7620" marB="0" vert="horz" anchor="ctr"/>
                </a:tc>
                <a:tc>
                  <a:txBody>
                    <a:bodyPr/>
                    <a:p>
                      <a:pPr indent="0" algn="ctr">
                        <a:buNone/>
                      </a:pPr>
                      <a:r>
                        <a:rPr lang="en-US" sz="1800"/>
                        <a:t>环境因子占比</a:t>
                      </a:r>
                      <a:endParaRPr lang="en-US" altLang="en-US" sz="1800"/>
                    </a:p>
                  </a:txBody>
                  <a:tcPr marL="7620" marR="7620" marT="7620" marB="0" vert="horz" anchor="ctr"/>
                </a:tc>
              </a:tr>
              <a:tr h="375285">
                <a:tc>
                  <a:txBody>
                    <a:bodyPr/>
                    <a:p>
                      <a:pPr indent="0" algn="ctr">
                        <a:buNone/>
                      </a:pPr>
                      <a:r>
                        <a:rPr lang="en-US" sz="1800"/>
                        <a:t>一</a:t>
                      </a:r>
                      <a:endParaRPr lang="en-US" altLang="en-US" sz="1800"/>
                    </a:p>
                  </a:txBody>
                  <a:tcPr marL="7620" marR="7620" marT="7620" marB="0" vert="horz" anchor="ctr"/>
                </a:tc>
                <a:tc>
                  <a:txBody>
                    <a:bodyPr/>
                    <a:p>
                      <a:pPr indent="0" algn="ctr">
                        <a:buNone/>
                      </a:pPr>
                      <a:r>
                        <a:rPr lang="en-US" sz="1800"/>
                        <a:t>0.9919</a:t>
                      </a:r>
                      <a:endParaRPr lang="en-US" altLang="en-US" sz="1800"/>
                    </a:p>
                  </a:txBody>
                  <a:tcPr marL="7620" marR="7620" marT="7620" marB="0" vert="horz" anchor="ctr"/>
                </a:tc>
                <a:tc>
                  <a:txBody>
                    <a:bodyPr/>
                    <a:p>
                      <a:pPr indent="0" algn="ctr">
                        <a:buNone/>
                      </a:pPr>
                      <a:r>
                        <a:rPr lang="en-US" sz="1800"/>
                        <a:t>0.9997</a:t>
                      </a:r>
                      <a:endParaRPr lang="en-US" altLang="en-US" sz="1800"/>
                    </a:p>
                  </a:txBody>
                  <a:tcPr marL="7620" marR="7620" marT="7620" marB="0" vert="horz" anchor="ctr"/>
                </a:tc>
              </a:tr>
              <a:tr h="375285">
                <a:tc>
                  <a:txBody>
                    <a:bodyPr/>
                    <a:p>
                      <a:pPr indent="0" algn="ctr">
                        <a:buNone/>
                      </a:pPr>
                      <a:r>
                        <a:rPr lang="en-US" sz="1800"/>
                        <a:t>二</a:t>
                      </a:r>
                      <a:endParaRPr lang="en-US" altLang="en-US" sz="1800"/>
                    </a:p>
                  </a:txBody>
                  <a:tcPr marL="7620" marR="7620" marT="7620" marB="0" vert="horz" anchor="ctr"/>
                </a:tc>
                <a:tc>
                  <a:txBody>
                    <a:bodyPr/>
                    <a:p>
                      <a:pPr indent="0" algn="ctr">
                        <a:buNone/>
                      </a:pPr>
                      <a:r>
                        <a:rPr lang="en-US" sz="1800"/>
                        <a:t>0.0070</a:t>
                      </a:r>
                      <a:endParaRPr lang="en-US" altLang="en-US" sz="1800"/>
                    </a:p>
                  </a:txBody>
                  <a:tcPr marL="7620" marR="7620" marT="7620" marB="0" vert="horz" anchor="ctr"/>
                </a:tc>
                <a:tc>
                  <a:txBody>
                    <a:bodyPr/>
                    <a:p>
                      <a:pPr indent="0" algn="ctr">
                        <a:buNone/>
                      </a:pPr>
                      <a:r>
                        <a:rPr lang="en-US" sz="1800"/>
                        <a:t>0.0003</a:t>
                      </a:r>
                      <a:endParaRPr lang="en-US" altLang="en-US" sz="1800"/>
                    </a:p>
                  </a:txBody>
                  <a:tcPr marL="7620" marR="7620" marT="7620" marB="0" vert="horz" anchor="ctr"/>
                </a:tc>
              </a:tr>
              <a:tr h="374650">
                <a:tc>
                  <a:txBody>
                    <a:bodyPr/>
                    <a:p>
                      <a:pPr indent="0" algn="ctr">
                        <a:buNone/>
                      </a:pPr>
                      <a:r>
                        <a:rPr lang="en-US" sz="1800"/>
                        <a:t>三</a:t>
                      </a:r>
                      <a:endParaRPr lang="en-US" altLang="en-US" sz="1800"/>
                    </a:p>
                  </a:txBody>
                  <a:tcPr marL="7620" marR="7620" marT="7620" marB="0" vert="horz" anchor="ctr"/>
                </a:tc>
                <a:tc>
                  <a:txBody>
                    <a:bodyPr/>
                    <a:p>
                      <a:pPr indent="0" algn="ctr">
                        <a:buNone/>
                      </a:pPr>
                      <a:r>
                        <a:rPr lang="en-US" sz="1800"/>
                        <a:t>0.0009</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r>
              <a:tr h="375285">
                <a:tc>
                  <a:txBody>
                    <a:bodyPr/>
                    <a:p>
                      <a:pPr indent="0" algn="ctr">
                        <a:buNone/>
                      </a:pPr>
                      <a:r>
                        <a:rPr lang="en-US" sz="1800"/>
                        <a:t>四</a:t>
                      </a:r>
                      <a:endParaRPr lang="en-US" altLang="en-US" sz="1800"/>
                    </a:p>
                  </a:txBody>
                  <a:tcPr marL="7620" marR="7620" marT="7620" marB="0" vert="horz" anchor="ctr"/>
                </a:tc>
                <a:tc>
                  <a:txBody>
                    <a:bodyPr/>
                    <a:p>
                      <a:pPr indent="0" algn="ctr">
                        <a:buNone/>
                      </a:pPr>
                      <a:r>
                        <a:rPr lang="en-US" sz="1800"/>
                        <a:t>0.0003</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r>
              <a:tr h="375920">
                <a:tc>
                  <a:txBody>
                    <a:bodyPr/>
                    <a:p>
                      <a:pPr indent="0" algn="ctr">
                        <a:buNone/>
                      </a:pPr>
                      <a:r>
                        <a:rPr lang="en-US" sz="1800"/>
                        <a:t>五</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r>
              <a:tr h="374650">
                <a:tc>
                  <a:txBody>
                    <a:bodyPr/>
                    <a:p>
                      <a:pPr indent="0" algn="ctr">
                        <a:buNone/>
                      </a:pPr>
                      <a:r>
                        <a:rPr lang="en-US" sz="1800"/>
                        <a:t>六</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c>
                  <a:txBody>
                    <a:bodyPr/>
                    <a:p>
                      <a:pPr indent="0" algn="ctr">
                        <a:buNone/>
                      </a:pPr>
                      <a:r>
                        <a:rPr lang="en-US" sz="1800"/>
                        <a:t> </a:t>
                      </a:r>
                      <a:endParaRPr lang="en-US" altLang="en-US" sz="1800"/>
                    </a:p>
                  </a:txBody>
                  <a:tcPr marL="7620" marR="7620" marT="7620" marB="0" vert="horz" anchor="ctr"/>
                </a:tc>
              </a:tr>
              <a:tr h="375285">
                <a:tc>
                  <a:txBody>
                    <a:bodyPr/>
                    <a:p>
                      <a:pPr indent="0" algn="ctr">
                        <a:buNone/>
                      </a:pPr>
                      <a:r>
                        <a:rPr lang="en-US" sz="1800"/>
                        <a:t>七</a:t>
                      </a:r>
                      <a:endParaRPr lang="en-US" altLang="en-US" sz="1800"/>
                    </a:p>
                  </a:txBody>
                  <a:tcPr marL="7620" marR="7620" marT="7620" marB="0" vert="horz" anchor="ctr"/>
                </a:tc>
                <a:tc>
                  <a:txBody>
                    <a:bodyPr/>
                    <a:p>
                      <a:pPr indent="0" algn="ctr">
                        <a:buNone/>
                      </a:pPr>
                      <a:r>
                        <a:rPr lang="en-US" sz="1800"/>
                        <a:t>0.0000</a:t>
                      </a:r>
                      <a:endParaRPr lang="en-US" altLang="en-US" sz="1800"/>
                    </a:p>
                  </a:txBody>
                  <a:tcPr marL="7620" marR="7620" marT="7620" marB="0" vert="horz" anchor="ctr"/>
                </a:tc>
                <a:tc>
                  <a:txBody>
                    <a:bodyPr/>
                    <a:p>
                      <a:pPr indent="0" algn="ctr">
                        <a:buNone/>
                      </a:pPr>
                      <a:endParaRPr lang="en-US" altLang="en-US" sz="1800"/>
                    </a:p>
                  </a:txBody>
                  <a:tcPr marL="7620" marR="7620" marT="7620" marB="0" vert="horz" anchor="ctr"/>
                </a:tc>
              </a:tr>
            </a:tbl>
          </a:graphicData>
        </a:graphic>
      </p:graphicFrame>
      <p:graphicFrame>
        <p:nvGraphicFramePr>
          <p:cNvPr id="25" name="表格 24"/>
          <p:cNvGraphicFramePr/>
          <p:nvPr/>
        </p:nvGraphicFramePr>
        <p:xfrm>
          <a:off x="4886325" y="1370965"/>
          <a:ext cx="3184525" cy="5393055"/>
        </p:xfrm>
        <a:graphic>
          <a:graphicData uri="http://schemas.openxmlformats.org/drawingml/2006/table">
            <a:tbl>
              <a:tblPr firstRow="1" bandRow="1">
                <a:tableStyleId>{08FB837D-C827-4EFA-A057-4D05807E0F7C}</a:tableStyleId>
              </a:tblPr>
              <a:tblGrid>
                <a:gridCol w="701675"/>
                <a:gridCol w="1233805"/>
                <a:gridCol w="1249045"/>
              </a:tblGrid>
              <a:tr h="291465">
                <a:tc>
                  <a:txBody>
                    <a:bodyPr/>
                    <a:p>
                      <a:pPr indent="0" algn="ctr">
                        <a:buNone/>
                      </a:pPr>
                      <a:r>
                        <a:rPr lang="en-US" sz="1000"/>
                        <a:t> </a:t>
                      </a:r>
                      <a:endParaRPr lang="en-US" altLang="en-US" sz="1000"/>
                    </a:p>
                  </a:txBody>
                  <a:tcPr marL="7620" marR="7620" marT="7620" marB="0" vert="horz" anchor="ctr"/>
                </a:tc>
                <a:tc>
                  <a:txBody>
                    <a:bodyPr/>
                    <a:p>
                      <a:pPr indent="0" algn="ctr">
                        <a:buNone/>
                      </a:pPr>
                      <a:r>
                        <a:rPr lang="en-US" sz="1000"/>
                        <a:t>economic score</a:t>
                      </a:r>
                      <a:endParaRPr lang="en-US" altLang="en-US" sz="1000"/>
                    </a:p>
                  </a:txBody>
                  <a:tcPr marL="7620" marR="7620" marT="7620" marB="0" vert="horz" anchor="ctr"/>
                </a:tc>
                <a:tc>
                  <a:txBody>
                    <a:bodyPr/>
                    <a:p>
                      <a:pPr indent="0" algn="ctr">
                        <a:buNone/>
                      </a:pPr>
                      <a:r>
                        <a:rPr lang="en-US" sz="1000"/>
                        <a:t>pollution score</a:t>
                      </a:r>
                      <a:endParaRPr lang="en-US" altLang="en-US" sz="1000"/>
                    </a:p>
                  </a:txBody>
                  <a:tcPr marL="7620" marR="7620" marT="7620" marB="0" vert="horz" anchor="ctr"/>
                </a:tc>
              </a:tr>
              <a:tr h="312420">
                <a:tc>
                  <a:txBody>
                    <a:bodyPr/>
                    <a:p>
                      <a:pPr indent="0" algn="ctr">
                        <a:buNone/>
                      </a:pPr>
                      <a:r>
                        <a:rPr lang="en-US" sz="1000"/>
                        <a:t>2001</a:t>
                      </a:r>
                      <a:endParaRPr lang="en-US" altLang="en-US" sz="1000"/>
                    </a:p>
                  </a:txBody>
                  <a:tcPr marL="7620" marR="7620" marT="7620" marB="0" vert="horz" anchor="ctr"/>
                </a:tc>
                <a:tc>
                  <a:txBody>
                    <a:bodyPr/>
                    <a:p>
                      <a:pPr indent="0" algn="ctr">
                        <a:buNone/>
                      </a:pPr>
                      <a:r>
                        <a:rPr lang="en-US" sz="1000"/>
                        <a:t>0.0000</a:t>
                      </a:r>
                      <a:endParaRPr lang="en-US" altLang="en-US" sz="1000"/>
                    </a:p>
                  </a:txBody>
                  <a:tcPr marL="7620" marR="7620" marT="7620" marB="0" vert="horz" anchor="ctr"/>
                </a:tc>
                <a:tc>
                  <a:txBody>
                    <a:bodyPr/>
                    <a:p>
                      <a:pPr indent="0" algn="ctr">
                        <a:buNone/>
                      </a:pPr>
                      <a:r>
                        <a:rPr lang="en-US" sz="1000"/>
                        <a:t>0.4790</a:t>
                      </a:r>
                      <a:endParaRPr lang="en-US" altLang="en-US" sz="1000"/>
                    </a:p>
                  </a:txBody>
                  <a:tcPr marL="7620" marR="7620" marT="7620" marB="0" vert="horz" anchor="ctr"/>
                </a:tc>
              </a:tr>
              <a:tr h="311785">
                <a:tc>
                  <a:txBody>
                    <a:bodyPr/>
                    <a:p>
                      <a:pPr indent="0" algn="ctr">
                        <a:buNone/>
                      </a:pPr>
                      <a:r>
                        <a:rPr lang="en-US" sz="1000"/>
                        <a:t>2002</a:t>
                      </a:r>
                      <a:endParaRPr lang="en-US" altLang="en-US" sz="1000"/>
                    </a:p>
                  </a:txBody>
                  <a:tcPr marL="7620" marR="7620" marT="7620" marB="0" vert="horz" anchor="ctr"/>
                </a:tc>
                <a:tc>
                  <a:txBody>
                    <a:bodyPr/>
                    <a:p>
                      <a:pPr indent="0" algn="ctr">
                        <a:buNone/>
                      </a:pPr>
                      <a:r>
                        <a:rPr lang="en-US" sz="1000"/>
                        <a:t>0.0302</a:t>
                      </a:r>
                      <a:endParaRPr lang="en-US" altLang="en-US" sz="1000"/>
                    </a:p>
                  </a:txBody>
                  <a:tcPr marL="7620" marR="7620" marT="7620" marB="0" vert="horz" anchor="ctr"/>
                </a:tc>
                <a:tc>
                  <a:txBody>
                    <a:bodyPr/>
                    <a:p>
                      <a:pPr indent="0" algn="ctr">
                        <a:buNone/>
                      </a:pPr>
                      <a:r>
                        <a:rPr lang="en-US" sz="1000"/>
                        <a:t>0.6201</a:t>
                      </a:r>
                      <a:endParaRPr lang="en-US" altLang="en-US" sz="1000"/>
                    </a:p>
                  </a:txBody>
                  <a:tcPr marL="7620" marR="7620" marT="7620" marB="0" vert="horz" anchor="ctr"/>
                </a:tc>
              </a:tr>
              <a:tr h="313055">
                <a:tc>
                  <a:txBody>
                    <a:bodyPr/>
                    <a:p>
                      <a:pPr indent="0" algn="ctr">
                        <a:buNone/>
                      </a:pPr>
                      <a:r>
                        <a:rPr lang="en-US" sz="1000"/>
                        <a:t>2003</a:t>
                      </a:r>
                      <a:endParaRPr lang="en-US" altLang="en-US" sz="1000"/>
                    </a:p>
                  </a:txBody>
                  <a:tcPr marL="7620" marR="7620" marT="7620" marB="0" vert="horz" anchor="ctr"/>
                </a:tc>
                <a:tc>
                  <a:txBody>
                    <a:bodyPr/>
                    <a:p>
                      <a:pPr indent="0" algn="ctr">
                        <a:buNone/>
                      </a:pPr>
                      <a:r>
                        <a:rPr lang="en-US" sz="1000"/>
                        <a:t>0.0975</a:t>
                      </a:r>
                      <a:endParaRPr lang="en-US" altLang="en-US" sz="1000"/>
                    </a:p>
                  </a:txBody>
                  <a:tcPr marL="7620" marR="7620" marT="7620" marB="0" vert="horz" anchor="ctr"/>
                </a:tc>
                <a:tc>
                  <a:txBody>
                    <a:bodyPr/>
                    <a:p>
                      <a:pPr indent="0" algn="ctr">
                        <a:buNone/>
                      </a:pPr>
                      <a:r>
                        <a:rPr lang="en-US" sz="1000"/>
                        <a:t>0.7534</a:t>
                      </a:r>
                      <a:endParaRPr lang="en-US" altLang="en-US" sz="1000"/>
                    </a:p>
                  </a:txBody>
                  <a:tcPr marL="7620" marR="7620" marT="7620" marB="0" vert="horz" anchor="ctr"/>
                </a:tc>
              </a:tr>
              <a:tr h="311785">
                <a:tc>
                  <a:txBody>
                    <a:bodyPr/>
                    <a:p>
                      <a:pPr indent="0" algn="ctr">
                        <a:buNone/>
                      </a:pPr>
                      <a:r>
                        <a:rPr lang="en-US" sz="1000"/>
                        <a:t>2004</a:t>
                      </a:r>
                      <a:endParaRPr lang="en-US" altLang="en-US" sz="1000"/>
                    </a:p>
                  </a:txBody>
                  <a:tcPr marL="7620" marR="7620" marT="7620" marB="0" vert="horz" anchor="ctr"/>
                </a:tc>
                <a:tc>
                  <a:txBody>
                    <a:bodyPr/>
                    <a:p>
                      <a:pPr indent="0" algn="ctr">
                        <a:buNone/>
                      </a:pPr>
                      <a:r>
                        <a:rPr lang="en-US" sz="1000"/>
                        <a:t>0.1546</a:t>
                      </a:r>
                      <a:endParaRPr lang="en-US" altLang="en-US" sz="1000"/>
                    </a:p>
                  </a:txBody>
                  <a:tcPr marL="7620" marR="7620" marT="7620" marB="0" vert="horz" anchor="ctr"/>
                </a:tc>
                <a:tc>
                  <a:txBody>
                    <a:bodyPr/>
                    <a:p>
                      <a:pPr indent="0" algn="ctr">
                        <a:buNone/>
                      </a:pPr>
                      <a:r>
                        <a:rPr lang="en-US" sz="1000"/>
                        <a:t>0.9605</a:t>
                      </a:r>
                      <a:endParaRPr lang="en-US" altLang="en-US" sz="1000"/>
                    </a:p>
                  </a:txBody>
                  <a:tcPr marL="7620" marR="7620" marT="7620" marB="0" vert="horz" anchor="ctr"/>
                </a:tc>
              </a:tr>
              <a:tr h="312420">
                <a:tc>
                  <a:txBody>
                    <a:bodyPr/>
                    <a:p>
                      <a:pPr indent="0" algn="ctr">
                        <a:buNone/>
                      </a:pPr>
                      <a:r>
                        <a:rPr lang="en-US" sz="1000"/>
                        <a:t>2005</a:t>
                      </a:r>
                      <a:endParaRPr lang="en-US" altLang="en-US" sz="1000"/>
                    </a:p>
                  </a:txBody>
                  <a:tcPr marL="7620" marR="7620" marT="7620" marB="0" vert="horz" anchor="ctr"/>
                </a:tc>
                <a:tc>
                  <a:txBody>
                    <a:bodyPr/>
                    <a:p>
                      <a:pPr indent="0" algn="ctr">
                        <a:buNone/>
                      </a:pPr>
                      <a:r>
                        <a:rPr lang="en-US" sz="1000"/>
                        <a:t>0.2064</a:t>
                      </a:r>
                      <a:endParaRPr lang="en-US" altLang="en-US" sz="1000"/>
                    </a:p>
                  </a:txBody>
                  <a:tcPr marL="7620" marR="7620" marT="7620" marB="0" vert="horz" anchor="ctr"/>
                </a:tc>
                <a:tc>
                  <a:txBody>
                    <a:bodyPr/>
                    <a:p>
                      <a:pPr indent="0" algn="ctr">
                        <a:buNone/>
                      </a:pPr>
                      <a:r>
                        <a:rPr lang="en-US" sz="1000"/>
                        <a:t>1.0000</a:t>
                      </a:r>
                      <a:endParaRPr lang="en-US" altLang="en-US" sz="1000"/>
                    </a:p>
                  </a:txBody>
                  <a:tcPr marL="7620" marR="7620" marT="7620" marB="0" vert="horz" anchor="ctr"/>
                </a:tc>
              </a:tr>
              <a:tr h="313055">
                <a:tc>
                  <a:txBody>
                    <a:bodyPr/>
                    <a:p>
                      <a:pPr indent="0" algn="ctr">
                        <a:buNone/>
                      </a:pPr>
                      <a:r>
                        <a:rPr lang="en-US" sz="1000"/>
                        <a:t>2006</a:t>
                      </a:r>
                      <a:endParaRPr lang="en-US" altLang="en-US" sz="1000"/>
                    </a:p>
                  </a:txBody>
                  <a:tcPr marL="7620" marR="7620" marT="7620" marB="0" vert="horz" anchor="ctr"/>
                </a:tc>
                <a:tc>
                  <a:txBody>
                    <a:bodyPr/>
                    <a:p>
                      <a:pPr indent="0" algn="ctr">
                        <a:buNone/>
                      </a:pPr>
                      <a:r>
                        <a:rPr lang="en-US" sz="1000"/>
                        <a:t>0.2735</a:t>
                      </a:r>
                      <a:endParaRPr lang="en-US" altLang="en-US" sz="1000"/>
                    </a:p>
                  </a:txBody>
                  <a:tcPr marL="7620" marR="7620" marT="7620" marB="0" vert="horz" anchor="ctr"/>
                </a:tc>
                <a:tc>
                  <a:txBody>
                    <a:bodyPr/>
                    <a:p>
                      <a:pPr indent="0" algn="ctr">
                        <a:buNone/>
                      </a:pPr>
                      <a:r>
                        <a:rPr lang="en-US" sz="1000"/>
                        <a:t>0.5750</a:t>
                      </a:r>
                      <a:endParaRPr lang="en-US" altLang="en-US" sz="1000"/>
                    </a:p>
                  </a:txBody>
                  <a:tcPr marL="7620" marR="7620" marT="7620" marB="0" vert="horz" anchor="ctr"/>
                </a:tc>
              </a:tr>
              <a:tr h="311785">
                <a:tc>
                  <a:txBody>
                    <a:bodyPr/>
                    <a:p>
                      <a:pPr indent="0" algn="ctr">
                        <a:buNone/>
                      </a:pPr>
                      <a:r>
                        <a:rPr lang="en-US" sz="1000"/>
                        <a:t>2007</a:t>
                      </a:r>
                      <a:endParaRPr lang="en-US" altLang="en-US" sz="1000"/>
                    </a:p>
                  </a:txBody>
                  <a:tcPr marL="7620" marR="7620" marT="7620" marB="0" vert="horz" anchor="ctr"/>
                </a:tc>
                <a:tc>
                  <a:txBody>
                    <a:bodyPr/>
                    <a:p>
                      <a:pPr indent="0" algn="ctr">
                        <a:buNone/>
                      </a:pPr>
                      <a:r>
                        <a:rPr lang="en-US" sz="1000"/>
                        <a:t>0.3410</a:t>
                      </a:r>
                      <a:endParaRPr lang="en-US" altLang="en-US" sz="1000"/>
                    </a:p>
                  </a:txBody>
                  <a:tcPr marL="7620" marR="7620" marT="7620" marB="0" vert="horz" anchor="ctr"/>
                </a:tc>
                <a:tc>
                  <a:txBody>
                    <a:bodyPr/>
                    <a:p>
                      <a:pPr indent="0" algn="ctr">
                        <a:buNone/>
                      </a:pPr>
                      <a:r>
                        <a:rPr lang="en-US" sz="1000"/>
                        <a:t>0.4413</a:t>
                      </a:r>
                      <a:endParaRPr lang="en-US" altLang="en-US" sz="1000"/>
                    </a:p>
                  </a:txBody>
                  <a:tcPr marL="7620" marR="7620" marT="7620" marB="0" vert="horz" anchor="ctr"/>
                </a:tc>
              </a:tr>
              <a:tr h="312420">
                <a:tc>
                  <a:txBody>
                    <a:bodyPr/>
                    <a:p>
                      <a:pPr indent="0" algn="ctr">
                        <a:buNone/>
                      </a:pPr>
                      <a:r>
                        <a:rPr lang="en-US" sz="1000"/>
                        <a:t>2008</a:t>
                      </a:r>
                      <a:endParaRPr lang="en-US" altLang="en-US" sz="1000"/>
                    </a:p>
                  </a:txBody>
                  <a:tcPr marL="7620" marR="7620" marT="7620" marB="0" vert="horz" anchor="ctr"/>
                </a:tc>
                <a:tc>
                  <a:txBody>
                    <a:bodyPr/>
                    <a:p>
                      <a:pPr indent="0" algn="ctr">
                        <a:buNone/>
                      </a:pPr>
                      <a:r>
                        <a:rPr lang="en-US" sz="1000"/>
                        <a:t>0.4041</a:t>
                      </a:r>
                      <a:endParaRPr lang="en-US" altLang="en-US" sz="1000"/>
                    </a:p>
                  </a:txBody>
                  <a:tcPr marL="7620" marR="7620" marT="7620" marB="0" vert="horz" anchor="ctr"/>
                </a:tc>
                <a:tc>
                  <a:txBody>
                    <a:bodyPr/>
                    <a:p>
                      <a:pPr indent="0" algn="ctr">
                        <a:buNone/>
                      </a:pPr>
                      <a:r>
                        <a:rPr lang="en-US" sz="1000"/>
                        <a:t>0.5777</a:t>
                      </a:r>
                      <a:endParaRPr lang="en-US" altLang="en-US" sz="1000"/>
                    </a:p>
                  </a:txBody>
                  <a:tcPr marL="7620" marR="7620" marT="7620" marB="0" vert="horz" anchor="ctr"/>
                </a:tc>
              </a:tr>
              <a:tr h="312420">
                <a:tc>
                  <a:txBody>
                    <a:bodyPr/>
                    <a:p>
                      <a:pPr indent="0" algn="ctr">
                        <a:buNone/>
                      </a:pPr>
                      <a:r>
                        <a:rPr lang="en-US" sz="1000"/>
                        <a:t>2009</a:t>
                      </a:r>
                      <a:endParaRPr lang="en-US" altLang="en-US" sz="1000"/>
                    </a:p>
                  </a:txBody>
                  <a:tcPr marL="7620" marR="7620" marT="7620" marB="0" vert="horz" anchor="ctr"/>
                </a:tc>
                <a:tc>
                  <a:txBody>
                    <a:bodyPr/>
                    <a:p>
                      <a:pPr indent="0" algn="ctr">
                        <a:buNone/>
                      </a:pPr>
                      <a:r>
                        <a:rPr lang="en-US" sz="1000"/>
                        <a:t>0.3935</a:t>
                      </a:r>
                      <a:endParaRPr lang="en-US" altLang="en-US" sz="1000"/>
                    </a:p>
                  </a:txBody>
                  <a:tcPr marL="7620" marR="7620" marT="7620" marB="0" vert="horz" anchor="ctr"/>
                </a:tc>
                <a:tc>
                  <a:txBody>
                    <a:bodyPr/>
                    <a:p>
                      <a:pPr indent="0" algn="ctr">
                        <a:buNone/>
                      </a:pPr>
                      <a:r>
                        <a:rPr lang="en-US" sz="1000"/>
                        <a:t>0.4839</a:t>
                      </a:r>
                      <a:endParaRPr lang="en-US" altLang="en-US" sz="1000"/>
                    </a:p>
                  </a:txBody>
                  <a:tcPr marL="7620" marR="7620" marT="7620" marB="0" vert="horz" anchor="ctr"/>
                </a:tc>
              </a:tr>
              <a:tr h="312420">
                <a:tc>
                  <a:txBody>
                    <a:bodyPr/>
                    <a:p>
                      <a:pPr indent="0" algn="ctr">
                        <a:buNone/>
                      </a:pPr>
                      <a:r>
                        <a:rPr lang="en-US" sz="1000"/>
                        <a:t>2010</a:t>
                      </a:r>
                      <a:endParaRPr lang="en-US" altLang="en-US" sz="1000"/>
                    </a:p>
                  </a:txBody>
                  <a:tcPr marL="7620" marR="7620" marT="7620" marB="0" vert="horz" anchor="ctr"/>
                </a:tc>
                <a:tc>
                  <a:txBody>
                    <a:bodyPr/>
                    <a:p>
                      <a:pPr indent="0" algn="ctr">
                        <a:buNone/>
                      </a:pPr>
                      <a:r>
                        <a:rPr lang="en-US" sz="1000"/>
                        <a:t>0.4933</a:t>
                      </a:r>
                      <a:endParaRPr lang="en-US" altLang="en-US" sz="1000"/>
                    </a:p>
                  </a:txBody>
                  <a:tcPr marL="7620" marR="7620" marT="7620" marB="0" vert="horz" anchor="ctr"/>
                </a:tc>
                <a:tc>
                  <a:txBody>
                    <a:bodyPr/>
                    <a:p>
                      <a:pPr indent="0" algn="ctr">
                        <a:buNone/>
                      </a:pPr>
                      <a:r>
                        <a:rPr lang="en-US" sz="1000"/>
                        <a:t>0.1640</a:t>
                      </a:r>
                      <a:endParaRPr lang="en-US" altLang="en-US" sz="1000"/>
                    </a:p>
                  </a:txBody>
                  <a:tcPr marL="7620" marR="7620" marT="7620" marB="0" vert="horz" anchor="ctr"/>
                </a:tc>
              </a:tr>
              <a:tr h="311785">
                <a:tc>
                  <a:txBody>
                    <a:bodyPr/>
                    <a:p>
                      <a:pPr indent="0" algn="ctr">
                        <a:buNone/>
                      </a:pPr>
                      <a:r>
                        <a:rPr lang="en-US" sz="1000"/>
                        <a:t>2011</a:t>
                      </a:r>
                      <a:endParaRPr lang="en-US" altLang="en-US" sz="1000"/>
                    </a:p>
                  </a:txBody>
                  <a:tcPr marL="7620" marR="7620" marT="7620" marB="0" vert="horz" anchor="ctr"/>
                </a:tc>
                <a:tc>
                  <a:txBody>
                    <a:bodyPr/>
                    <a:p>
                      <a:pPr indent="0" algn="ctr">
                        <a:buNone/>
                      </a:pPr>
                      <a:r>
                        <a:rPr lang="en-US" sz="1000"/>
                        <a:t>0.5731</a:t>
                      </a:r>
                      <a:endParaRPr lang="en-US" altLang="en-US" sz="1000"/>
                    </a:p>
                  </a:txBody>
                  <a:tcPr marL="7620" marR="7620" marT="7620" marB="0" vert="horz" anchor="ctr"/>
                </a:tc>
                <a:tc>
                  <a:txBody>
                    <a:bodyPr/>
                    <a:p>
                      <a:pPr indent="0" algn="ctr">
                        <a:buNone/>
                      </a:pPr>
                      <a:r>
                        <a:rPr lang="en-US" sz="1000"/>
                        <a:t>0.0916</a:t>
                      </a:r>
                      <a:endParaRPr lang="en-US" altLang="en-US" sz="1000"/>
                    </a:p>
                  </a:txBody>
                  <a:tcPr marL="7620" marR="7620" marT="7620" marB="0" vert="horz" anchor="ctr"/>
                </a:tc>
              </a:tr>
              <a:tr h="313055">
                <a:tc>
                  <a:txBody>
                    <a:bodyPr/>
                    <a:p>
                      <a:pPr indent="0" algn="ctr">
                        <a:buNone/>
                      </a:pPr>
                      <a:r>
                        <a:rPr lang="en-US" sz="1000"/>
                        <a:t>2012</a:t>
                      </a:r>
                      <a:endParaRPr lang="en-US" altLang="en-US" sz="1000"/>
                    </a:p>
                  </a:txBody>
                  <a:tcPr marL="7620" marR="7620" marT="7620" marB="0" vert="horz" anchor="ctr"/>
                </a:tc>
                <a:tc>
                  <a:txBody>
                    <a:bodyPr/>
                    <a:p>
                      <a:pPr indent="0" algn="ctr">
                        <a:buNone/>
                      </a:pPr>
                      <a:r>
                        <a:rPr lang="en-US" sz="1000"/>
                        <a:t>0.6095</a:t>
                      </a:r>
                      <a:endParaRPr lang="en-US" altLang="en-US" sz="1000"/>
                    </a:p>
                  </a:txBody>
                  <a:tcPr marL="7620" marR="7620" marT="7620" marB="0" vert="horz" anchor="ctr"/>
                </a:tc>
                <a:tc>
                  <a:txBody>
                    <a:bodyPr/>
                    <a:p>
                      <a:pPr indent="0" algn="ctr">
                        <a:buNone/>
                      </a:pPr>
                      <a:r>
                        <a:rPr lang="en-US" sz="1000"/>
                        <a:t>0.0173</a:t>
                      </a:r>
                      <a:endParaRPr lang="en-US" altLang="en-US" sz="1000"/>
                    </a:p>
                  </a:txBody>
                  <a:tcPr marL="7620" marR="7620" marT="7620" marB="0" vert="horz" anchor="ctr"/>
                </a:tc>
              </a:tr>
              <a:tr h="270510">
                <a:tc>
                  <a:txBody>
                    <a:bodyPr/>
                    <a:p>
                      <a:pPr indent="0" algn="ctr">
                        <a:buNone/>
                      </a:pPr>
                      <a:r>
                        <a:rPr lang="en-US" sz="1000"/>
                        <a:t>2013</a:t>
                      </a:r>
                      <a:endParaRPr lang="en-US" altLang="en-US" sz="1000"/>
                    </a:p>
                  </a:txBody>
                  <a:tcPr marL="7620" marR="7620" marT="7620" marB="0" vert="horz" anchor="ctr"/>
                </a:tc>
                <a:tc>
                  <a:txBody>
                    <a:bodyPr/>
                    <a:p>
                      <a:pPr indent="0" algn="ctr">
                        <a:buNone/>
                      </a:pPr>
                      <a:r>
                        <a:rPr lang="en-US" sz="1000"/>
                        <a:t>0.6681</a:t>
                      </a:r>
                      <a:endParaRPr lang="en-US" altLang="en-US" sz="1000"/>
                    </a:p>
                  </a:txBody>
                  <a:tcPr marL="7620" marR="7620" marT="7620" marB="0" vert="horz" anchor="ctr"/>
                </a:tc>
                <a:tc>
                  <a:txBody>
                    <a:bodyPr/>
                    <a:p>
                      <a:pPr indent="0" algn="ctr">
                        <a:buNone/>
                      </a:pPr>
                      <a:r>
                        <a:rPr lang="en-US" sz="1000"/>
                        <a:t>0.0043</a:t>
                      </a:r>
                      <a:endParaRPr lang="en-US" altLang="en-US" sz="1000"/>
                    </a:p>
                  </a:txBody>
                  <a:tcPr marL="7620" marR="7620" marT="7620" marB="0" vert="horz" anchor="ctr"/>
                </a:tc>
              </a:tr>
              <a:tr h="271145">
                <a:tc>
                  <a:txBody>
                    <a:bodyPr/>
                    <a:p>
                      <a:pPr indent="0" algn="ctr">
                        <a:buNone/>
                      </a:pPr>
                      <a:r>
                        <a:rPr lang="en-US" sz="1000"/>
                        <a:t>2014</a:t>
                      </a:r>
                      <a:endParaRPr lang="en-US" altLang="en-US" sz="1000"/>
                    </a:p>
                  </a:txBody>
                  <a:tcPr marL="7620" marR="7620" marT="7620" marB="0" vert="horz" anchor="ctr"/>
                </a:tc>
                <a:tc>
                  <a:txBody>
                    <a:bodyPr/>
                    <a:p>
                      <a:pPr indent="0" algn="ctr">
                        <a:buNone/>
                      </a:pPr>
                      <a:r>
                        <a:rPr lang="en-US" sz="1000"/>
                        <a:t>0.7294</a:t>
                      </a:r>
                      <a:endParaRPr lang="en-US" altLang="en-US" sz="1000"/>
                    </a:p>
                  </a:txBody>
                  <a:tcPr marL="7620" marR="7620" marT="7620" marB="0" vert="horz" anchor="ctr"/>
                </a:tc>
                <a:tc>
                  <a:txBody>
                    <a:bodyPr/>
                    <a:p>
                      <a:pPr indent="0" algn="ctr">
                        <a:buNone/>
                      </a:pPr>
                      <a:r>
                        <a:rPr lang="en-US" sz="1000"/>
                        <a:t>0.0000</a:t>
                      </a:r>
                      <a:endParaRPr lang="en-US" altLang="en-US" sz="1000"/>
                    </a:p>
                  </a:txBody>
                  <a:tcPr marL="7620" marR="7620" marT="7620" marB="0" vert="horz" anchor="ctr"/>
                </a:tc>
              </a:tr>
              <a:tr h="269875">
                <a:tc>
                  <a:txBody>
                    <a:bodyPr/>
                    <a:p>
                      <a:pPr indent="0" algn="ctr">
                        <a:buNone/>
                      </a:pPr>
                      <a:r>
                        <a:rPr lang="en-US" sz="1000"/>
                        <a:t>2015</a:t>
                      </a:r>
                      <a:endParaRPr lang="en-US" altLang="en-US" sz="1000"/>
                    </a:p>
                  </a:txBody>
                  <a:tcPr marL="7620" marR="7620" marT="7620" marB="0" vert="horz" anchor="ctr"/>
                </a:tc>
                <a:tc>
                  <a:txBody>
                    <a:bodyPr/>
                    <a:p>
                      <a:pPr indent="0" algn="ctr">
                        <a:buNone/>
                      </a:pPr>
                      <a:r>
                        <a:rPr lang="en-US" sz="1000"/>
                        <a:t>0.7652</a:t>
                      </a:r>
                      <a:endParaRPr lang="en-US" altLang="en-US" sz="1000"/>
                    </a:p>
                  </a:txBody>
                  <a:tcPr marL="7620" marR="7620" marT="7620" marB="0" vert="horz" anchor="ctr"/>
                </a:tc>
                <a:tc>
                  <a:txBody>
                    <a:bodyPr/>
                    <a:p>
                      <a:pPr indent="0" algn="ctr">
                        <a:buNone/>
                      </a:pPr>
                      <a:r>
                        <a:rPr lang="en-US" sz="1000"/>
                        <a:t>0.0714</a:t>
                      </a:r>
                      <a:endParaRPr lang="en-US" altLang="en-US" sz="1000"/>
                    </a:p>
                  </a:txBody>
                  <a:tcPr marL="7620" marR="7620" marT="7620" marB="0" vert="horz" anchor="ctr"/>
                </a:tc>
              </a:tr>
              <a:tr h="270510">
                <a:tc>
                  <a:txBody>
                    <a:bodyPr/>
                    <a:p>
                      <a:pPr indent="0" algn="ctr">
                        <a:buNone/>
                      </a:pPr>
                      <a:r>
                        <a:rPr lang="en-US" sz="1000"/>
                        <a:t>2016</a:t>
                      </a:r>
                      <a:endParaRPr lang="en-US" altLang="en-US" sz="1000"/>
                    </a:p>
                  </a:txBody>
                  <a:tcPr marL="7620" marR="7620" marT="7620" marB="0" vert="horz" anchor="ctr"/>
                </a:tc>
                <a:tc>
                  <a:txBody>
                    <a:bodyPr/>
                    <a:p>
                      <a:pPr indent="0" algn="ctr">
                        <a:buNone/>
                      </a:pPr>
                      <a:r>
                        <a:rPr lang="en-US" sz="1000"/>
                        <a:t>0.8356</a:t>
                      </a:r>
                      <a:endParaRPr lang="en-US" altLang="en-US" sz="1000"/>
                    </a:p>
                  </a:txBody>
                  <a:tcPr marL="7620" marR="7620" marT="7620" marB="0" vert="horz" anchor="ctr"/>
                </a:tc>
                <a:tc>
                  <a:txBody>
                    <a:bodyPr/>
                    <a:p>
                      <a:pPr indent="0" algn="ctr">
                        <a:buNone/>
                      </a:pPr>
                      <a:r>
                        <a:rPr lang="en-US" sz="1000"/>
                        <a:t>0.1728</a:t>
                      </a:r>
                      <a:endParaRPr lang="en-US" altLang="en-US" sz="1000"/>
                    </a:p>
                  </a:txBody>
                  <a:tcPr marL="7620" marR="7620" marT="7620" marB="0" vert="horz" anchor="ctr"/>
                </a:tc>
              </a:tr>
              <a:tr h="271145">
                <a:tc>
                  <a:txBody>
                    <a:bodyPr/>
                    <a:p>
                      <a:pPr indent="0" algn="ctr">
                        <a:buNone/>
                      </a:pPr>
                      <a:r>
                        <a:rPr lang="en-US" sz="1000"/>
                        <a:t>2017</a:t>
                      </a:r>
                      <a:endParaRPr lang="en-US" altLang="en-US" sz="1000"/>
                    </a:p>
                  </a:txBody>
                  <a:tcPr marL="7620" marR="7620" marT="7620" marB="0" vert="horz" anchor="ctr"/>
                </a:tc>
                <a:tc>
                  <a:txBody>
                    <a:bodyPr/>
                    <a:p>
                      <a:pPr indent="0" algn="ctr">
                        <a:buNone/>
                      </a:pPr>
                      <a:r>
                        <a:rPr lang="en-US" sz="1000"/>
                        <a:t>1.0000</a:t>
                      </a:r>
                      <a:endParaRPr lang="en-US" altLang="en-US" sz="1000"/>
                    </a:p>
                  </a:txBody>
                  <a:tcPr marL="7620" marR="7620" marT="7620" marB="0" vert="horz" anchor="ctr"/>
                </a:tc>
                <a:tc>
                  <a:txBody>
                    <a:bodyPr/>
                    <a:p>
                      <a:pPr indent="0" algn="ctr">
                        <a:buNone/>
                      </a:pPr>
                      <a:r>
                        <a:rPr lang="en-US" sz="1000"/>
                        <a:t>0.0306</a:t>
                      </a:r>
                      <a:endParaRPr lang="en-US" altLang="en-US" sz="1000"/>
                    </a:p>
                  </a:txBody>
                  <a:tcPr marL="7620" marR="7620" marT="7620" marB="0" vert="horz" anchor="ctr"/>
                </a:tc>
              </a:tr>
            </a:tbl>
          </a:graphicData>
        </a:graphic>
      </p:graphicFrame>
      <p:sp>
        <p:nvSpPr>
          <p:cNvPr id="26" name="文本框 25"/>
          <p:cNvSpPr txBox="1"/>
          <p:nvPr/>
        </p:nvSpPr>
        <p:spPr>
          <a:xfrm>
            <a:off x="5842000" y="838835"/>
            <a:ext cx="1845310" cy="460375"/>
          </a:xfrm>
          <a:prstGeom prst="rect">
            <a:avLst/>
          </a:prstGeom>
          <a:noFill/>
        </p:spPr>
        <p:txBody>
          <a:bodyPr wrap="square" rtlCol="0">
            <a:spAutoFit/>
          </a:bodyPr>
          <a:p>
            <a:r>
              <a:rPr lang="zh-CN" altLang="en-US" sz="2400">
                <a:ln/>
                <a:solidFill>
                  <a:schemeClr val="accent1"/>
                </a:solidFill>
                <a:effectLst>
                  <a:outerShdw blurRad="38100" dist="25400" dir="5400000" algn="ctr" rotWithShape="0">
                    <a:srgbClr val="6E747A">
                      <a:alpha val="43000"/>
                    </a:srgbClr>
                  </a:outerShdw>
                </a:effectLst>
              </a:rPr>
              <a:t>因素得分表</a:t>
            </a:r>
            <a:endParaRPr lang="zh-CN" altLang="en-US" sz="2400">
              <a:ln/>
              <a:solidFill>
                <a:schemeClr val="accent1"/>
              </a:solidFill>
              <a:effectLst>
                <a:outerShdw blurRad="38100" dist="25400" dir="5400000" algn="ctr" rotWithShape="0">
                  <a:srgbClr val="6E747A">
                    <a:alpha val="43000"/>
                  </a:srgbClr>
                </a:outerShdw>
              </a:effectLst>
            </a:endParaRPr>
          </a:p>
        </p:txBody>
      </p:sp>
      <p:sp>
        <p:nvSpPr>
          <p:cNvPr id="27" name="矩形 26"/>
          <p:cNvSpPr/>
          <p:nvPr/>
        </p:nvSpPr>
        <p:spPr>
          <a:xfrm>
            <a:off x="323850" y="3293110"/>
            <a:ext cx="3619500" cy="645160"/>
          </a:xfrm>
          <a:prstGeom prst="rect">
            <a:avLst/>
          </a:prstGeom>
          <a:noFill/>
          <a:ln>
            <a:noFill/>
          </a:ln>
        </p:spPr>
        <p:txBody>
          <a:bodyPr wrap="square" rtlCol="0" anchor="t">
            <a:spAutoFit/>
          </a:bodyPr>
          <a:p>
            <a:pPr algn="ctr"/>
            <a:r>
              <a:rPr lang="zh-CN" altLang="en-US" sz="3600" b="1">
                <a:ln w="22225">
                  <a:solidFill>
                    <a:schemeClr val="accent2"/>
                  </a:solidFill>
                  <a:prstDash val="solid"/>
                </a:ln>
                <a:solidFill>
                  <a:schemeClr val="accent2">
                    <a:lumMod val="40000"/>
                    <a:lumOff val="60000"/>
                  </a:schemeClr>
                </a:solidFill>
                <a:effectLst/>
              </a:rPr>
              <a:t>主成分占比</a:t>
            </a:r>
            <a:endParaRPr lang="zh-CN" altLang="en-US" sz="3600" b="1">
              <a:ln w="22225">
                <a:solidFill>
                  <a:schemeClr val="accent2"/>
                </a:solidFill>
                <a:prstDash val="solid"/>
              </a:ln>
              <a:solidFill>
                <a:schemeClr val="accent2">
                  <a:lumMod val="40000"/>
                  <a:lumOff val="60000"/>
                </a:schemeClr>
              </a:solidFill>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clickPar">
                                  <p:stCondLst>
                                    <p:cond delay="0"/>
                                  </p:stCondLst>
                                  <p:childTnLst>
                                    <p:set>
                                      <p:cBhvr>
                                        <p:cTn id="6" dur="500"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nodeType="clickEffect">
                                  <p:stCondLst>
                                    <p:cond delay="0"/>
                                  </p:stCondLst>
                                  <p:childTnLst>
                                    <p:anim calcmode="lin" valueType="num">
                                      <p:cBhvr additive="base">
                                        <p:cTn id="12" dur="500"/>
                                        <p:tgtEl>
                                          <p:spTgt spid="13"/>
                                        </p:tgtEl>
                                        <p:attrNameLst>
                                          <p:attrName>ppt_x</p:attrName>
                                        </p:attrNameLst>
                                      </p:cBhvr>
                                      <p:tavLst>
                                        <p:tav tm="0">
                                          <p:val>
                                            <p:strVal val="ppt_x"/>
                                          </p:val>
                                        </p:tav>
                                        <p:tav tm="100000">
                                          <p:val>
                                            <p:strVal val="ppt_x"/>
                                          </p:val>
                                        </p:tav>
                                      </p:tavLst>
                                    </p:anim>
                                    <p:anim calcmode="lin" valueType="num">
                                      <p:cBhvr additive="base">
                                        <p:cTn id="13" dur="500"/>
                                        <p:tgtEl>
                                          <p:spTgt spid="13"/>
                                        </p:tgtEl>
                                        <p:attrNameLst>
                                          <p:attrName>ppt_y</p:attrName>
                                        </p:attrNameLst>
                                      </p:cBhvr>
                                      <p:tavLst>
                                        <p:tav tm="0">
                                          <p:val>
                                            <p:strVal val="ppt_y"/>
                                          </p:val>
                                        </p:tav>
                                        <p:tav tm="100000">
                                          <p:val>
                                            <p:strVal val="1+ppt_h/2"/>
                                          </p:val>
                                        </p:tav>
                                      </p:tavLst>
                                    </p:anim>
                                    <p:set>
                                      <p:cBhvr>
                                        <p:cTn id="14" dur="1" fill="hold">
                                          <p:stCondLst>
                                            <p:cond delay="499"/>
                                          </p:stCondLst>
                                        </p:cTn>
                                        <p:tgtEl>
                                          <p:spTgt spid="13"/>
                                        </p:tgtEl>
                                        <p:attrNameLst>
                                          <p:attrName>style.visibility</p:attrName>
                                        </p:attrNameLst>
                                      </p:cBhvr>
                                      <p:to>
                                        <p:strVal val="hidden"/>
                                      </p:to>
                                    </p:set>
                                  </p:childTnLst>
                                </p:cTn>
                              </p:par>
                              <p:par>
                                <p:cTn id="15" presetID="6" presetClass="entr" presetSubtype="16"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circle(in)">
                                      <p:cBhvr>
                                        <p:cTn id="17" dur="20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xit" presetSubtype="32" fill="hold" nodeType="clickEffect">
                                  <p:stCondLst>
                                    <p:cond delay="0"/>
                                  </p:stCondLst>
                                  <p:childTnLst>
                                    <p:animEffect transition="out" filter="circle(out)">
                                      <p:cBhvr>
                                        <p:cTn id="21" dur="2000"/>
                                        <p:tgtEl>
                                          <p:spTgt spid="22"/>
                                        </p:tgtEl>
                                      </p:cBhvr>
                                    </p:animEffect>
                                    <p:set>
                                      <p:cBhvr>
                                        <p:cTn id="22" dur="1" fill="hold">
                                          <p:stCondLst>
                                            <p:cond delay="1999"/>
                                          </p:stCondLst>
                                        </p:cTn>
                                        <p:tgtEl>
                                          <p:spTgt spid="22"/>
                                        </p:tgtEl>
                                        <p:attrNameLst>
                                          <p:attrName>style.visibility</p:attrName>
                                        </p:attrNameLst>
                                      </p:cBhvr>
                                      <p:to>
                                        <p:strVal val="hidden"/>
                                      </p:to>
                                    </p:set>
                                  </p:childTnLst>
                                </p:cTn>
                              </p:par>
                              <p:par>
                                <p:cTn id="23" presetID="16" presetClass="entr" presetSubtype="21" fill="hold"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barn(inVertical)">
                                      <p:cBhvr>
                                        <p:cTn id="25" dur="500"/>
                                        <p:tgtEl>
                                          <p:spTgt spid="24"/>
                                        </p:tgtEl>
                                      </p:cBhvr>
                                    </p:animEffect>
                                  </p:childTnLst>
                                </p:cTn>
                              </p:par>
                              <p:par>
                                <p:cTn id="26" presetID="16" presetClass="entr" presetSubtype="21" fill="hold" nodeType="withEffect">
                                  <p:stCondLst>
                                    <p:cond delay="0"/>
                                  </p:stCondLst>
                                  <p:childTnLst>
                                    <p:set>
                                      <p:cBhvr>
                                        <p:cTn id="27" dur="1" fill="hold">
                                          <p:stCondLst>
                                            <p:cond delay="0"/>
                                          </p:stCondLst>
                                        </p:cTn>
                                        <p:tgtEl>
                                          <p:spTgt spid="25"/>
                                        </p:tgtEl>
                                        <p:attrNameLst>
                                          <p:attrName>style.visibility</p:attrName>
                                        </p:attrNameLst>
                                      </p:cBhvr>
                                      <p:to>
                                        <p:strVal val="visible"/>
                                      </p:to>
                                    </p:set>
                                    <p:animEffect transition="in" filter="barn(inVertical)">
                                      <p:cBhvr>
                                        <p:cTn id="28"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图片 1"/>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0" name="文本框 2"/>
          <p:cNvSpPr txBox="1">
            <a:spLocks noChangeArrowheads="1"/>
          </p:cNvSpPr>
          <p:nvPr/>
        </p:nvSpPr>
        <p:spPr bwMode="auto">
          <a:xfrm>
            <a:off x="868363" y="25400"/>
            <a:ext cx="4541837" cy="737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效益模型拟合</a:t>
            </a:r>
            <a:endParaRPr lang="zh-CN" altLang="en-US" sz="2800" b="1">
              <a:solidFill>
                <a:srgbClr val="4B649F"/>
              </a:solidFill>
            </a:endParaRPr>
          </a:p>
        </p:txBody>
      </p:sp>
      <p:cxnSp>
        <p:nvCxnSpPr>
          <p:cNvPr id="4" name="直接连接符 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pSp>
        <p:nvGrpSpPr>
          <p:cNvPr id="17413" name="组合 5"/>
          <p:cNvGrpSpPr/>
          <p:nvPr/>
        </p:nvGrpSpPr>
        <p:grpSpPr bwMode="auto">
          <a:xfrm>
            <a:off x="233363" y="125413"/>
            <a:ext cx="635000" cy="635000"/>
            <a:chOff x="5288161" y="2234042"/>
            <a:chExt cx="1607262" cy="1607262"/>
          </a:xfrm>
        </p:grpSpPr>
        <p:sp>
          <p:nvSpPr>
            <p:cNvPr id="7" name="椭圆 6"/>
            <p:cNvSpPr/>
            <p:nvPr/>
          </p:nvSpPr>
          <p:spPr>
            <a:xfrm>
              <a:off x="5288161"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 name="椭圆 7"/>
            <p:cNvSpPr/>
            <p:nvPr/>
          </p:nvSpPr>
          <p:spPr>
            <a:xfrm>
              <a:off x="5396650" y="2334495"/>
              <a:ext cx="1390282" cy="1390282"/>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7416" name="KSO_Shape"/>
            <p:cNvSpPr>
              <a:spLocks noChangeArrowheads="1"/>
            </p:cNvSpPr>
            <p:nvPr/>
          </p:nvSpPr>
          <p:spPr bwMode="auto">
            <a:xfrm>
              <a:off x="5547153" y="2697761"/>
              <a:ext cx="1089278" cy="662788"/>
            </a:xfrm>
            <a:custGeom>
              <a:avLst/>
              <a:gdLst>
                <a:gd name="T0" fmla="*/ 3046 w 3931"/>
                <a:gd name="T1" fmla="*/ 1287 h 2392"/>
                <a:gd name="T2" fmla="*/ 2027 w 3931"/>
                <a:gd name="T3" fmla="*/ 850 h 2392"/>
                <a:gd name="T4" fmla="*/ 880 w 3931"/>
                <a:gd name="T5" fmla="*/ 1287 h 2392"/>
                <a:gd name="T6" fmla="*/ 560 w 3931"/>
                <a:gd name="T7" fmla="*/ 1154 h 2392"/>
                <a:gd name="T8" fmla="*/ 560 w 3931"/>
                <a:gd name="T9" fmla="*/ 1546 h 2392"/>
                <a:gd name="T10" fmla="*/ 647 w 3931"/>
                <a:gd name="T11" fmla="*/ 1666 h 2392"/>
                <a:gd name="T12" fmla="*/ 558 w 3931"/>
                <a:gd name="T13" fmla="*/ 1786 h 2392"/>
                <a:gd name="T14" fmla="*/ 653 w 3931"/>
                <a:gd name="T15" fmla="*/ 2208 h 2392"/>
                <a:gd name="T16" fmla="*/ 373 w 3931"/>
                <a:gd name="T17" fmla="*/ 2208 h 2392"/>
                <a:gd name="T18" fmla="*/ 469 w 3931"/>
                <a:gd name="T19" fmla="*/ 1784 h 2392"/>
                <a:gd name="T20" fmla="*/ 391 w 3931"/>
                <a:gd name="T21" fmla="*/ 1666 h 2392"/>
                <a:gd name="T22" fmla="*/ 466 w 3931"/>
                <a:gd name="T23" fmla="*/ 1549 h 2392"/>
                <a:gd name="T24" fmla="*/ 466 w 3931"/>
                <a:gd name="T25" fmla="*/ 1115 h 2392"/>
                <a:gd name="T26" fmla="*/ 0 w 3931"/>
                <a:gd name="T27" fmla="*/ 920 h 2392"/>
                <a:gd name="T28" fmla="*/ 2050 w 3931"/>
                <a:gd name="T29" fmla="*/ 0 h 2392"/>
                <a:gd name="T30" fmla="*/ 3931 w 3931"/>
                <a:gd name="T31" fmla="*/ 932 h 2392"/>
                <a:gd name="T32" fmla="*/ 3046 w 3931"/>
                <a:gd name="T33" fmla="*/ 1287 h 2392"/>
                <a:gd name="T34" fmla="*/ 2004 w 3931"/>
                <a:gd name="T35" fmla="*/ 1072 h 2392"/>
                <a:gd name="T36" fmla="*/ 2929 w 3931"/>
                <a:gd name="T37" fmla="*/ 1386 h 2392"/>
                <a:gd name="T38" fmla="*/ 2929 w 3931"/>
                <a:gd name="T39" fmla="*/ 2147 h 2392"/>
                <a:gd name="T40" fmla="*/ 1957 w 3931"/>
                <a:gd name="T41" fmla="*/ 2392 h 2392"/>
                <a:gd name="T42" fmla="*/ 1099 w 3931"/>
                <a:gd name="T43" fmla="*/ 2147 h 2392"/>
                <a:gd name="T44" fmla="*/ 1099 w 3931"/>
                <a:gd name="T45" fmla="*/ 1386 h 2392"/>
                <a:gd name="T46" fmla="*/ 2004 w 3931"/>
                <a:gd name="T47" fmla="*/ 1072 h 2392"/>
                <a:gd name="T48" fmla="*/ 1992 w 3931"/>
                <a:gd name="T49" fmla="*/ 2252 h 2392"/>
                <a:gd name="T50" fmla="*/ 2738 w 3931"/>
                <a:gd name="T51" fmla="*/ 2066 h 2392"/>
                <a:gd name="T52" fmla="*/ 1992 w 3931"/>
                <a:gd name="T53" fmla="*/ 1879 h 2392"/>
                <a:gd name="T54" fmla="*/ 1247 w 3931"/>
                <a:gd name="T55" fmla="*/ 2066 h 2392"/>
                <a:gd name="T56" fmla="*/ 1992 w 3931"/>
                <a:gd name="T57" fmla="*/ 2252 h 23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931" h="2392">
                  <a:moveTo>
                    <a:pt x="3046" y="1287"/>
                  </a:moveTo>
                  <a:cubicBezTo>
                    <a:pt x="3046" y="1287"/>
                    <a:pt x="2618" y="850"/>
                    <a:pt x="2027" y="850"/>
                  </a:cubicBezTo>
                  <a:cubicBezTo>
                    <a:pt x="1450" y="850"/>
                    <a:pt x="880" y="1287"/>
                    <a:pt x="880" y="1287"/>
                  </a:cubicBezTo>
                  <a:cubicBezTo>
                    <a:pt x="560" y="1154"/>
                    <a:pt x="560" y="1154"/>
                    <a:pt x="560" y="1154"/>
                  </a:cubicBezTo>
                  <a:cubicBezTo>
                    <a:pt x="560" y="1546"/>
                    <a:pt x="560" y="1546"/>
                    <a:pt x="560" y="1546"/>
                  </a:cubicBezTo>
                  <a:cubicBezTo>
                    <a:pt x="610" y="1563"/>
                    <a:pt x="647" y="1610"/>
                    <a:pt x="647" y="1666"/>
                  </a:cubicBezTo>
                  <a:cubicBezTo>
                    <a:pt x="647" y="1723"/>
                    <a:pt x="609" y="1769"/>
                    <a:pt x="558" y="1786"/>
                  </a:cubicBezTo>
                  <a:cubicBezTo>
                    <a:pt x="653" y="2208"/>
                    <a:pt x="653" y="2208"/>
                    <a:pt x="653" y="2208"/>
                  </a:cubicBezTo>
                  <a:cubicBezTo>
                    <a:pt x="373" y="2208"/>
                    <a:pt x="373" y="2208"/>
                    <a:pt x="373" y="2208"/>
                  </a:cubicBezTo>
                  <a:cubicBezTo>
                    <a:pt x="469" y="1784"/>
                    <a:pt x="469" y="1784"/>
                    <a:pt x="469" y="1784"/>
                  </a:cubicBezTo>
                  <a:cubicBezTo>
                    <a:pt x="423" y="1764"/>
                    <a:pt x="391" y="1719"/>
                    <a:pt x="391" y="1666"/>
                  </a:cubicBezTo>
                  <a:cubicBezTo>
                    <a:pt x="391" y="1614"/>
                    <a:pt x="422" y="1570"/>
                    <a:pt x="466" y="1549"/>
                  </a:cubicBezTo>
                  <a:cubicBezTo>
                    <a:pt x="466" y="1115"/>
                    <a:pt x="466" y="1115"/>
                    <a:pt x="466" y="1115"/>
                  </a:cubicBezTo>
                  <a:cubicBezTo>
                    <a:pt x="0" y="920"/>
                    <a:pt x="0" y="920"/>
                    <a:pt x="0" y="920"/>
                  </a:cubicBezTo>
                  <a:cubicBezTo>
                    <a:pt x="2050" y="0"/>
                    <a:pt x="2050" y="0"/>
                    <a:pt x="2050" y="0"/>
                  </a:cubicBezTo>
                  <a:cubicBezTo>
                    <a:pt x="3931" y="932"/>
                    <a:pt x="3931" y="932"/>
                    <a:pt x="3931" y="932"/>
                  </a:cubicBezTo>
                  <a:lnTo>
                    <a:pt x="3046" y="1287"/>
                  </a:lnTo>
                  <a:close/>
                  <a:moveTo>
                    <a:pt x="2004" y="1072"/>
                  </a:moveTo>
                  <a:cubicBezTo>
                    <a:pt x="2598" y="1072"/>
                    <a:pt x="2929" y="1386"/>
                    <a:pt x="2929" y="1386"/>
                  </a:cubicBezTo>
                  <a:cubicBezTo>
                    <a:pt x="2929" y="2147"/>
                    <a:pt x="2929" y="2147"/>
                    <a:pt x="2929" y="2147"/>
                  </a:cubicBezTo>
                  <a:cubicBezTo>
                    <a:pt x="2929" y="2147"/>
                    <a:pt x="2586" y="2392"/>
                    <a:pt x="1957" y="2392"/>
                  </a:cubicBezTo>
                  <a:cubicBezTo>
                    <a:pt x="1328" y="2392"/>
                    <a:pt x="1099" y="2147"/>
                    <a:pt x="1099" y="2147"/>
                  </a:cubicBezTo>
                  <a:cubicBezTo>
                    <a:pt x="1099" y="1386"/>
                    <a:pt x="1099" y="1386"/>
                    <a:pt x="1099" y="1386"/>
                  </a:cubicBezTo>
                  <a:cubicBezTo>
                    <a:pt x="1099" y="1386"/>
                    <a:pt x="1410" y="1072"/>
                    <a:pt x="2004" y="1072"/>
                  </a:cubicBezTo>
                  <a:close/>
                  <a:moveTo>
                    <a:pt x="1992" y="2252"/>
                  </a:moveTo>
                  <a:cubicBezTo>
                    <a:pt x="2404" y="2252"/>
                    <a:pt x="2738" y="2168"/>
                    <a:pt x="2738" y="2066"/>
                  </a:cubicBezTo>
                  <a:cubicBezTo>
                    <a:pt x="2738" y="1963"/>
                    <a:pt x="2404" y="1879"/>
                    <a:pt x="1992" y="1879"/>
                  </a:cubicBezTo>
                  <a:cubicBezTo>
                    <a:pt x="1581" y="1879"/>
                    <a:pt x="1247" y="1963"/>
                    <a:pt x="1247" y="2066"/>
                  </a:cubicBezTo>
                  <a:cubicBezTo>
                    <a:pt x="1247" y="2168"/>
                    <a:pt x="1581" y="2252"/>
                    <a:pt x="1992" y="2252"/>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10" name="任意多边形 9"/>
          <p:cNvSpPr/>
          <p:nvPr/>
        </p:nvSpPr>
        <p:spPr>
          <a:xfrm>
            <a:off x="179705" y="2755900"/>
            <a:ext cx="4401820" cy="1645920"/>
          </a:xfrm>
          <a:custGeom>
            <a:avLst/>
            <a:gdLst>
              <a:gd name="connsiteX0" fmla="*/ 0 w 2837889"/>
              <a:gd name="connsiteY0" fmla="*/ 0 h 935213"/>
              <a:gd name="connsiteX1" fmla="*/ 2837889 w 2837889"/>
              <a:gd name="connsiteY1" fmla="*/ 0 h 935213"/>
              <a:gd name="connsiteX2" fmla="*/ 2837889 w 2837889"/>
              <a:gd name="connsiteY2" fmla="*/ 935213 h 935213"/>
              <a:gd name="connsiteX3" fmla="*/ 0 w 2837889"/>
              <a:gd name="connsiteY3" fmla="*/ 935213 h 935213"/>
              <a:gd name="connsiteX4" fmla="*/ 0 w 2837889"/>
              <a:gd name="connsiteY4" fmla="*/ 0 h 9352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37889" h="935213">
                <a:moveTo>
                  <a:pt x="0" y="0"/>
                </a:moveTo>
                <a:lnTo>
                  <a:pt x="2837889" y="0"/>
                </a:lnTo>
                <a:lnTo>
                  <a:pt x="2837889" y="935213"/>
                </a:lnTo>
                <a:lnTo>
                  <a:pt x="0" y="935213"/>
                </a:lnTo>
                <a:lnTo>
                  <a:pt x="0" y="0"/>
                </a:lnTo>
                <a:close/>
              </a:path>
            </a:pathLst>
          </a:custGeom>
          <a:ln>
            <a:noFill/>
          </a:ln>
        </p:spPr>
        <p:style>
          <a:lnRef idx="0">
            <a:scrgbClr r="0" g="0" b="0"/>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lIns="25400" tIns="25400" rIns="25400" bIns="25400" spcCol="1270" anchor="ctr"/>
          <a:lstStyle/>
          <a:p>
            <a:pPr marL="342900" indent="-342900" algn="l" defTabSz="889000" fontAlgn="auto">
              <a:lnSpc>
                <a:spcPct val="90000"/>
              </a:lnSpc>
              <a:spcAft>
                <a:spcPct val="35000"/>
              </a:spcAft>
              <a:buFont typeface="Arial" panose="020B0604020202020204" pitchFamily="34" charset="0"/>
              <a:buChar char="•"/>
            </a:pPr>
            <a:r>
              <a:rPr lang="zh-CN" altLang="en-US" sz="2000" b="1" noProof="1">
                <a:solidFill>
                  <a:schemeClr val="bg1">
                    <a:lumMod val="50000"/>
                  </a:schemeClr>
                </a:solidFill>
                <a:cs typeface="+mn-ea"/>
                <a:sym typeface="+mn-lt"/>
              </a:rPr>
              <a:t>最小二乘法</a:t>
            </a:r>
            <a:endParaRPr lang="zh-CN" altLang="en-US" sz="2000" b="1" noProof="1">
              <a:solidFill>
                <a:schemeClr val="bg1">
                  <a:lumMod val="50000"/>
                </a:schemeClr>
              </a:solidFill>
              <a:cs typeface="+mn-ea"/>
              <a:sym typeface="+mn-lt"/>
            </a:endParaRPr>
          </a:p>
          <a:p>
            <a:pPr marL="342900" indent="-342900" algn="l" defTabSz="889000" fontAlgn="auto">
              <a:lnSpc>
                <a:spcPct val="90000"/>
              </a:lnSpc>
              <a:spcAft>
                <a:spcPct val="35000"/>
              </a:spcAft>
              <a:buFont typeface="Arial" panose="020B0604020202020204" pitchFamily="34" charset="0"/>
              <a:buChar char="•"/>
            </a:pPr>
            <a:r>
              <a:rPr lang="zh-CN" altLang="en-US" sz="2000" b="1" noProof="1">
                <a:solidFill>
                  <a:schemeClr val="bg1">
                    <a:lumMod val="50000"/>
                  </a:schemeClr>
                </a:solidFill>
                <a:cs typeface="+mn-ea"/>
                <a:sym typeface="+mn-lt"/>
              </a:rPr>
              <a:t>因素得分：综合效益函数拟合</a:t>
            </a:r>
            <a:endParaRPr lang="zh-CN" altLang="en-US" sz="2000" b="1" noProof="1">
              <a:solidFill>
                <a:schemeClr val="bg1">
                  <a:lumMod val="50000"/>
                </a:schemeClr>
              </a:solidFill>
              <a:cs typeface="+mn-ea"/>
              <a:sym typeface="+mn-lt"/>
            </a:endParaRPr>
          </a:p>
          <a:p>
            <a:pPr marL="342900" indent="-342900" algn="l" defTabSz="889000" fontAlgn="auto">
              <a:lnSpc>
                <a:spcPct val="90000"/>
              </a:lnSpc>
              <a:spcAft>
                <a:spcPct val="35000"/>
              </a:spcAft>
              <a:buFont typeface="Arial" panose="020B0604020202020204" pitchFamily="34" charset="0"/>
              <a:buChar char="•"/>
            </a:pPr>
            <a:r>
              <a:rPr lang="en-US" altLang="zh-CN" sz="2000" b="1" noProof="1">
                <a:solidFill>
                  <a:schemeClr val="bg1">
                    <a:lumMod val="50000"/>
                  </a:schemeClr>
                </a:solidFill>
                <a:cs typeface="+mn-ea"/>
                <a:sym typeface="+mn-lt"/>
              </a:rPr>
              <a:t>F</a:t>
            </a:r>
            <a:r>
              <a:rPr lang="zh-CN" altLang="en-US" sz="2000" b="1" noProof="1">
                <a:solidFill>
                  <a:schemeClr val="bg1">
                    <a:lumMod val="50000"/>
                  </a:schemeClr>
                </a:solidFill>
                <a:cs typeface="+mn-ea"/>
                <a:sym typeface="+mn-lt"/>
              </a:rPr>
              <a:t>：经济发展水平综合效益函数</a:t>
            </a:r>
            <a:endParaRPr lang="zh-CN" altLang="en-US" sz="2000" b="1" noProof="1">
              <a:solidFill>
                <a:schemeClr val="bg1">
                  <a:lumMod val="50000"/>
                </a:schemeClr>
              </a:solidFill>
              <a:cs typeface="+mn-ea"/>
              <a:sym typeface="+mn-lt"/>
            </a:endParaRPr>
          </a:p>
          <a:p>
            <a:pPr marL="342900" indent="-342900" algn="l" defTabSz="889000" fontAlgn="auto">
              <a:lnSpc>
                <a:spcPct val="90000"/>
              </a:lnSpc>
              <a:spcAft>
                <a:spcPct val="35000"/>
              </a:spcAft>
              <a:buFont typeface="Arial" panose="020B0604020202020204" pitchFamily="34" charset="0"/>
              <a:buChar char="•"/>
            </a:pPr>
            <a:r>
              <a:rPr lang="en-US" altLang="zh-CN" sz="2000" b="1" noProof="1">
                <a:solidFill>
                  <a:schemeClr val="bg1">
                    <a:lumMod val="50000"/>
                  </a:schemeClr>
                </a:solidFill>
                <a:cs typeface="+mn-ea"/>
                <a:sym typeface="+mn-lt"/>
              </a:rPr>
              <a:t>G</a:t>
            </a:r>
            <a:r>
              <a:rPr lang="zh-CN" altLang="en-US" sz="2000" b="1" noProof="1">
                <a:solidFill>
                  <a:schemeClr val="bg1">
                    <a:lumMod val="50000"/>
                  </a:schemeClr>
                </a:solidFill>
                <a:cs typeface="+mn-ea"/>
                <a:sym typeface="+mn-lt"/>
              </a:rPr>
              <a:t>：环境污染水平综合效益函数</a:t>
            </a:r>
            <a:endParaRPr lang="zh-CN" altLang="en-US" sz="2000" b="1" noProof="1">
              <a:solidFill>
                <a:schemeClr val="bg1">
                  <a:lumMod val="50000"/>
                </a:schemeClr>
              </a:solidFill>
              <a:cs typeface="+mn-ea"/>
              <a:sym typeface="+mn-lt"/>
            </a:endParaRPr>
          </a:p>
        </p:txBody>
      </p:sp>
      <p:sp>
        <p:nvSpPr>
          <p:cNvPr id="11" name="椭圆 10"/>
          <p:cNvSpPr/>
          <p:nvPr/>
        </p:nvSpPr>
        <p:spPr>
          <a:xfrm>
            <a:off x="965200" y="2179638"/>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2" name="椭圆 11"/>
          <p:cNvSpPr/>
          <p:nvPr/>
        </p:nvSpPr>
        <p:spPr>
          <a:xfrm>
            <a:off x="1122363" y="1863725"/>
            <a:ext cx="225425" cy="225425"/>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3" name="椭圆 12"/>
          <p:cNvSpPr/>
          <p:nvPr/>
        </p:nvSpPr>
        <p:spPr>
          <a:xfrm>
            <a:off x="1501775" y="1927225"/>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4" name="椭圆 13"/>
          <p:cNvSpPr/>
          <p:nvPr/>
        </p:nvSpPr>
        <p:spPr>
          <a:xfrm>
            <a:off x="1817688" y="1579563"/>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15" name="椭圆 14"/>
          <p:cNvSpPr/>
          <p:nvPr/>
        </p:nvSpPr>
        <p:spPr>
          <a:xfrm>
            <a:off x="2228850" y="1452563"/>
            <a:ext cx="225425" cy="2254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16" name="椭圆 15"/>
          <p:cNvSpPr/>
          <p:nvPr/>
        </p:nvSpPr>
        <p:spPr>
          <a:xfrm>
            <a:off x="2735263" y="1674813"/>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17" name="椭圆 16"/>
          <p:cNvSpPr/>
          <p:nvPr/>
        </p:nvSpPr>
        <p:spPr>
          <a:xfrm>
            <a:off x="3051175" y="1831975"/>
            <a:ext cx="354013" cy="355600"/>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18" name="椭圆 17"/>
          <p:cNvSpPr/>
          <p:nvPr/>
        </p:nvSpPr>
        <p:spPr>
          <a:xfrm>
            <a:off x="3492500" y="2179638"/>
            <a:ext cx="227013" cy="225425"/>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19" name="椭圆 18"/>
          <p:cNvSpPr/>
          <p:nvPr/>
        </p:nvSpPr>
        <p:spPr>
          <a:xfrm>
            <a:off x="3683000" y="2527300"/>
            <a:ext cx="225425"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0" name="椭圆 19"/>
          <p:cNvSpPr/>
          <p:nvPr/>
        </p:nvSpPr>
        <p:spPr>
          <a:xfrm>
            <a:off x="2039938" y="1863725"/>
            <a:ext cx="579437" cy="581025"/>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1" name="椭圆 20"/>
          <p:cNvSpPr/>
          <p:nvPr/>
        </p:nvSpPr>
        <p:spPr>
          <a:xfrm>
            <a:off x="749300" y="4532313"/>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2" name="椭圆 21"/>
          <p:cNvSpPr/>
          <p:nvPr/>
        </p:nvSpPr>
        <p:spPr>
          <a:xfrm>
            <a:off x="939800" y="4816475"/>
            <a:ext cx="354013" cy="354013"/>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3" name="椭圆 22"/>
          <p:cNvSpPr/>
          <p:nvPr/>
        </p:nvSpPr>
        <p:spPr>
          <a:xfrm>
            <a:off x="1412875" y="5068888"/>
            <a:ext cx="515938" cy="515937"/>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4" name="椭圆 23"/>
          <p:cNvSpPr/>
          <p:nvPr/>
        </p:nvSpPr>
        <p:spPr>
          <a:xfrm>
            <a:off x="2076450" y="5480050"/>
            <a:ext cx="227013" cy="225425"/>
          </a:xfrm>
          <a:prstGeom prst="ellipse">
            <a:avLst/>
          </a:prstGeom>
          <a:solidFill>
            <a:srgbClr val="4B649F"/>
          </a:solidFill>
          <a:ln>
            <a:noFill/>
          </a:ln>
        </p:spPr>
        <p:style>
          <a:lnRef idx="2">
            <a:scrgbClr r="0" g="0" b="0"/>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sp>
      <p:sp>
        <p:nvSpPr>
          <p:cNvPr id="25" name="椭圆 24"/>
          <p:cNvSpPr/>
          <p:nvPr/>
        </p:nvSpPr>
        <p:spPr>
          <a:xfrm>
            <a:off x="2203450" y="5068888"/>
            <a:ext cx="354013" cy="354012"/>
          </a:xfrm>
          <a:prstGeom prst="ellipse">
            <a:avLst/>
          </a:prstGeom>
          <a:solidFill>
            <a:srgbClr val="4B649F"/>
          </a:solidFill>
          <a:ln>
            <a:noFill/>
          </a:ln>
        </p:spPr>
        <p:style>
          <a:lnRef idx="2">
            <a:scrgbClr r="0" g="0" b="0"/>
          </a:lnRef>
          <a:fillRef idx="1">
            <a:schemeClr val="accent6">
              <a:hueOff val="0"/>
              <a:satOff val="0"/>
              <a:lumOff val="0"/>
              <a:alphaOff val="0"/>
            </a:schemeClr>
          </a:fillRef>
          <a:effectRef idx="0">
            <a:schemeClr val="accent6">
              <a:hueOff val="0"/>
              <a:satOff val="0"/>
              <a:lumOff val="0"/>
              <a:alphaOff val="0"/>
            </a:schemeClr>
          </a:effectRef>
          <a:fontRef idx="minor">
            <a:schemeClr val="lt1"/>
          </a:fontRef>
        </p:style>
      </p:sp>
      <p:sp>
        <p:nvSpPr>
          <p:cNvPr id="26" name="椭圆 25"/>
          <p:cNvSpPr/>
          <p:nvPr/>
        </p:nvSpPr>
        <p:spPr>
          <a:xfrm>
            <a:off x="2519363" y="5511800"/>
            <a:ext cx="225425" cy="225425"/>
          </a:xfrm>
          <a:prstGeom prst="ellipse">
            <a:avLst/>
          </a:prstGeom>
          <a:solidFill>
            <a:srgbClr val="4B649F"/>
          </a:solidFill>
          <a:ln>
            <a:noFill/>
          </a:ln>
        </p:spPr>
        <p:style>
          <a:lnRef idx="2">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27" name="椭圆 26"/>
          <p:cNvSpPr/>
          <p:nvPr/>
        </p:nvSpPr>
        <p:spPr>
          <a:xfrm>
            <a:off x="2803525" y="5005388"/>
            <a:ext cx="515938" cy="515937"/>
          </a:xfrm>
          <a:prstGeom prst="ellipse">
            <a:avLst/>
          </a:prstGeom>
          <a:solidFill>
            <a:srgbClr val="4B649F"/>
          </a:solidFill>
          <a:ln>
            <a:noFill/>
          </a:ln>
        </p:spPr>
        <p:style>
          <a:lnRef idx="2">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sp>
        <p:nvSpPr>
          <p:cNvPr id="28" name="椭圆 27"/>
          <p:cNvSpPr/>
          <p:nvPr/>
        </p:nvSpPr>
        <p:spPr>
          <a:xfrm>
            <a:off x="3498850" y="4879975"/>
            <a:ext cx="355600" cy="354013"/>
          </a:xfrm>
          <a:prstGeom prst="ellipse">
            <a:avLst/>
          </a:prstGeom>
          <a:solidFill>
            <a:srgbClr val="4B649F"/>
          </a:solidFill>
          <a:ln>
            <a:noFill/>
          </a:ln>
        </p:spPr>
        <p:style>
          <a:lnRef idx="2">
            <a:scrgbClr r="0" g="0" b="0"/>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sp>
      <p:sp>
        <p:nvSpPr>
          <p:cNvPr id="29" name="燕尾形 28"/>
          <p:cNvSpPr/>
          <p:nvPr/>
        </p:nvSpPr>
        <p:spPr>
          <a:xfrm>
            <a:off x="3908425" y="2080260"/>
            <a:ext cx="889635" cy="3338830"/>
          </a:xfrm>
          <a:prstGeom prst="chevron">
            <a:avLst>
              <a:gd name="adj" fmla="val 62310"/>
            </a:avLst>
          </a:prstGeom>
          <a:solidFill>
            <a:srgbClr val="4B649F"/>
          </a:solidFill>
          <a:ln>
            <a:noFill/>
          </a:ln>
        </p:spPr>
        <p:style>
          <a:lnRef idx="0">
            <a:scrgbClr r="0" g="0" b="0"/>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sp>
      <p:sp>
        <p:nvSpPr>
          <p:cNvPr id="31" name="燕尾形 30"/>
          <p:cNvSpPr/>
          <p:nvPr/>
        </p:nvSpPr>
        <p:spPr>
          <a:xfrm>
            <a:off x="8480425" y="2755900"/>
            <a:ext cx="1041400" cy="1987550"/>
          </a:xfrm>
          <a:prstGeom prst="chevron">
            <a:avLst>
              <a:gd name="adj" fmla="val 62310"/>
            </a:avLst>
          </a:prstGeom>
          <a:solidFill>
            <a:srgbClr val="4B649F"/>
          </a:solidFill>
          <a:ln>
            <a:noFill/>
          </a:ln>
        </p:spPr>
        <p:style>
          <a:lnRef idx="0">
            <a:scrgbClr r="0" g="0" b="0"/>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sp>
      <p:graphicFrame>
        <p:nvGraphicFramePr>
          <p:cNvPr id="-2147482580" name="对象 -2147482581"/>
          <p:cNvGraphicFramePr>
            <a:graphicFrameLocks noChangeAspect="1"/>
          </p:cNvGraphicFramePr>
          <p:nvPr/>
        </p:nvGraphicFramePr>
        <p:xfrm>
          <a:off x="4798060" y="3261995"/>
          <a:ext cx="4028440" cy="1025525"/>
        </p:xfrm>
        <a:graphic>
          <a:graphicData uri="http://schemas.openxmlformats.org/presentationml/2006/ole">
            <mc:AlternateContent xmlns:mc="http://schemas.openxmlformats.org/markup-compatibility/2006">
              <mc:Choice xmlns:v="urn:schemas-microsoft-com:vml" Requires="v">
                <p:oleObj spid="_x0000_s3076" name="" r:id="rId2" imgW="3561080" imgH="904875" progId="Equation.KSEE3">
                  <p:embed/>
                </p:oleObj>
              </mc:Choice>
              <mc:Fallback>
                <p:oleObj name="" r:id="rId2" imgW="3561080" imgH="904875" progId="Equation.KSEE3">
                  <p:embed/>
                  <p:pic>
                    <p:nvPicPr>
                      <p:cNvPr id="0" name="图片 3075"/>
                      <p:cNvPicPr/>
                      <p:nvPr/>
                    </p:nvPicPr>
                    <p:blipFill>
                      <a:blip r:embed="rId3"/>
                      <a:stretch>
                        <a:fillRect/>
                      </a:stretch>
                    </p:blipFill>
                    <p:spPr>
                      <a:xfrm>
                        <a:off x="4798060" y="3261995"/>
                        <a:ext cx="4028440" cy="1025525"/>
                      </a:xfrm>
                      <a:prstGeom prst="rect">
                        <a:avLst/>
                      </a:prstGeom>
                      <a:noFill/>
                      <a:ln w="38100">
                        <a:noFill/>
                        <a:miter/>
                      </a:ln>
                    </p:spPr>
                  </p:pic>
                </p:oleObj>
              </mc:Fallback>
            </mc:AlternateContent>
          </a:graphicData>
        </a:graphic>
      </p:graphicFrame>
      <p:sp>
        <p:nvSpPr>
          <p:cNvPr id="3" name="对角圆角矩形 2"/>
          <p:cNvSpPr/>
          <p:nvPr/>
        </p:nvSpPr>
        <p:spPr>
          <a:xfrm>
            <a:off x="9711690" y="1241425"/>
            <a:ext cx="2224405" cy="5170805"/>
          </a:xfrm>
          <a:prstGeom prst="round2DiagRect">
            <a:avLst/>
          </a:prstGeom>
          <a:solidFill>
            <a:srgbClr val="4B649F"/>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6" name="文本框 5"/>
          <p:cNvSpPr txBox="1"/>
          <p:nvPr/>
        </p:nvSpPr>
        <p:spPr>
          <a:xfrm>
            <a:off x="9757410" y="1288415"/>
            <a:ext cx="2056130" cy="5015865"/>
          </a:xfrm>
          <a:prstGeom prst="rect">
            <a:avLst/>
          </a:prstGeom>
          <a:noFill/>
        </p:spPr>
        <p:txBody>
          <a:bodyPr wrap="square" rtlCol="0">
            <a:spAutoFit/>
          </a:bodyPr>
          <a:p>
            <a:pPr marL="342900" indent="-342900">
              <a:buFont typeface="Arial" panose="020B0604020202020204" pitchFamily="34" charset="0"/>
              <a:buChar char="•"/>
            </a:pPr>
            <a:r>
              <a:rPr lang="zh-CN" altLang="en-US" sz="2000">
                <a:solidFill>
                  <a:schemeClr val="bg1"/>
                </a:solidFill>
                <a:latin typeface="华文楷体" panose="02010600040101010101" charset="-122"/>
                <a:ea typeface="华文楷体" panose="02010600040101010101" charset="-122"/>
                <a:cs typeface="华文楷体" panose="02010600040101010101" charset="-122"/>
              </a:rPr>
              <a:t>环境质量水平每上升一个单位，经济发展水平便会下降0.7202个单位</a:t>
            </a:r>
            <a:r>
              <a:rPr lang="en-US" altLang="zh-CN" sz="2000">
                <a:solidFill>
                  <a:schemeClr val="bg1"/>
                </a:solidFill>
                <a:latin typeface="华文楷体" panose="02010600040101010101" charset="-122"/>
                <a:ea typeface="华文楷体" panose="02010600040101010101" charset="-122"/>
                <a:cs typeface="华文楷体" panose="02010600040101010101" charset="-122"/>
              </a:rPr>
              <a:t>.</a:t>
            </a:r>
            <a:endParaRPr lang="en-US" altLang="zh-CN" sz="2000">
              <a:solidFill>
                <a:schemeClr val="bg1"/>
              </a:solidFill>
              <a:latin typeface="华文楷体" panose="02010600040101010101" charset="-122"/>
              <a:ea typeface="华文楷体" panose="02010600040101010101" charset="-122"/>
              <a:cs typeface="华文楷体" panose="02010600040101010101" charset="-122"/>
            </a:endParaRPr>
          </a:p>
          <a:p>
            <a:pPr marL="342900" indent="-342900">
              <a:buFont typeface="Arial" panose="020B0604020202020204" pitchFamily="34" charset="0"/>
              <a:buChar char="•"/>
            </a:pPr>
            <a:endParaRPr lang="zh-CN" altLang="en-US" sz="2000">
              <a:solidFill>
                <a:schemeClr val="bg1"/>
              </a:solidFill>
              <a:latin typeface="华文楷体" panose="02010600040101010101" charset="-122"/>
              <a:ea typeface="华文楷体" panose="02010600040101010101" charset="-122"/>
              <a:cs typeface="华文楷体" panose="02010600040101010101" charset="-122"/>
            </a:endParaRPr>
          </a:p>
          <a:p>
            <a:pPr marL="342900" indent="-342900">
              <a:buFont typeface="Arial" panose="020B0604020202020204" pitchFamily="34" charset="0"/>
              <a:buChar char="•"/>
            </a:pPr>
            <a:r>
              <a:rPr lang="zh-CN" altLang="en-US" sz="2000">
                <a:solidFill>
                  <a:schemeClr val="bg1"/>
                </a:solidFill>
                <a:latin typeface="华文楷体" panose="02010600040101010101" charset="-122"/>
                <a:ea typeface="华文楷体" panose="02010600040101010101" charset="-122"/>
                <a:cs typeface="华文楷体" panose="02010600040101010101" charset="-122"/>
              </a:rPr>
              <a:t>经济发展水平每上升一个单位，环境污染水平便会下降0.9291个单位.</a:t>
            </a:r>
            <a:endParaRPr lang="zh-CN" altLang="en-US" sz="2000">
              <a:solidFill>
                <a:schemeClr val="bg1"/>
              </a:solidFill>
              <a:latin typeface="华文楷体" panose="02010600040101010101" charset="-122"/>
              <a:ea typeface="华文楷体" panose="02010600040101010101" charset="-122"/>
              <a:cs typeface="华文楷体" panose="02010600040101010101" charset="-122"/>
            </a:endParaRPr>
          </a:p>
          <a:p>
            <a:pPr marL="342900" indent="-342900">
              <a:buFont typeface="Arial" panose="020B0604020202020204" pitchFamily="34" charset="0"/>
              <a:buChar char="•"/>
            </a:pPr>
            <a:endParaRPr lang="zh-CN" altLang="en-US" sz="2000">
              <a:solidFill>
                <a:schemeClr val="bg1"/>
              </a:solidFill>
              <a:latin typeface="华文楷体" panose="02010600040101010101" charset="-122"/>
              <a:ea typeface="华文楷体" panose="02010600040101010101" charset="-122"/>
              <a:cs typeface="华文楷体" panose="02010600040101010101" charset="-122"/>
            </a:endParaRPr>
          </a:p>
          <a:p>
            <a:pPr marL="342900" indent="-342900">
              <a:buFont typeface="Arial" panose="020B0604020202020204" pitchFamily="34" charset="0"/>
              <a:buChar char="•"/>
            </a:pPr>
            <a:r>
              <a:rPr lang="zh-CN" altLang="en-US" sz="2000">
                <a:solidFill>
                  <a:schemeClr val="bg1"/>
                </a:solidFill>
                <a:latin typeface="华文楷体" panose="02010600040101010101" charset="-122"/>
                <a:ea typeface="华文楷体" panose="02010600040101010101" charset="-122"/>
                <a:cs typeface="华文楷体" panose="02010600040101010101" charset="-122"/>
              </a:rPr>
              <a:t>牺牲环境获取更大经济的方法已经不再适用</a:t>
            </a:r>
            <a:r>
              <a:rPr lang="en-US" altLang="zh-CN" sz="2000">
                <a:solidFill>
                  <a:schemeClr val="bg1"/>
                </a:solidFill>
                <a:latin typeface="华文楷体" panose="02010600040101010101" charset="-122"/>
                <a:ea typeface="华文楷体" panose="02010600040101010101" charset="-122"/>
                <a:cs typeface="华文楷体" panose="02010600040101010101" charset="-122"/>
              </a:rPr>
              <a:t>.</a:t>
            </a:r>
            <a:endParaRPr lang="en-US" altLang="zh-CN" sz="2000">
              <a:solidFill>
                <a:schemeClr val="bg1"/>
              </a:solidFill>
              <a:latin typeface="华文楷体" panose="02010600040101010101" charset="-122"/>
              <a:ea typeface="华文楷体" panose="02010600040101010101" charset="-122"/>
              <a:cs typeface="华文楷体" panose="02010600040101010101"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KSO_Shape"/>
          <p:cNvSpPr>
            <a:spLocks noChangeArrowheads="1"/>
          </p:cNvSpPr>
          <p:nvPr/>
        </p:nvSpPr>
        <p:spPr bwMode="auto">
          <a:xfrm>
            <a:off x="6019800" y="2605088"/>
            <a:ext cx="3254375" cy="3205162"/>
          </a:xfrm>
          <a:custGeom>
            <a:avLst/>
            <a:gdLst>
              <a:gd name="T0" fmla="*/ 1221807 w 2443615"/>
              <a:gd name="T1" fmla="*/ 443178 h 2406492"/>
              <a:gd name="T2" fmla="*/ 441973 w 2443615"/>
              <a:gd name="T3" fmla="*/ 1223012 h 2406492"/>
              <a:gd name="T4" fmla="*/ 1221807 w 2443615"/>
              <a:gd name="T5" fmla="*/ 2002846 h 2406492"/>
              <a:gd name="T6" fmla="*/ 2001641 w 2443615"/>
              <a:gd name="T7" fmla="*/ 1223012 h 2406492"/>
              <a:gd name="T8" fmla="*/ 1221807 w 2443615"/>
              <a:gd name="T9" fmla="*/ 443178 h 2406492"/>
              <a:gd name="T10" fmla="*/ 1121747 w 2443615"/>
              <a:gd name="T11" fmla="*/ 0 h 2406492"/>
              <a:gd name="T12" fmla="*/ 1321868 w 2443615"/>
              <a:gd name="T13" fmla="*/ 0 h 2406492"/>
              <a:gd name="T14" fmla="*/ 1365362 w 2443615"/>
              <a:gd name="T15" fmla="*/ 246702 h 2406492"/>
              <a:gd name="T16" fmla="*/ 1739400 w 2443615"/>
              <a:gd name="T17" fmla="*/ 382840 h 2406492"/>
              <a:gd name="T18" fmla="*/ 1931295 w 2443615"/>
              <a:gd name="T19" fmla="*/ 221813 h 2406492"/>
              <a:gd name="T20" fmla="*/ 2084596 w 2443615"/>
              <a:gd name="T21" fmla="*/ 350449 h 2406492"/>
              <a:gd name="T22" fmla="*/ 1959337 w 2443615"/>
              <a:gd name="T23" fmla="*/ 567390 h 2406492"/>
              <a:gd name="T24" fmla="*/ 2158357 w 2443615"/>
              <a:gd name="T25" fmla="*/ 912104 h 2406492"/>
              <a:gd name="T26" fmla="*/ 2408865 w 2443615"/>
              <a:gd name="T27" fmla="*/ 912098 h 2406492"/>
              <a:gd name="T28" fmla="*/ 2443615 w 2443615"/>
              <a:gd name="T29" fmla="*/ 1109179 h 2406492"/>
              <a:gd name="T30" fmla="*/ 2208214 w 2443615"/>
              <a:gd name="T31" fmla="*/ 1194851 h 2406492"/>
              <a:gd name="T32" fmla="*/ 2139095 w 2443615"/>
              <a:gd name="T33" fmla="*/ 1586846 h 2406492"/>
              <a:gd name="T34" fmla="*/ 2330998 w 2443615"/>
              <a:gd name="T35" fmla="*/ 1747864 h 2406492"/>
              <a:gd name="T36" fmla="*/ 2230938 w 2443615"/>
              <a:gd name="T37" fmla="*/ 1921175 h 2406492"/>
              <a:gd name="T38" fmla="*/ 1995541 w 2443615"/>
              <a:gd name="T39" fmla="*/ 1835490 h 2406492"/>
              <a:gd name="T40" fmla="*/ 1690623 w 2443615"/>
              <a:gd name="T41" fmla="*/ 2091346 h 2406492"/>
              <a:gd name="T42" fmla="*/ 1734130 w 2443615"/>
              <a:gd name="T43" fmla="*/ 2338046 h 2406492"/>
              <a:gd name="T44" fmla="*/ 1546077 w 2443615"/>
              <a:gd name="T45" fmla="*/ 2406492 h 2406492"/>
              <a:gd name="T46" fmla="*/ 1420828 w 2443615"/>
              <a:gd name="T47" fmla="*/ 2189544 h 2406492"/>
              <a:gd name="T48" fmla="*/ 1022786 w 2443615"/>
              <a:gd name="T49" fmla="*/ 2189544 h 2406492"/>
              <a:gd name="T50" fmla="*/ 897539 w 2443615"/>
              <a:gd name="T51" fmla="*/ 2406492 h 2406492"/>
              <a:gd name="T52" fmla="*/ 709486 w 2443615"/>
              <a:gd name="T53" fmla="*/ 2338046 h 2406492"/>
              <a:gd name="T54" fmla="*/ 752993 w 2443615"/>
              <a:gd name="T55" fmla="*/ 2091346 h 2406492"/>
              <a:gd name="T56" fmla="*/ 448076 w 2443615"/>
              <a:gd name="T57" fmla="*/ 1835490 h 2406492"/>
              <a:gd name="T58" fmla="*/ 212678 w 2443615"/>
              <a:gd name="T59" fmla="*/ 1921175 h 2406492"/>
              <a:gd name="T60" fmla="*/ 112617 w 2443615"/>
              <a:gd name="T61" fmla="*/ 1747864 h 2406492"/>
              <a:gd name="T62" fmla="*/ 304520 w 2443615"/>
              <a:gd name="T63" fmla="*/ 1586846 h 2406492"/>
              <a:gd name="T64" fmla="*/ 235401 w 2443615"/>
              <a:gd name="T65" fmla="*/ 1194851 h 2406492"/>
              <a:gd name="T66" fmla="*/ 0 w 2443615"/>
              <a:gd name="T67" fmla="*/ 1109179 h 2406492"/>
              <a:gd name="T68" fmla="*/ 34750 w 2443615"/>
              <a:gd name="T69" fmla="*/ 912098 h 2406492"/>
              <a:gd name="T70" fmla="*/ 285257 w 2443615"/>
              <a:gd name="T71" fmla="*/ 912104 h 2406492"/>
              <a:gd name="T72" fmla="*/ 484278 w 2443615"/>
              <a:gd name="T73" fmla="*/ 567390 h 2406492"/>
              <a:gd name="T74" fmla="*/ 359019 w 2443615"/>
              <a:gd name="T75" fmla="*/ 350449 h 2406492"/>
              <a:gd name="T76" fmla="*/ 512321 w 2443615"/>
              <a:gd name="T77" fmla="*/ 221813 h 2406492"/>
              <a:gd name="T78" fmla="*/ 704216 w 2443615"/>
              <a:gd name="T79" fmla="*/ 382840 h 2406492"/>
              <a:gd name="T80" fmla="*/ 1078253 w 2443615"/>
              <a:gd name="T81" fmla="*/ 246702 h 2406492"/>
              <a:gd name="T82" fmla="*/ 1121747 w 2443615"/>
              <a:gd name="T83" fmla="*/ 0 h 2406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lIns="501445" tIns="575655" rIns="501445" bIns="614746" anchor="ctr"/>
          <a:lstStyle/>
          <a:p>
            <a:pPr eaLnBrk="0" hangingPunct="0"/>
            <a:endParaRPr lang="zh-CN" altLang="en-US">
              <a:ea typeface="宋体" panose="02010600030101010101" pitchFamily="2" charset="-122"/>
            </a:endParaRPr>
          </a:p>
        </p:txBody>
      </p:sp>
      <p:sp>
        <p:nvSpPr>
          <p:cNvPr id="8194" name="KSO_Shape"/>
          <p:cNvSpPr>
            <a:spLocks noChangeArrowheads="1"/>
          </p:cNvSpPr>
          <p:nvPr/>
        </p:nvSpPr>
        <p:spPr bwMode="auto">
          <a:xfrm>
            <a:off x="4267200" y="1751013"/>
            <a:ext cx="2206625" cy="2173287"/>
          </a:xfrm>
          <a:custGeom>
            <a:avLst/>
            <a:gdLst>
              <a:gd name="T0" fmla="*/ 1221807 w 2443615"/>
              <a:gd name="T1" fmla="*/ 443178 h 2406492"/>
              <a:gd name="T2" fmla="*/ 441973 w 2443615"/>
              <a:gd name="T3" fmla="*/ 1223012 h 2406492"/>
              <a:gd name="T4" fmla="*/ 1221807 w 2443615"/>
              <a:gd name="T5" fmla="*/ 2002846 h 2406492"/>
              <a:gd name="T6" fmla="*/ 2001641 w 2443615"/>
              <a:gd name="T7" fmla="*/ 1223012 h 2406492"/>
              <a:gd name="T8" fmla="*/ 1221807 w 2443615"/>
              <a:gd name="T9" fmla="*/ 443178 h 2406492"/>
              <a:gd name="T10" fmla="*/ 1121747 w 2443615"/>
              <a:gd name="T11" fmla="*/ 0 h 2406492"/>
              <a:gd name="T12" fmla="*/ 1321868 w 2443615"/>
              <a:gd name="T13" fmla="*/ 0 h 2406492"/>
              <a:gd name="T14" fmla="*/ 1365362 w 2443615"/>
              <a:gd name="T15" fmla="*/ 246702 h 2406492"/>
              <a:gd name="T16" fmla="*/ 1739400 w 2443615"/>
              <a:gd name="T17" fmla="*/ 382840 h 2406492"/>
              <a:gd name="T18" fmla="*/ 1931295 w 2443615"/>
              <a:gd name="T19" fmla="*/ 221813 h 2406492"/>
              <a:gd name="T20" fmla="*/ 2084596 w 2443615"/>
              <a:gd name="T21" fmla="*/ 350449 h 2406492"/>
              <a:gd name="T22" fmla="*/ 1959337 w 2443615"/>
              <a:gd name="T23" fmla="*/ 567390 h 2406492"/>
              <a:gd name="T24" fmla="*/ 2158357 w 2443615"/>
              <a:gd name="T25" fmla="*/ 912104 h 2406492"/>
              <a:gd name="T26" fmla="*/ 2408865 w 2443615"/>
              <a:gd name="T27" fmla="*/ 912098 h 2406492"/>
              <a:gd name="T28" fmla="*/ 2443615 w 2443615"/>
              <a:gd name="T29" fmla="*/ 1109179 h 2406492"/>
              <a:gd name="T30" fmla="*/ 2208214 w 2443615"/>
              <a:gd name="T31" fmla="*/ 1194851 h 2406492"/>
              <a:gd name="T32" fmla="*/ 2139095 w 2443615"/>
              <a:gd name="T33" fmla="*/ 1586846 h 2406492"/>
              <a:gd name="T34" fmla="*/ 2330998 w 2443615"/>
              <a:gd name="T35" fmla="*/ 1747864 h 2406492"/>
              <a:gd name="T36" fmla="*/ 2230938 w 2443615"/>
              <a:gd name="T37" fmla="*/ 1921175 h 2406492"/>
              <a:gd name="T38" fmla="*/ 1995541 w 2443615"/>
              <a:gd name="T39" fmla="*/ 1835490 h 2406492"/>
              <a:gd name="T40" fmla="*/ 1690623 w 2443615"/>
              <a:gd name="T41" fmla="*/ 2091346 h 2406492"/>
              <a:gd name="T42" fmla="*/ 1734130 w 2443615"/>
              <a:gd name="T43" fmla="*/ 2338046 h 2406492"/>
              <a:gd name="T44" fmla="*/ 1546077 w 2443615"/>
              <a:gd name="T45" fmla="*/ 2406492 h 2406492"/>
              <a:gd name="T46" fmla="*/ 1420828 w 2443615"/>
              <a:gd name="T47" fmla="*/ 2189544 h 2406492"/>
              <a:gd name="T48" fmla="*/ 1022786 w 2443615"/>
              <a:gd name="T49" fmla="*/ 2189544 h 2406492"/>
              <a:gd name="T50" fmla="*/ 897539 w 2443615"/>
              <a:gd name="T51" fmla="*/ 2406492 h 2406492"/>
              <a:gd name="T52" fmla="*/ 709486 w 2443615"/>
              <a:gd name="T53" fmla="*/ 2338046 h 2406492"/>
              <a:gd name="T54" fmla="*/ 752993 w 2443615"/>
              <a:gd name="T55" fmla="*/ 2091346 h 2406492"/>
              <a:gd name="T56" fmla="*/ 448076 w 2443615"/>
              <a:gd name="T57" fmla="*/ 1835490 h 2406492"/>
              <a:gd name="T58" fmla="*/ 212678 w 2443615"/>
              <a:gd name="T59" fmla="*/ 1921175 h 2406492"/>
              <a:gd name="T60" fmla="*/ 112617 w 2443615"/>
              <a:gd name="T61" fmla="*/ 1747864 h 2406492"/>
              <a:gd name="T62" fmla="*/ 304520 w 2443615"/>
              <a:gd name="T63" fmla="*/ 1586846 h 2406492"/>
              <a:gd name="T64" fmla="*/ 235401 w 2443615"/>
              <a:gd name="T65" fmla="*/ 1194851 h 2406492"/>
              <a:gd name="T66" fmla="*/ 0 w 2443615"/>
              <a:gd name="T67" fmla="*/ 1109179 h 2406492"/>
              <a:gd name="T68" fmla="*/ 34750 w 2443615"/>
              <a:gd name="T69" fmla="*/ 912098 h 2406492"/>
              <a:gd name="T70" fmla="*/ 285257 w 2443615"/>
              <a:gd name="T71" fmla="*/ 912104 h 2406492"/>
              <a:gd name="T72" fmla="*/ 484278 w 2443615"/>
              <a:gd name="T73" fmla="*/ 567390 h 2406492"/>
              <a:gd name="T74" fmla="*/ 359019 w 2443615"/>
              <a:gd name="T75" fmla="*/ 350449 h 2406492"/>
              <a:gd name="T76" fmla="*/ 512321 w 2443615"/>
              <a:gd name="T77" fmla="*/ 221813 h 2406492"/>
              <a:gd name="T78" fmla="*/ 704216 w 2443615"/>
              <a:gd name="T79" fmla="*/ 382840 h 2406492"/>
              <a:gd name="T80" fmla="*/ 1078253 w 2443615"/>
              <a:gd name="T81" fmla="*/ 246702 h 2406492"/>
              <a:gd name="T82" fmla="*/ 1121747 w 2443615"/>
              <a:gd name="T83" fmla="*/ 0 h 2406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lIns="501445" tIns="575655" rIns="501445" bIns="614746" anchor="ctr"/>
          <a:lstStyle/>
          <a:p>
            <a:pPr eaLnBrk="0" hangingPunct="0"/>
            <a:endParaRPr lang="zh-CN" altLang="en-US">
              <a:ea typeface="宋体" panose="02010600030101010101" pitchFamily="2" charset="-122"/>
            </a:endParaRPr>
          </a:p>
        </p:txBody>
      </p:sp>
      <p:sp>
        <p:nvSpPr>
          <p:cNvPr id="8195" name="KSO_Shape"/>
          <p:cNvSpPr>
            <a:spLocks noChangeArrowheads="1"/>
          </p:cNvSpPr>
          <p:nvPr/>
        </p:nvSpPr>
        <p:spPr bwMode="auto">
          <a:xfrm>
            <a:off x="3227388" y="3636963"/>
            <a:ext cx="1627187" cy="1601787"/>
          </a:xfrm>
          <a:custGeom>
            <a:avLst/>
            <a:gdLst>
              <a:gd name="T0" fmla="*/ 1221807 w 2443615"/>
              <a:gd name="T1" fmla="*/ 443178 h 2406492"/>
              <a:gd name="T2" fmla="*/ 441973 w 2443615"/>
              <a:gd name="T3" fmla="*/ 1223012 h 2406492"/>
              <a:gd name="T4" fmla="*/ 1221807 w 2443615"/>
              <a:gd name="T5" fmla="*/ 2002846 h 2406492"/>
              <a:gd name="T6" fmla="*/ 2001641 w 2443615"/>
              <a:gd name="T7" fmla="*/ 1223012 h 2406492"/>
              <a:gd name="T8" fmla="*/ 1221807 w 2443615"/>
              <a:gd name="T9" fmla="*/ 443178 h 2406492"/>
              <a:gd name="T10" fmla="*/ 1121747 w 2443615"/>
              <a:gd name="T11" fmla="*/ 0 h 2406492"/>
              <a:gd name="T12" fmla="*/ 1321868 w 2443615"/>
              <a:gd name="T13" fmla="*/ 0 h 2406492"/>
              <a:gd name="T14" fmla="*/ 1365362 w 2443615"/>
              <a:gd name="T15" fmla="*/ 246702 h 2406492"/>
              <a:gd name="T16" fmla="*/ 1739400 w 2443615"/>
              <a:gd name="T17" fmla="*/ 382840 h 2406492"/>
              <a:gd name="T18" fmla="*/ 1931295 w 2443615"/>
              <a:gd name="T19" fmla="*/ 221813 h 2406492"/>
              <a:gd name="T20" fmla="*/ 2084596 w 2443615"/>
              <a:gd name="T21" fmla="*/ 350449 h 2406492"/>
              <a:gd name="T22" fmla="*/ 1959337 w 2443615"/>
              <a:gd name="T23" fmla="*/ 567390 h 2406492"/>
              <a:gd name="T24" fmla="*/ 2158357 w 2443615"/>
              <a:gd name="T25" fmla="*/ 912104 h 2406492"/>
              <a:gd name="T26" fmla="*/ 2408865 w 2443615"/>
              <a:gd name="T27" fmla="*/ 912098 h 2406492"/>
              <a:gd name="T28" fmla="*/ 2443615 w 2443615"/>
              <a:gd name="T29" fmla="*/ 1109179 h 2406492"/>
              <a:gd name="T30" fmla="*/ 2208214 w 2443615"/>
              <a:gd name="T31" fmla="*/ 1194851 h 2406492"/>
              <a:gd name="T32" fmla="*/ 2139095 w 2443615"/>
              <a:gd name="T33" fmla="*/ 1586846 h 2406492"/>
              <a:gd name="T34" fmla="*/ 2330998 w 2443615"/>
              <a:gd name="T35" fmla="*/ 1747864 h 2406492"/>
              <a:gd name="T36" fmla="*/ 2230938 w 2443615"/>
              <a:gd name="T37" fmla="*/ 1921175 h 2406492"/>
              <a:gd name="T38" fmla="*/ 1995541 w 2443615"/>
              <a:gd name="T39" fmla="*/ 1835490 h 2406492"/>
              <a:gd name="T40" fmla="*/ 1690623 w 2443615"/>
              <a:gd name="T41" fmla="*/ 2091346 h 2406492"/>
              <a:gd name="T42" fmla="*/ 1734130 w 2443615"/>
              <a:gd name="T43" fmla="*/ 2338046 h 2406492"/>
              <a:gd name="T44" fmla="*/ 1546077 w 2443615"/>
              <a:gd name="T45" fmla="*/ 2406492 h 2406492"/>
              <a:gd name="T46" fmla="*/ 1420828 w 2443615"/>
              <a:gd name="T47" fmla="*/ 2189544 h 2406492"/>
              <a:gd name="T48" fmla="*/ 1022786 w 2443615"/>
              <a:gd name="T49" fmla="*/ 2189544 h 2406492"/>
              <a:gd name="T50" fmla="*/ 897539 w 2443615"/>
              <a:gd name="T51" fmla="*/ 2406492 h 2406492"/>
              <a:gd name="T52" fmla="*/ 709486 w 2443615"/>
              <a:gd name="T53" fmla="*/ 2338046 h 2406492"/>
              <a:gd name="T54" fmla="*/ 752993 w 2443615"/>
              <a:gd name="T55" fmla="*/ 2091346 h 2406492"/>
              <a:gd name="T56" fmla="*/ 448076 w 2443615"/>
              <a:gd name="T57" fmla="*/ 1835490 h 2406492"/>
              <a:gd name="T58" fmla="*/ 212678 w 2443615"/>
              <a:gd name="T59" fmla="*/ 1921175 h 2406492"/>
              <a:gd name="T60" fmla="*/ 112617 w 2443615"/>
              <a:gd name="T61" fmla="*/ 1747864 h 2406492"/>
              <a:gd name="T62" fmla="*/ 304520 w 2443615"/>
              <a:gd name="T63" fmla="*/ 1586846 h 2406492"/>
              <a:gd name="T64" fmla="*/ 235401 w 2443615"/>
              <a:gd name="T65" fmla="*/ 1194851 h 2406492"/>
              <a:gd name="T66" fmla="*/ 0 w 2443615"/>
              <a:gd name="T67" fmla="*/ 1109179 h 2406492"/>
              <a:gd name="T68" fmla="*/ 34750 w 2443615"/>
              <a:gd name="T69" fmla="*/ 912098 h 2406492"/>
              <a:gd name="T70" fmla="*/ 285257 w 2443615"/>
              <a:gd name="T71" fmla="*/ 912104 h 2406492"/>
              <a:gd name="T72" fmla="*/ 484278 w 2443615"/>
              <a:gd name="T73" fmla="*/ 567390 h 2406492"/>
              <a:gd name="T74" fmla="*/ 359019 w 2443615"/>
              <a:gd name="T75" fmla="*/ 350449 h 2406492"/>
              <a:gd name="T76" fmla="*/ 512321 w 2443615"/>
              <a:gd name="T77" fmla="*/ 221813 h 2406492"/>
              <a:gd name="T78" fmla="*/ 704216 w 2443615"/>
              <a:gd name="T79" fmla="*/ 382840 h 2406492"/>
              <a:gd name="T80" fmla="*/ 1078253 w 2443615"/>
              <a:gd name="T81" fmla="*/ 246702 h 2406492"/>
              <a:gd name="T82" fmla="*/ 1121747 w 2443615"/>
              <a:gd name="T83" fmla="*/ 0 h 24064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2443615" h="2406492">
                <a:moveTo>
                  <a:pt x="1221807" y="443178"/>
                </a:moveTo>
                <a:cubicBezTo>
                  <a:pt x="791117" y="443178"/>
                  <a:pt x="441973" y="792322"/>
                  <a:pt x="441973" y="1223012"/>
                </a:cubicBezTo>
                <a:cubicBezTo>
                  <a:pt x="441973" y="1653702"/>
                  <a:pt x="791117" y="2002846"/>
                  <a:pt x="1221807" y="2002846"/>
                </a:cubicBezTo>
                <a:cubicBezTo>
                  <a:pt x="1652497" y="2002846"/>
                  <a:pt x="2001641" y="1653702"/>
                  <a:pt x="2001641" y="1223012"/>
                </a:cubicBezTo>
                <a:cubicBezTo>
                  <a:pt x="2001641" y="792322"/>
                  <a:pt x="1652497" y="443178"/>
                  <a:pt x="1221807" y="443178"/>
                </a:cubicBezTo>
                <a:close/>
                <a:moveTo>
                  <a:pt x="1121747" y="0"/>
                </a:moveTo>
                <a:lnTo>
                  <a:pt x="1321868" y="0"/>
                </a:lnTo>
                <a:lnTo>
                  <a:pt x="1365362" y="246702"/>
                </a:lnTo>
                <a:cubicBezTo>
                  <a:pt x="1497994" y="266203"/>
                  <a:pt x="1625261" y="312525"/>
                  <a:pt x="1739400" y="382840"/>
                </a:cubicBezTo>
                <a:lnTo>
                  <a:pt x="1931295" y="221813"/>
                </a:lnTo>
                <a:lnTo>
                  <a:pt x="2084596" y="350449"/>
                </a:lnTo>
                <a:lnTo>
                  <a:pt x="1959337" y="567390"/>
                </a:lnTo>
                <a:cubicBezTo>
                  <a:pt x="2048403" y="667584"/>
                  <a:pt x="2116120" y="784874"/>
                  <a:pt x="2158357" y="912104"/>
                </a:cubicBezTo>
                <a:lnTo>
                  <a:pt x="2408865" y="912098"/>
                </a:lnTo>
                <a:lnTo>
                  <a:pt x="2443615" y="1109179"/>
                </a:lnTo>
                <a:lnTo>
                  <a:pt x="2208214" y="1194851"/>
                </a:lnTo>
                <a:cubicBezTo>
                  <a:pt x="2212040" y="1328854"/>
                  <a:pt x="2188522" y="1462233"/>
                  <a:pt x="2139095" y="1586846"/>
                </a:cubicBezTo>
                <a:lnTo>
                  <a:pt x="2330998" y="1747864"/>
                </a:lnTo>
                <a:lnTo>
                  <a:pt x="2230938" y="1921175"/>
                </a:lnTo>
                <a:lnTo>
                  <a:pt x="1995541" y="1835490"/>
                </a:lnTo>
                <a:cubicBezTo>
                  <a:pt x="1912336" y="1940602"/>
                  <a:pt x="1808586" y="2027658"/>
                  <a:pt x="1690623" y="2091346"/>
                </a:cubicBezTo>
                <a:lnTo>
                  <a:pt x="1734130" y="2338046"/>
                </a:lnTo>
                <a:lnTo>
                  <a:pt x="1546077" y="2406492"/>
                </a:lnTo>
                <a:lnTo>
                  <a:pt x="1420828" y="2189544"/>
                </a:lnTo>
                <a:cubicBezTo>
                  <a:pt x="1289525" y="2216580"/>
                  <a:pt x="1154089" y="2216580"/>
                  <a:pt x="1022786" y="2189544"/>
                </a:cubicBezTo>
                <a:lnTo>
                  <a:pt x="897539" y="2406492"/>
                </a:lnTo>
                <a:lnTo>
                  <a:pt x="709486" y="2338046"/>
                </a:lnTo>
                <a:lnTo>
                  <a:pt x="752993" y="2091346"/>
                </a:lnTo>
                <a:cubicBezTo>
                  <a:pt x="635030" y="2027658"/>
                  <a:pt x="531280" y="1940601"/>
                  <a:pt x="448076" y="1835490"/>
                </a:cubicBezTo>
                <a:lnTo>
                  <a:pt x="212678" y="1921175"/>
                </a:lnTo>
                <a:lnTo>
                  <a:pt x="112617" y="1747864"/>
                </a:lnTo>
                <a:lnTo>
                  <a:pt x="304520" y="1586846"/>
                </a:lnTo>
                <a:cubicBezTo>
                  <a:pt x="255094" y="1462233"/>
                  <a:pt x="231575" y="1328854"/>
                  <a:pt x="235401" y="1194851"/>
                </a:cubicBezTo>
                <a:lnTo>
                  <a:pt x="0" y="1109179"/>
                </a:lnTo>
                <a:lnTo>
                  <a:pt x="34750" y="912098"/>
                </a:lnTo>
                <a:lnTo>
                  <a:pt x="285257" y="912104"/>
                </a:lnTo>
                <a:cubicBezTo>
                  <a:pt x="327494" y="784874"/>
                  <a:pt x="395211" y="667583"/>
                  <a:pt x="484278" y="567390"/>
                </a:cubicBezTo>
                <a:lnTo>
                  <a:pt x="359019" y="350449"/>
                </a:lnTo>
                <a:lnTo>
                  <a:pt x="512321" y="221813"/>
                </a:lnTo>
                <a:lnTo>
                  <a:pt x="704216" y="382840"/>
                </a:lnTo>
                <a:cubicBezTo>
                  <a:pt x="818353" y="312525"/>
                  <a:pt x="945621" y="266204"/>
                  <a:pt x="1078253" y="246702"/>
                </a:cubicBezTo>
                <a:lnTo>
                  <a:pt x="1121747" y="0"/>
                </a:ln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lIns="501445" tIns="575655" rIns="501445" bIns="614746" anchor="ctr"/>
          <a:lstStyle/>
          <a:p>
            <a:pPr eaLnBrk="0" hangingPunct="0"/>
            <a:endParaRPr lang="zh-CN" altLang="en-US">
              <a:ea typeface="宋体" panose="02010600030101010101" pitchFamily="2" charset="-122"/>
            </a:endParaRPr>
          </a:p>
        </p:txBody>
      </p:sp>
      <p:sp>
        <p:nvSpPr>
          <p:cNvPr id="8196" name="文本框 5"/>
          <p:cNvSpPr txBox="1">
            <a:spLocks noChangeArrowheads="1"/>
          </p:cNvSpPr>
          <p:nvPr/>
        </p:nvSpPr>
        <p:spPr bwMode="auto">
          <a:xfrm>
            <a:off x="9274175" y="4721225"/>
            <a:ext cx="2282825"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808080"/>
                </a:solidFill>
              </a:rPr>
              <a:t>请在这里添加相应的文字内容请在这里添加相应的文字内容</a:t>
            </a:r>
            <a:endParaRPr lang="zh-CN" altLang="en-US">
              <a:solidFill>
                <a:srgbClr val="808080"/>
              </a:solidFill>
            </a:endParaRPr>
          </a:p>
        </p:txBody>
      </p:sp>
      <p:sp>
        <p:nvSpPr>
          <p:cNvPr id="7" name="文本框 6"/>
          <p:cNvSpPr txBox="1"/>
          <p:nvPr/>
        </p:nvSpPr>
        <p:spPr>
          <a:xfrm>
            <a:off x="9244013" y="4259263"/>
            <a:ext cx="2032000" cy="461962"/>
          </a:xfrm>
          <a:prstGeom prst="rect">
            <a:avLst/>
          </a:prstGeom>
          <a:noFill/>
        </p:spPr>
        <p:txBody>
          <a:bodyPr wrap="none">
            <a:spAutoFit/>
          </a:bodyPr>
          <a:lstStyle/>
          <a:p>
            <a:pPr algn="ctr" fontAlgn="auto"/>
            <a:r>
              <a:rPr lang="zh-CN" altLang="en-US" sz="2400" b="1" noProof="1">
                <a:solidFill>
                  <a:schemeClr val="accent6"/>
                </a:solidFill>
                <a:latin typeface="+mn-lt"/>
                <a:ea typeface="+mn-ea"/>
              </a:rPr>
              <a:t>这里添加标题</a:t>
            </a:r>
            <a:endParaRPr lang="zh-CN" altLang="en-US" sz="2400" b="1" noProof="1">
              <a:solidFill>
                <a:schemeClr val="accent6"/>
              </a:solidFill>
            </a:endParaRPr>
          </a:p>
        </p:txBody>
      </p:sp>
      <p:sp>
        <p:nvSpPr>
          <p:cNvPr id="8" name="KSO_Shape"/>
          <p:cNvSpPr/>
          <p:nvPr/>
        </p:nvSpPr>
        <p:spPr bwMode="auto">
          <a:xfrm>
            <a:off x="7097713" y="3683000"/>
            <a:ext cx="1104900" cy="1049338"/>
          </a:xfrm>
          <a:custGeom>
            <a:avLst/>
            <a:gdLst/>
            <a:ahLst/>
            <a:cxnLst/>
            <a:rect l="0" t="0" r="r" b="b"/>
            <a:pathLst>
              <a:path w="1917701" h="1819275">
                <a:moveTo>
                  <a:pt x="711992" y="795933"/>
                </a:moveTo>
                <a:lnTo>
                  <a:pt x="722042" y="796197"/>
                </a:lnTo>
                <a:lnTo>
                  <a:pt x="731828" y="796462"/>
                </a:lnTo>
                <a:lnTo>
                  <a:pt x="742143" y="796991"/>
                </a:lnTo>
                <a:lnTo>
                  <a:pt x="751929" y="797784"/>
                </a:lnTo>
                <a:lnTo>
                  <a:pt x="761979" y="798577"/>
                </a:lnTo>
                <a:lnTo>
                  <a:pt x="771765" y="799635"/>
                </a:lnTo>
                <a:lnTo>
                  <a:pt x="781551" y="800957"/>
                </a:lnTo>
                <a:lnTo>
                  <a:pt x="791337" y="802544"/>
                </a:lnTo>
                <a:lnTo>
                  <a:pt x="800858" y="804130"/>
                </a:lnTo>
                <a:lnTo>
                  <a:pt x="810644" y="805981"/>
                </a:lnTo>
                <a:lnTo>
                  <a:pt x="820166" y="807832"/>
                </a:lnTo>
                <a:lnTo>
                  <a:pt x="829687" y="810212"/>
                </a:lnTo>
                <a:lnTo>
                  <a:pt x="839473" y="812592"/>
                </a:lnTo>
                <a:lnTo>
                  <a:pt x="848994" y="814972"/>
                </a:lnTo>
                <a:lnTo>
                  <a:pt x="858252" y="817616"/>
                </a:lnTo>
                <a:lnTo>
                  <a:pt x="867773" y="820525"/>
                </a:lnTo>
                <a:lnTo>
                  <a:pt x="886551" y="826871"/>
                </a:lnTo>
                <a:lnTo>
                  <a:pt x="905065" y="833746"/>
                </a:lnTo>
                <a:lnTo>
                  <a:pt x="923315" y="841415"/>
                </a:lnTo>
                <a:lnTo>
                  <a:pt x="941300" y="849612"/>
                </a:lnTo>
                <a:lnTo>
                  <a:pt x="959284" y="858603"/>
                </a:lnTo>
                <a:lnTo>
                  <a:pt x="976740" y="868122"/>
                </a:lnTo>
                <a:lnTo>
                  <a:pt x="993932" y="878170"/>
                </a:lnTo>
                <a:lnTo>
                  <a:pt x="1011123" y="889012"/>
                </a:lnTo>
                <a:lnTo>
                  <a:pt x="1003189" y="891392"/>
                </a:lnTo>
                <a:lnTo>
                  <a:pt x="995254" y="893772"/>
                </a:lnTo>
                <a:lnTo>
                  <a:pt x="987055" y="896416"/>
                </a:lnTo>
                <a:lnTo>
                  <a:pt x="979121" y="899325"/>
                </a:lnTo>
                <a:lnTo>
                  <a:pt x="971186" y="902762"/>
                </a:lnTo>
                <a:lnTo>
                  <a:pt x="962987" y="905936"/>
                </a:lnTo>
                <a:lnTo>
                  <a:pt x="955053" y="909638"/>
                </a:lnTo>
                <a:lnTo>
                  <a:pt x="947383" y="913604"/>
                </a:lnTo>
                <a:lnTo>
                  <a:pt x="939448" y="917835"/>
                </a:lnTo>
                <a:lnTo>
                  <a:pt x="932043" y="922066"/>
                </a:lnTo>
                <a:lnTo>
                  <a:pt x="924637" y="926826"/>
                </a:lnTo>
                <a:lnTo>
                  <a:pt x="917231" y="931850"/>
                </a:lnTo>
                <a:lnTo>
                  <a:pt x="910090" y="936874"/>
                </a:lnTo>
                <a:lnTo>
                  <a:pt x="902949" y="942427"/>
                </a:lnTo>
                <a:lnTo>
                  <a:pt x="896073" y="948509"/>
                </a:lnTo>
                <a:lnTo>
                  <a:pt x="889461" y="954326"/>
                </a:lnTo>
                <a:lnTo>
                  <a:pt x="883113" y="960937"/>
                </a:lnTo>
                <a:lnTo>
                  <a:pt x="877030" y="967812"/>
                </a:lnTo>
                <a:lnTo>
                  <a:pt x="871211" y="974952"/>
                </a:lnTo>
                <a:lnTo>
                  <a:pt x="865393" y="982356"/>
                </a:lnTo>
                <a:lnTo>
                  <a:pt x="859838" y="990024"/>
                </a:lnTo>
                <a:lnTo>
                  <a:pt x="854813" y="998486"/>
                </a:lnTo>
                <a:lnTo>
                  <a:pt x="850052" y="1006683"/>
                </a:lnTo>
                <a:lnTo>
                  <a:pt x="845556" y="1015674"/>
                </a:lnTo>
                <a:lnTo>
                  <a:pt x="841324" y="1025193"/>
                </a:lnTo>
                <a:lnTo>
                  <a:pt x="837886" y="1034713"/>
                </a:lnTo>
                <a:lnTo>
                  <a:pt x="834183" y="1044761"/>
                </a:lnTo>
                <a:lnTo>
                  <a:pt x="831274" y="1055074"/>
                </a:lnTo>
                <a:lnTo>
                  <a:pt x="828629" y="1066180"/>
                </a:lnTo>
                <a:lnTo>
                  <a:pt x="826249" y="1077550"/>
                </a:lnTo>
                <a:lnTo>
                  <a:pt x="824398" y="1089185"/>
                </a:lnTo>
                <a:lnTo>
                  <a:pt x="823340" y="1101349"/>
                </a:lnTo>
                <a:lnTo>
                  <a:pt x="822017" y="1115893"/>
                </a:lnTo>
                <a:lnTo>
                  <a:pt x="821488" y="1129907"/>
                </a:lnTo>
                <a:lnTo>
                  <a:pt x="821488" y="1143129"/>
                </a:lnTo>
                <a:lnTo>
                  <a:pt x="821753" y="1156086"/>
                </a:lnTo>
                <a:lnTo>
                  <a:pt x="822546" y="1168514"/>
                </a:lnTo>
                <a:lnTo>
                  <a:pt x="824133" y="1180413"/>
                </a:lnTo>
                <a:lnTo>
                  <a:pt x="825984" y="1192048"/>
                </a:lnTo>
                <a:lnTo>
                  <a:pt x="828100" y="1203154"/>
                </a:lnTo>
                <a:lnTo>
                  <a:pt x="830745" y="1213731"/>
                </a:lnTo>
                <a:lnTo>
                  <a:pt x="833654" y="1224044"/>
                </a:lnTo>
                <a:lnTo>
                  <a:pt x="836828" y="1233828"/>
                </a:lnTo>
                <a:lnTo>
                  <a:pt x="840531" y="1243348"/>
                </a:lnTo>
                <a:lnTo>
                  <a:pt x="844763" y="1252338"/>
                </a:lnTo>
                <a:lnTo>
                  <a:pt x="848994" y="1260800"/>
                </a:lnTo>
                <a:lnTo>
                  <a:pt x="853491" y="1269262"/>
                </a:lnTo>
                <a:lnTo>
                  <a:pt x="858516" y="1276930"/>
                </a:lnTo>
                <a:lnTo>
                  <a:pt x="863806" y="1284334"/>
                </a:lnTo>
                <a:lnTo>
                  <a:pt x="869360" y="1291474"/>
                </a:lnTo>
                <a:lnTo>
                  <a:pt x="874914" y="1298349"/>
                </a:lnTo>
                <a:lnTo>
                  <a:pt x="880997" y="1304960"/>
                </a:lnTo>
                <a:lnTo>
                  <a:pt x="887080" y="1311042"/>
                </a:lnTo>
                <a:lnTo>
                  <a:pt x="893428" y="1316859"/>
                </a:lnTo>
                <a:lnTo>
                  <a:pt x="900040" y="1322412"/>
                </a:lnTo>
                <a:lnTo>
                  <a:pt x="906652" y="1327436"/>
                </a:lnTo>
                <a:lnTo>
                  <a:pt x="913264" y="1332196"/>
                </a:lnTo>
                <a:lnTo>
                  <a:pt x="920405" y="1336956"/>
                </a:lnTo>
                <a:lnTo>
                  <a:pt x="927546" y="1341187"/>
                </a:lnTo>
                <a:lnTo>
                  <a:pt x="934687" y="1345417"/>
                </a:lnTo>
                <a:lnTo>
                  <a:pt x="941828" y="1349119"/>
                </a:lnTo>
                <a:lnTo>
                  <a:pt x="949234" y="1352821"/>
                </a:lnTo>
                <a:lnTo>
                  <a:pt x="956904" y="1355995"/>
                </a:lnTo>
                <a:lnTo>
                  <a:pt x="964310" y="1358903"/>
                </a:lnTo>
                <a:lnTo>
                  <a:pt x="971715" y="1361812"/>
                </a:lnTo>
                <a:lnTo>
                  <a:pt x="979121" y="1364456"/>
                </a:lnTo>
                <a:lnTo>
                  <a:pt x="986526" y="1366836"/>
                </a:lnTo>
                <a:lnTo>
                  <a:pt x="993932" y="1368952"/>
                </a:lnTo>
                <a:lnTo>
                  <a:pt x="1008479" y="1372654"/>
                </a:lnTo>
                <a:lnTo>
                  <a:pt x="1023025" y="1375562"/>
                </a:lnTo>
                <a:lnTo>
                  <a:pt x="1037043" y="1378471"/>
                </a:lnTo>
                <a:lnTo>
                  <a:pt x="1050532" y="1380058"/>
                </a:lnTo>
                <a:lnTo>
                  <a:pt x="1063227" y="1381380"/>
                </a:lnTo>
                <a:lnTo>
                  <a:pt x="1075129" y="1382438"/>
                </a:lnTo>
                <a:lnTo>
                  <a:pt x="1086237" y="1382702"/>
                </a:lnTo>
                <a:lnTo>
                  <a:pt x="1096287" y="1383231"/>
                </a:lnTo>
                <a:lnTo>
                  <a:pt x="1105015" y="1383495"/>
                </a:lnTo>
                <a:lnTo>
                  <a:pt x="1112421" y="1383231"/>
                </a:lnTo>
                <a:lnTo>
                  <a:pt x="1122736" y="1382702"/>
                </a:lnTo>
                <a:lnTo>
                  <a:pt x="1126703" y="1382438"/>
                </a:lnTo>
                <a:lnTo>
                  <a:pt x="1126703" y="1394337"/>
                </a:lnTo>
                <a:lnTo>
                  <a:pt x="1126968" y="1406236"/>
                </a:lnTo>
                <a:lnTo>
                  <a:pt x="1127232" y="1417607"/>
                </a:lnTo>
                <a:lnTo>
                  <a:pt x="1128025" y="1428977"/>
                </a:lnTo>
                <a:lnTo>
                  <a:pt x="1129083" y="1439554"/>
                </a:lnTo>
                <a:lnTo>
                  <a:pt x="1130141" y="1450131"/>
                </a:lnTo>
                <a:lnTo>
                  <a:pt x="1131728" y="1460444"/>
                </a:lnTo>
                <a:lnTo>
                  <a:pt x="1133580" y="1470228"/>
                </a:lnTo>
                <a:lnTo>
                  <a:pt x="1135431" y="1480012"/>
                </a:lnTo>
                <a:lnTo>
                  <a:pt x="1137547" y="1489267"/>
                </a:lnTo>
                <a:lnTo>
                  <a:pt x="1139927" y="1498522"/>
                </a:lnTo>
                <a:lnTo>
                  <a:pt x="1142572" y="1507513"/>
                </a:lnTo>
                <a:lnTo>
                  <a:pt x="1145481" y="1515710"/>
                </a:lnTo>
                <a:lnTo>
                  <a:pt x="1148391" y="1524172"/>
                </a:lnTo>
                <a:lnTo>
                  <a:pt x="1151564" y="1532105"/>
                </a:lnTo>
                <a:lnTo>
                  <a:pt x="1155003" y="1539773"/>
                </a:lnTo>
                <a:lnTo>
                  <a:pt x="1158441" y="1547442"/>
                </a:lnTo>
                <a:lnTo>
                  <a:pt x="1162408" y="1554581"/>
                </a:lnTo>
                <a:lnTo>
                  <a:pt x="1166111" y="1561721"/>
                </a:lnTo>
                <a:lnTo>
                  <a:pt x="1170078" y="1568596"/>
                </a:lnTo>
                <a:lnTo>
                  <a:pt x="1174575" y="1575207"/>
                </a:lnTo>
                <a:lnTo>
                  <a:pt x="1178806" y="1581553"/>
                </a:lnTo>
                <a:lnTo>
                  <a:pt x="1183038" y="1587370"/>
                </a:lnTo>
                <a:lnTo>
                  <a:pt x="1187799" y="1593452"/>
                </a:lnTo>
                <a:lnTo>
                  <a:pt x="1192560" y="1599005"/>
                </a:lnTo>
                <a:lnTo>
                  <a:pt x="1197320" y="1604558"/>
                </a:lnTo>
                <a:lnTo>
                  <a:pt x="1202346" y="1609582"/>
                </a:lnTo>
                <a:lnTo>
                  <a:pt x="1207635" y="1614607"/>
                </a:lnTo>
                <a:lnTo>
                  <a:pt x="1212660" y="1619366"/>
                </a:lnTo>
                <a:lnTo>
                  <a:pt x="1217950" y="1624126"/>
                </a:lnTo>
                <a:lnTo>
                  <a:pt x="1223240" y="1628357"/>
                </a:lnTo>
                <a:lnTo>
                  <a:pt x="1229058" y="1632852"/>
                </a:lnTo>
                <a:lnTo>
                  <a:pt x="1234348" y="1636819"/>
                </a:lnTo>
                <a:lnTo>
                  <a:pt x="1239902" y="1640521"/>
                </a:lnTo>
                <a:lnTo>
                  <a:pt x="1245721" y="1644487"/>
                </a:lnTo>
                <a:lnTo>
                  <a:pt x="1251540" y="1647660"/>
                </a:lnTo>
                <a:lnTo>
                  <a:pt x="1263177" y="1654271"/>
                </a:lnTo>
                <a:lnTo>
                  <a:pt x="1274814" y="1660353"/>
                </a:lnTo>
                <a:lnTo>
                  <a:pt x="1286716" y="1665377"/>
                </a:lnTo>
                <a:lnTo>
                  <a:pt x="1298882" y="1670137"/>
                </a:lnTo>
                <a:lnTo>
                  <a:pt x="1310784" y="1673839"/>
                </a:lnTo>
                <a:lnTo>
                  <a:pt x="1322686" y="1677541"/>
                </a:lnTo>
                <a:lnTo>
                  <a:pt x="1334588" y="1680714"/>
                </a:lnTo>
                <a:lnTo>
                  <a:pt x="1346225" y="1683094"/>
                </a:lnTo>
                <a:lnTo>
                  <a:pt x="1357862" y="1685474"/>
                </a:lnTo>
                <a:lnTo>
                  <a:pt x="1368971" y="1687325"/>
                </a:lnTo>
                <a:lnTo>
                  <a:pt x="1380079" y="1688382"/>
                </a:lnTo>
                <a:lnTo>
                  <a:pt x="1390658" y="1689705"/>
                </a:lnTo>
                <a:lnTo>
                  <a:pt x="1401238" y="1690498"/>
                </a:lnTo>
                <a:lnTo>
                  <a:pt x="1411024" y="1690762"/>
                </a:lnTo>
                <a:lnTo>
                  <a:pt x="1411817" y="1709537"/>
                </a:lnTo>
                <a:lnTo>
                  <a:pt x="1412346" y="1728311"/>
                </a:lnTo>
                <a:lnTo>
                  <a:pt x="1412875" y="1747086"/>
                </a:lnTo>
                <a:lnTo>
                  <a:pt x="1412875" y="1766125"/>
                </a:lnTo>
                <a:lnTo>
                  <a:pt x="1412346" y="1792832"/>
                </a:lnTo>
                <a:lnTo>
                  <a:pt x="1411553" y="1819275"/>
                </a:lnTo>
                <a:lnTo>
                  <a:pt x="793" y="1811078"/>
                </a:lnTo>
                <a:lnTo>
                  <a:pt x="264" y="1784635"/>
                </a:lnTo>
                <a:lnTo>
                  <a:pt x="0" y="1757928"/>
                </a:lnTo>
                <a:lnTo>
                  <a:pt x="529" y="1733071"/>
                </a:lnTo>
                <a:lnTo>
                  <a:pt x="1058" y="1708215"/>
                </a:lnTo>
                <a:lnTo>
                  <a:pt x="2645" y="1683623"/>
                </a:lnTo>
                <a:lnTo>
                  <a:pt x="4232" y="1659031"/>
                </a:lnTo>
                <a:lnTo>
                  <a:pt x="6612" y="1634968"/>
                </a:lnTo>
                <a:lnTo>
                  <a:pt x="8992" y="1610905"/>
                </a:lnTo>
                <a:lnTo>
                  <a:pt x="12166" y="1587106"/>
                </a:lnTo>
                <a:lnTo>
                  <a:pt x="15340" y="1563307"/>
                </a:lnTo>
                <a:lnTo>
                  <a:pt x="19307" y="1539773"/>
                </a:lnTo>
                <a:lnTo>
                  <a:pt x="23804" y="1516503"/>
                </a:lnTo>
                <a:lnTo>
                  <a:pt x="28300" y="1493762"/>
                </a:lnTo>
                <a:lnTo>
                  <a:pt x="33590" y="1470757"/>
                </a:lnTo>
                <a:lnTo>
                  <a:pt x="38879" y="1448280"/>
                </a:lnTo>
                <a:lnTo>
                  <a:pt x="44962" y="1425804"/>
                </a:lnTo>
                <a:lnTo>
                  <a:pt x="51045" y="1403856"/>
                </a:lnTo>
                <a:lnTo>
                  <a:pt x="57658" y="1382173"/>
                </a:lnTo>
                <a:lnTo>
                  <a:pt x="64799" y="1360754"/>
                </a:lnTo>
                <a:lnTo>
                  <a:pt x="72204" y="1339336"/>
                </a:lnTo>
                <a:lnTo>
                  <a:pt x="79874" y="1318710"/>
                </a:lnTo>
                <a:lnTo>
                  <a:pt x="88073" y="1298085"/>
                </a:lnTo>
                <a:lnTo>
                  <a:pt x="96272" y="1277459"/>
                </a:lnTo>
                <a:lnTo>
                  <a:pt x="105265" y="1257627"/>
                </a:lnTo>
                <a:lnTo>
                  <a:pt x="114522" y="1238059"/>
                </a:lnTo>
                <a:lnTo>
                  <a:pt x="123779" y="1218491"/>
                </a:lnTo>
                <a:lnTo>
                  <a:pt x="133565" y="1199452"/>
                </a:lnTo>
                <a:lnTo>
                  <a:pt x="143615" y="1180678"/>
                </a:lnTo>
                <a:lnTo>
                  <a:pt x="153930" y="1162432"/>
                </a:lnTo>
                <a:lnTo>
                  <a:pt x="165038" y="1144451"/>
                </a:lnTo>
                <a:lnTo>
                  <a:pt x="176147" y="1126734"/>
                </a:lnTo>
                <a:lnTo>
                  <a:pt x="187255" y="1109546"/>
                </a:lnTo>
                <a:lnTo>
                  <a:pt x="198892" y="1092623"/>
                </a:lnTo>
                <a:lnTo>
                  <a:pt x="210794" y="1075964"/>
                </a:lnTo>
                <a:lnTo>
                  <a:pt x="222960" y="1059834"/>
                </a:lnTo>
                <a:lnTo>
                  <a:pt x="235391" y="1044232"/>
                </a:lnTo>
                <a:lnTo>
                  <a:pt x="248351" y="1028895"/>
                </a:lnTo>
                <a:lnTo>
                  <a:pt x="261310" y="1013823"/>
                </a:lnTo>
                <a:lnTo>
                  <a:pt x="274799" y="999544"/>
                </a:lnTo>
                <a:lnTo>
                  <a:pt x="288288" y="985529"/>
                </a:lnTo>
                <a:lnTo>
                  <a:pt x="302041" y="971779"/>
                </a:lnTo>
                <a:lnTo>
                  <a:pt x="316059" y="958557"/>
                </a:lnTo>
                <a:lnTo>
                  <a:pt x="330341" y="946129"/>
                </a:lnTo>
                <a:lnTo>
                  <a:pt x="344888" y="933965"/>
                </a:lnTo>
                <a:lnTo>
                  <a:pt x="359963" y="922066"/>
                </a:lnTo>
                <a:lnTo>
                  <a:pt x="374774" y="910695"/>
                </a:lnTo>
                <a:lnTo>
                  <a:pt x="389850" y="899589"/>
                </a:lnTo>
                <a:lnTo>
                  <a:pt x="405454" y="889541"/>
                </a:lnTo>
                <a:lnTo>
                  <a:pt x="420794" y="879757"/>
                </a:lnTo>
                <a:lnTo>
                  <a:pt x="436664" y="870238"/>
                </a:lnTo>
                <a:lnTo>
                  <a:pt x="452533" y="861511"/>
                </a:lnTo>
                <a:lnTo>
                  <a:pt x="468666" y="853314"/>
                </a:lnTo>
                <a:lnTo>
                  <a:pt x="485064" y="845646"/>
                </a:lnTo>
                <a:lnTo>
                  <a:pt x="501727" y="838242"/>
                </a:lnTo>
                <a:lnTo>
                  <a:pt x="518389" y="831631"/>
                </a:lnTo>
                <a:lnTo>
                  <a:pt x="535316" y="825285"/>
                </a:lnTo>
                <a:lnTo>
                  <a:pt x="552243" y="819732"/>
                </a:lnTo>
                <a:lnTo>
                  <a:pt x="569435" y="814972"/>
                </a:lnTo>
                <a:lnTo>
                  <a:pt x="586891" y="810477"/>
                </a:lnTo>
                <a:lnTo>
                  <a:pt x="604347" y="806510"/>
                </a:lnTo>
                <a:lnTo>
                  <a:pt x="622067" y="803337"/>
                </a:lnTo>
                <a:lnTo>
                  <a:pt x="639787" y="800693"/>
                </a:lnTo>
                <a:lnTo>
                  <a:pt x="657508" y="798577"/>
                </a:lnTo>
                <a:lnTo>
                  <a:pt x="675757" y="796991"/>
                </a:lnTo>
                <a:lnTo>
                  <a:pt x="693742" y="796197"/>
                </a:lnTo>
                <a:lnTo>
                  <a:pt x="711992" y="795933"/>
                </a:lnTo>
                <a:close/>
                <a:moveTo>
                  <a:pt x="1463280" y="660400"/>
                </a:moveTo>
                <a:lnTo>
                  <a:pt x="1469893" y="660400"/>
                </a:lnTo>
                <a:lnTo>
                  <a:pt x="1477034" y="660665"/>
                </a:lnTo>
                <a:lnTo>
                  <a:pt x="1483912" y="660929"/>
                </a:lnTo>
                <a:lnTo>
                  <a:pt x="1490789" y="661988"/>
                </a:lnTo>
                <a:lnTo>
                  <a:pt x="1497666" y="663046"/>
                </a:lnTo>
                <a:lnTo>
                  <a:pt x="1504279" y="664898"/>
                </a:lnTo>
                <a:lnTo>
                  <a:pt x="1510891" y="666750"/>
                </a:lnTo>
                <a:lnTo>
                  <a:pt x="1516975" y="668867"/>
                </a:lnTo>
                <a:lnTo>
                  <a:pt x="1523323" y="671248"/>
                </a:lnTo>
                <a:lnTo>
                  <a:pt x="1529142" y="673894"/>
                </a:lnTo>
                <a:lnTo>
                  <a:pt x="1535226" y="676804"/>
                </a:lnTo>
                <a:lnTo>
                  <a:pt x="1540780" y="679979"/>
                </a:lnTo>
                <a:lnTo>
                  <a:pt x="1546599" y="683683"/>
                </a:lnTo>
                <a:lnTo>
                  <a:pt x="1551625" y="687123"/>
                </a:lnTo>
                <a:lnTo>
                  <a:pt x="1556915" y="691356"/>
                </a:lnTo>
                <a:lnTo>
                  <a:pt x="1561676" y="695590"/>
                </a:lnTo>
                <a:lnTo>
                  <a:pt x="1566437" y="700088"/>
                </a:lnTo>
                <a:lnTo>
                  <a:pt x="1570934" y="704850"/>
                </a:lnTo>
                <a:lnTo>
                  <a:pt x="1575431" y="709613"/>
                </a:lnTo>
                <a:lnTo>
                  <a:pt x="1579134" y="714640"/>
                </a:lnTo>
                <a:lnTo>
                  <a:pt x="1583101" y="719931"/>
                </a:lnTo>
                <a:lnTo>
                  <a:pt x="1586540" y="725223"/>
                </a:lnTo>
                <a:lnTo>
                  <a:pt x="1589978" y="731044"/>
                </a:lnTo>
                <a:lnTo>
                  <a:pt x="1592888" y="736600"/>
                </a:lnTo>
                <a:lnTo>
                  <a:pt x="1595533" y="742685"/>
                </a:lnTo>
                <a:lnTo>
                  <a:pt x="1597914" y="748771"/>
                </a:lnTo>
                <a:lnTo>
                  <a:pt x="1600030" y="754856"/>
                </a:lnTo>
                <a:lnTo>
                  <a:pt x="1601881" y="761206"/>
                </a:lnTo>
                <a:lnTo>
                  <a:pt x="1603204" y="767556"/>
                </a:lnTo>
                <a:lnTo>
                  <a:pt x="1604526" y="774435"/>
                </a:lnTo>
                <a:lnTo>
                  <a:pt x="1605320" y="781050"/>
                </a:lnTo>
                <a:lnTo>
                  <a:pt x="1605584" y="787665"/>
                </a:lnTo>
                <a:lnTo>
                  <a:pt x="1605849" y="794544"/>
                </a:lnTo>
                <a:lnTo>
                  <a:pt x="1604791" y="967581"/>
                </a:lnTo>
                <a:lnTo>
                  <a:pt x="1781745" y="968375"/>
                </a:lnTo>
                <a:lnTo>
                  <a:pt x="1788887" y="968640"/>
                </a:lnTo>
                <a:lnTo>
                  <a:pt x="1795764" y="969169"/>
                </a:lnTo>
                <a:lnTo>
                  <a:pt x="1802641" y="970227"/>
                </a:lnTo>
                <a:lnTo>
                  <a:pt x="1809518" y="971285"/>
                </a:lnTo>
                <a:lnTo>
                  <a:pt x="1815866" y="972873"/>
                </a:lnTo>
                <a:lnTo>
                  <a:pt x="1822479" y="974725"/>
                </a:lnTo>
                <a:lnTo>
                  <a:pt x="1828827" y="977106"/>
                </a:lnTo>
                <a:lnTo>
                  <a:pt x="1834911" y="979488"/>
                </a:lnTo>
                <a:lnTo>
                  <a:pt x="1840994" y="982133"/>
                </a:lnTo>
                <a:lnTo>
                  <a:pt x="1846813" y="985044"/>
                </a:lnTo>
                <a:lnTo>
                  <a:pt x="1852633" y="988219"/>
                </a:lnTo>
                <a:lnTo>
                  <a:pt x="1857923" y="991923"/>
                </a:lnTo>
                <a:lnTo>
                  <a:pt x="1863213" y="995363"/>
                </a:lnTo>
                <a:lnTo>
                  <a:pt x="1868503" y="999596"/>
                </a:lnTo>
                <a:lnTo>
                  <a:pt x="1873264" y="1003829"/>
                </a:lnTo>
                <a:lnTo>
                  <a:pt x="1878025" y="1008327"/>
                </a:lnTo>
                <a:lnTo>
                  <a:pt x="1882522" y="1012825"/>
                </a:lnTo>
                <a:lnTo>
                  <a:pt x="1886754" y="1017852"/>
                </a:lnTo>
                <a:lnTo>
                  <a:pt x="1890986" y="1022879"/>
                </a:lnTo>
                <a:lnTo>
                  <a:pt x="1894689" y="1027906"/>
                </a:lnTo>
                <a:lnTo>
                  <a:pt x="1898128" y="1033463"/>
                </a:lnTo>
                <a:lnTo>
                  <a:pt x="1901302" y="1039283"/>
                </a:lnTo>
                <a:lnTo>
                  <a:pt x="1904211" y="1044840"/>
                </a:lnTo>
                <a:lnTo>
                  <a:pt x="1907385" y="1050660"/>
                </a:lnTo>
                <a:lnTo>
                  <a:pt x="1909766" y="1056746"/>
                </a:lnTo>
                <a:lnTo>
                  <a:pt x="1911882" y="1063096"/>
                </a:lnTo>
                <a:lnTo>
                  <a:pt x="1913469" y="1069181"/>
                </a:lnTo>
                <a:lnTo>
                  <a:pt x="1915056" y="1075796"/>
                </a:lnTo>
                <a:lnTo>
                  <a:pt x="1916114" y="1082410"/>
                </a:lnTo>
                <a:lnTo>
                  <a:pt x="1916908" y="1089290"/>
                </a:lnTo>
                <a:lnTo>
                  <a:pt x="1917436" y="1095640"/>
                </a:lnTo>
                <a:lnTo>
                  <a:pt x="1917701" y="1102783"/>
                </a:lnTo>
                <a:lnTo>
                  <a:pt x="1917436" y="1109663"/>
                </a:lnTo>
                <a:lnTo>
                  <a:pt x="1916908" y="1116277"/>
                </a:lnTo>
                <a:lnTo>
                  <a:pt x="1915849" y="1123156"/>
                </a:lnTo>
                <a:lnTo>
                  <a:pt x="1914791" y="1129506"/>
                </a:lnTo>
                <a:lnTo>
                  <a:pt x="1913204" y="1136121"/>
                </a:lnTo>
                <a:lnTo>
                  <a:pt x="1911088" y="1142471"/>
                </a:lnTo>
                <a:lnTo>
                  <a:pt x="1908972" y="1148556"/>
                </a:lnTo>
                <a:lnTo>
                  <a:pt x="1906592" y="1154642"/>
                </a:lnTo>
                <a:lnTo>
                  <a:pt x="1903682" y="1160463"/>
                </a:lnTo>
                <a:lnTo>
                  <a:pt x="1900773" y="1166283"/>
                </a:lnTo>
                <a:lnTo>
                  <a:pt x="1897599" y="1171840"/>
                </a:lnTo>
                <a:lnTo>
                  <a:pt x="1893896" y="1177131"/>
                </a:lnTo>
                <a:lnTo>
                  <a:pt x="1889928" y="1182158"/>
                </a:lnTo>
                <a:lnTo>
                  <a:pt x="1885960" y="1187450"/>
                </a:lnTo>
                <a:lnTo>
                  <a:pt x="1881728" y="1192213"/>
                </a:lnTo>
                <a:lnTo>
                  <a:pt x="1876967" y="1196975"/>
                </a:lnTo>
                <a:lnTo>
                  <a:pt x="1872206" y="1201208"/>
                </a:lnTo>
                <a:lnTo>
                  <a:pt x="1867445" y="1205442"/>
                </a:lnTo>
                <a:lnTo>
                  <a:pt x="1862155" y="1209411"/>
                </a:lnTo>
                <a:lnTo>
                  <a:pt x="1856600" y="1212850"/>
                </a:lnTo>
                <a:lnTo>
                  <a:pt x="1851046" y="1216554"/>
                </a:lnTo>
                <a:lnTo>
                  <a:pt x="1845491" y="1219465"/>
                </a:lnTo>
                <a:lnTo>
                  <a:pt x="1839407" y="1222375"/>
                </a:lnTo>
                <a:lnTo>
                  <a:pt x="1833588" y="1225021"/>
                </a:lnTo>
                <a:lnTo>
                  <a:pt x="1827240" y="1227402"/>
                </a:lnTo>
                <a:lnTo>
                  <a:pt x="1821156" y="1229519"/>
                </a:lnTo>
                <a:lnTo>
                  <a:pt x="1814544" y="1231371"/>
                </a:lnTo>
                <a:lnTo>
                  <a:pt x="1807931" y="1232958"/>
                </a:lnTo>
                <a:lnTo>
                  <a:pt x="1801054" y="1234017"/>
                </a:lnTo>
                <a:lnTo>
                  <a:pt x="1794177" y="1234546"/>
                </a:lnTo>
                <a:lnTo>
                  <a:pt x="1787300" y="1235340"/>
                </a:lnTo>
                <a:lnTo>
                  <a:pt x="1780158" y="1235340"/>
                </a:lnTo>
                <a:lnTo>
                  <a:pt x="1603204" y="1234281"/>
                </a:lnTo>
                <a:lnTo>
                  <a:pt x="1602410" y="1407319"/>
                </a:lnTo>
                <a:lnTo>
                  <a:pt x="1602146" y="1413933"/>
                </a:lnTo>
                <a:lnTo>
                  <a:pt x="1601617" y="1420813"/>
                </a:lnTo>
                <a:lnTo>
                  <a:pt x="1600559" y="1427692"/>
                </a:lnTo>
                <a:lnTo>
                  <a:pt x="1599501" y="1434306"/>
                </a:lnTo>
                <a:lnTo>
                  <a:pt x="1597914" y="1440392"/>
                </a:lnTo>
                <a:lnTo>
                  <a:pt x="1595798" y="1446742"/>
                </a:lnTo>
                <a:lnTo>
                  <a:pt x="1593682" y="1453092"/>
                </a:lnTo>
                <a:lnTo>
                  <a:pt x="1591301" y="1459177"/>
                </a:lnTo>
                <a:lnTo>
                  <a:pt x="1588656" y="1464998"/>
                </a:lnTo>
                <a:lnTo>
                  <a:pt x="1585482" y="1470819"/>
                </a:lnTo>
                <a:lnTo>
                  <a:pt x="1582043" y="1476111"/>
                </a:lnTo>
                <a:lnTo>
                  <a:pt x="1578605" y="1481931"/>
                </a:lnTo>
                <a:lnTo>
                  <a:pt x="1574637" y="1486958"/>
                </a:lnTo>
                <a:lnTo>
                  <a:pt x="1570670" y="1491986"/>
                </a:lnTo>
                <a:lnTo>
                  <a:pt x="1566437" y="1496748"/>
                </a:lnTo>
                <a:lnTo>
                  <a:pt x="1561941" y="1501511"/>
                </a:lnTo>
                <a:lnTo>
                  <a:pt x="1557180" y="1505744"/>
                </a:lnTo>
                <a:lnTo>
                  <a:pt x="1552154" y="1509713"/>
                </a:lnTo>
                <a:lnTo>
                  <a:pt x="1546864" y="1513946"/>
                </a:lnTo>
                <a:lnTo>
                  <a:pt x="1541309" y="1517650"/>
                </a:lnTo>
                <a:lnTo>
                  <a:pt x="1536019" y="1521090"/>
                </a:lnTo>
                <a:lnTo>
                  <a:pt x="1530200" y="1524000"/>
                </a:lnTo>
                <a:lnTo>
                  <a:pt x="1524381" y="1527175"/>
                </a:lnTo>
                <a:lnTo>
                  <a:pt x="1518297" y="1529821"/>
                </a:lnTo>
                <a:lnTo>
                  <a:pt x="1511949" y="1532202"/>
                </a:lnTo>
                <a:lnTo>
                  <a:pt x="1505601" y="1534319"/>
                </a:lnTo>
                <a:lnTo>
                  <a:pt x="1499253" y="1535906"/>
                </a:lnTo>
                <a:lnTo>
                  <a:pt x="1492640" y="1537494"/>
                </a:lnTo>
                <a:lnTo>
                  <a:pt x="1485763" y="1538288"/>
                </a:lnTo>
                <a:lnTo>
                  <a:pt x="1478886" y="1539346"/>
                </a:lnTo>
                <a:lnTo>
                  <a:pt x="1472009" y="1539875"/>
                </a:lnTo>
                <a:lnTo>
                  <a:pt x="1464867" y="1539875"/>
                </a:lnTo>
                <a:lnTo>
                  <a:pt x="1458255" y="1539611"/>
                </a:lnTo>
                <a:lnTo>
                  <a:pt x="1451113" y="1539346"/>
                </a:lnTo>
                <a:lnTo>
                  <a:pt x="1444236" y="1538288"/>
                </a:lnTo>
                <a:lnTo>
                  <a:pt x="1437623" y="1536965"/>
                </a:lnTo>
                <a:lnTo>
                  <a:pt x="1431010" y="1535377"/>
                </a:lnTo>
                <a:lnTo>
                  <a:pt x="1424398" y="1533525"/>
                </a:lnTo>
                <a:lnTo>
                  <a:pt x="1418314" y="1531673"/>
                </a:lnTo>
                <a:lnTo>
                  <a:pt x="1411966" y="1529292"/>
                </a:lnTo>
                <a:lnTo>
                  <a:pt x="1406147" y="1526381"/>
                </a:lnTo>
                <a:lnTo>
                  <a:pt x="1400063" y="1523471"/>
                </a:lnTo>
                <a:lnTo>
                  <a:pt x="1394509" y="1520296"/>
                </a:lnTo>
                <a:lnTo>
                  <a:pt x="1388690" y="1516592"/>
                </a:lnTo>
                <a:lnTo>
                  <a:pt x="1383399" y="1512888"/>
                </a:lnTo>
                <a:lnTo>
                  <a:pt x="1378374" y="1508919"/>
                </a:lnTo>
                <a:lnTo>
                  <a:pt x="1373348" y="1504686"/>
                </a:lnTo>
                <a:lnTo>
                  <a:pt x="1368852" y="1500188"/>
                </a:lnTo>
                <a:lnTo>
                  <a:pt x="1364355" y="1495425"/>
                </a:lnTo>
                <a:lnTo>
                  <a:pt x="1359858" y="1490663"/>
                </a:lnTo>
                <a:lnTo>
                  <a:pt x="1356155" y="1485636"/>
                </a:lnTo>
                <a:lnTo>
                  <a:pt x="1352188" y="1480344"/>
                </a:lnTo>
                <a:lnTo>
                  <a:pt x="1348749" y="1475052"/>
                </a:lnTo>
                <a:lnTo>
                  <a:pt x="1345311" y="1469496"/>
                </a:lnTo>
                <a:lnTo>
                  <a:pt x="1342401" y="1463675"/>
                </a:lnTo>
                <a:lnTo>
                  <a:pt x="1339756" y="1457854"/>
                </a:lnTo>
                <a:lnTo>
                  <a:pt x="1337375" y="1451504"/>
                </a:lnTo>
                <a:lnTo>
                  <a:pt x="1335259" y="1445154"/>
                </a:lnTo>
                <a:lnTo>
                  <a:pt x="1333408" y="1439069"/>
                </a:lnTo>
                <a:lnTo>
                  <a:pt x="1332085" y="1432454"/>
                </a:lnTo>
                <a:lnTo>
                  <a:pt x="1330763" y="1425840"/>
                </a:lnTo>
                <a:lnTo>
                  <a:pt x="1329969" y="1419490"/>
                </a:lnTo>
                <a:lnTo>
                  <a:pt x="1329440" y="1412611"/>
                </a:lnTo>
                <a:lnTo>
                  <a:pt x="1329440" y="1405731"/>
                </a:lnTo>
                <a:lnTo>
                  <a:pt x="1330234" y="1232958"/>
                </a:lnTo>
                <a:lnTo>
                  <a:pt x="1153279" y="1231636"/>
                </a:lnTo>
                <a:lnTo>
                  <a:pt x="1146402" y="1231371"/>
                </a:lnTo>
                <a:lnTo>
                  <a:pt x="1139525" y="1231106"/>
                </a:lnTo>
                <a:lnTo>
                  <a:pt x="1132648" y="1230048"/>
                </a:lnTo>
                <a:lnTo>
                  <a:pt x="1125771" y="1228990"/>
                </a:lnTo>
                <a:lnTo>
                  <a:pt x="1119423" y="1227138"/>
                </a:lnTo>
                <a:lnTo>
                  <a:pt x="1112810" y="1225286"/>
                </a:lnTo>
                <a:lnTo>
                  <a:pt x="1106462" y="1223433"/>
                </a:lnTo>
                <a:lnTo>
                  <a:pt x="1100378" y="1221052"/>
                </a:lnTo>
                <a:lnTo>
                  <a:pt x="1094295" y="1218406"/>
                </a:lnTo>
                <a:lnTo>
                  <a:pt x="1088476" y="1215231"/>
                </a:lnTo>
                <a:lnTo>
                  <a:pt x="1082656" y="1212056"/>
                </a:lnTo>
                <a:lnTo>
                  <a:pt x="1077102" y="1208352"/>
                </a:lnTo>
                <a:lnTo>
                  <a:pt x="1071812" y="1204648"/>
                </a:lnTo>
                <a:lnTo>
                  <a:pt x="1066786" y="1200679"/>
                </a:lnTo>
                <a:lnTo>
                  <a:pt x="1062025" y="1196446"/>
                </a:lnTo>
                <a:lnTo>
                  <a:pt x="1057264" y="1192213"/>
                </a:lnTo>
                <a:lnTo>
                  <a:pt x="1052767" y="1187450"/>
                </a:lnTo>
                <a:lnTo>
                  <a:pt x="1048271" y="1182688"/>
                </a:lnTo>
                <a:lnTo>
                  <a:pt x="1044303" y="1177396"/>
                </a:lnTo>
                <a:lnTo>
                  <a:pt x="1040600" y="1172104"/>
                </a:lnTo>
                <a:lnTo>
                  <a:pt x="1036897" y="1166813"/>
                </a:lnTo>
                <a:lnTo>
                  <a:pt x="1033723" y="1161256"/>
                </a:lnTo>
                <a:lnTo>
                  <a:pt x="1030549" y="1155435"/>
                </a:lnTo>
                <a:lnTo>
                  <a:pt x="1027904" y="1149615"/>
                </a:lnTo>
                <a:lnTo>
                  <a:pt x="1025523" y="1143265"/>
                </a:lnTo>
                <a:lnTo>
                  <a:pt x="1023407" y="1137444"/>
                </a:lnTo>
                <a:lnTo>
                  <a:pt x="1021820" y="1130829"/>
                </a:lnTo>
                <a:lnTo>
                  <a:pt x="1020233" y="1124215"/>
                </a:lnTo>
                <a:lnTo>
                  <a:pt x="1019175" y="1117600"/>
                </a:lnTo>
                <a:lnTo>
                  <a:pt x="1018117" y="1111250"/>
                </a:lnTo>
                <a:lnTo>
                  <a:pt x="1017853" y="1104371"/>
                </a:lnTo>
                <a:lnTo>
                  <a:pt x="1017588" y="1097492"/>
                </a:lnTo>
                <a:lnTo>
                  <a:pt x="1017853" y="1090613"/>
                </a:lnTo>
                <a:lnTo>
                  <a:pt x="1018382" y="1083733"/>
                </a:lnTo>
                <a:lnTo>
                  <a:pt x="1019440" y="1077383"/>
                </a:lnTo>
                <a:lnTo>
                  <a:pt x="1020498" y="1070769"/>
                </a:lnTo>
                <a:lnTo>
                  <a:pt x="1022085" y="1064154"/>
                </a:lnTo>
                <a:lnTo>
                  <a:pt x="1024201" y="1057804"/>
                </a:lnTo>
                <a:lnTo>
                  <a:pt x="1026317" y="1051719"/>
                </a:lnTo>
                <a:lnTo>
                  <a:pt x="1028697" y="1045633"/>
                </a:lnTo>
                <a:lnTo>
                  <a:pt x="1031607" y="1039813"/>
                </a:lnTo>
                <a:lnTo>
                  <a:pt x="1034516" y="1033992"/>
                </a:lnTo>
                <a:lnTo>
                  <a:pt x="1037690" y="1028435"/>
                </a:lnTo>
                <a:lnTo>
                  <a:pt x="1041394" y="1023144"/>
                </a:lnTo>
                <a:lnTo>
                  <a:pt x="1045361" y="1017852"/>
                </a:lnTo>
                <a:lnTo>
                  <a:pt x="1049329" y="1012825"/>
                </a:lnTo>
                <a:lnTo>
                  <a:pt x="1053561" y="1008063"/>
                </a:lnTo>
                <a:lnTo>
                  <a:pt x="1058057" y="1003565"/>
                </a:lnTo>
                <a:lnTo>
                  <a:pt x="1062818" y="999067"/>
                </a:lnTo>
                <a:lnTo>
                  <a:pt x="1067844" y="994833"/>
                </a:lnTo>
                <a:lnTo>
                  <a:pt x="1073134" y="990865"/>
                </a:lnTo>
                <a:lnTo>
                  <a:pt x="1078689" y="987160"/>
                </a:lnTo>
                <a:lnTo>
                  <a:pt x="1083979" y="983721"/>
                </a:lnTo>
                <a:lnTo>
                  <a:pt x="1089798" y="980546"/>
                </a:lnTo>
                <a:lnTo>
                  <a:pt x="1095617" y="977635"/>
                </a:lnTo>
                <a:lnTo>
                  <a:pt x="1101701" y="975254"/>
                </a:lnTo>
                <a:lnTo>
                  <a:pt x="1108049" y="972873"/>
                </a:lnTo>
                <a:lnTo>
                  <a:pt x="1114133" y="970756"/>
                </a:lnTo>
                <a:lnTo>
                  <a:pt x="1120745" y="968904"/>
                </a:lnTo>
                <a:lnTo>
                  <a:pt x="1127358" y="967581"/>
                </a:lnTo>
                <a:lnTo>
                  <a:pt x="1134235" y="966258"/>
                </a:lnTo>
                <a:lnTo>
                  <a:pt x="1141112" y="965465"/>
                </a:lnTo>
                <a:lnTo>
                  <a:pt x="1147989" y="965200"/>
                </a:lnTo>
                <a:lnTo>
                  <a:pt x="1155131" y="964935"/>
                </a:lnTo>
                <a:lnTo>
                  <a:pt x="1332085" y="965994"/>
                </a:lnTo>
                <a:lnTo>
                  <a:pt x="1332879" y="793221"/>
                </a:lnTo>
                <a:lnTo>
                  <a:pt x="1333143" y="786342"/>
                </a:lnTo>
                <a:lnTo>
                  <a:pt x="1333672" y="779463"/>
                </a:lnTo>
                <a:lnTo>
                  <a:pt x="1334730" y="772583"/>
                </a:lnTo>
                <a:lnTo>
                  <a:pt x="1335788" y="765969"/>
                </a:lnTo>
                <a:lnTo>
                  <a:pt x="1337375" y="759883"/>
                </a:lnTo>
                <a:lnTo>
                  <a:pt x="1339227" y="753269"/>
                </a:lnTo>
                <a:lnTo>
                  <a:pt x="1341608" y="747448"/>
                </a:lnTo>
                <a:lnTo>
                  <a:pt x="1343988" y="741098"/>
                </a:lnTo>
                <a:lnTo>
                  <a:pt x="1346633" y="735013"/>
                </a:lnTo>
                <a:lnTo>
                  <a:pt x="1349807" y="729456"/>
                </a:lnTo>
                <a:lnTo>
                  <a:pt x="1353246" y="723900"/>
                </a:lnTo>
                <a:lnTo>
                  <a:pt x="1356684" y="718344"/>
                </a:lnTo>
                <a:lnTo>
                  <a:pt x="1360652" y="713317"/>
                </a:lnTo>
                <a:lnTo>
                  <a:pt x="1364355" y="708290"/>
                </a:lnTo>
                <a:lnTo>
                  <a:pt x="1368852" y="703527"/>
                </a:lnTo>
                <a:lnTo>
                  <a:pt x="1373348" y="698765"/>
                </a:lnTo>
                <a:lnTo>
                  <a:pt x="1378109" y="694267"/>
                </a:lnTo>
                <a:lnTo>
                  <a:pt x="1383135" y="690298"/>
                </a:lnTo>
                <a:lnTo>
                  <a:pt x="1388161" y="686329"/>
                </a:lnTo>
                <a:lnTo>
                  <a:pt x="1393451" y="682890"/>
                </a:lnTo>
                <a:lnTo>
                  <a:pt x="1399270" y="679186"/>
                </a:lnTo>
                <a:lnTo>
                  <a:pt x="1404824" y="676275"/>
                </a:lnTo>
                <a:lnTo>
                  <a:pt x="1410908" y="673365"/>
                </a:lnTo>
                <a:lnTo>
                  <a:pt x="1416992" y="670454"/>
                </a:lnTo>
                <a:lnTo>
                  <a:pt x="1423075" y="668073"/>
                </a:lnTo>
                <a:lnTo>
                  <a:pt x="1429688" y="666221"/>
                </a:lnTo>
                <a:lnTo>
                  <a:pt x="1436036" y="664369"/>
                </a:lnTo>
                <a:lnTo>
                  <a:pt x="1442649" y="662781"/>
                </a:lnTo>
                <a:lnTo>
                  <a:pt x="1449261" y="661988"/>
                </a:lnTo>
                <a:lnTo>
                  <a:pt x="1456138" y="660929"/>
                </a:lnTo>
                <a:lnTo>
                  <a:pt x="1463280" y="660400"/>
                </a:lnTo>
                <a:close/>
                <a:moveTo>
                  <a:pt x="714108" y="0"/>
                </a:moveTo>
                <a:lnTo>
                  <a:pt x="723364" y="0"/>
                </a:lnTo>
                <a:lnTo>
                  <a:pt x="732621" y="264"/>
                </a:lnTo>
                <a:lnTo>
                  <a:pt x="741349" y="529"/>
                </a:lnTo>
                <a:lnTo>
                  <a:pt x="750606" y="1058"/>
                </a:lnTo>
                <a:lnTo>
                  <a:pt x="759599" y="2115"/>
                </a:lnTo>
                <a:lnTo>
                  <a:pt x="768591" y="3173"/>
                </a:lnTo>
                <a:lnTo>
                  <a:pt x="777319" y="4495"/>
                </a:lnTo>
                <a:lnTo>
                  <a:pt x="786312" y="5817"/>
                </a:lnTo>
                <a:lnTo>
                  <a:pt x="795040" y="7404"/>
                </a:lnTo>
                <a:lnTo>
                  <a:pt x="803503" y="9520"/>
                </a:lnTo>
                <a:lnTo>
                  <a:pt x="812231" y="11635"/>
                </a:lnTo>
                <a:lnTo>
                  <a:pt x="820959" y="14015"/>
                </a:lnTo>
                <a:lnTo>
                  <a:pt x="829158" y="16395"/>
                </a:lnTo>
                <a:lnTo>
                  <a:pt x="837622" y="19039"/>
                </a:lnTo>
                <a:lnTo>
                  <a:pt x="845821" y="21948"/>
                </a:lnTo>
                <a:lnTo>
                  <a:pt x="853755" y="24856"/>
                </a:lnTo>
                <a:lnTo>
                  <a:pt x="861954" y="28294"/>
                </a:lnTo>
                <a:lnTo>
                  <a:pt x="869889" y="31732"/>
                </a:lnTo>
                <a:lnTo>
                  <a:pt x="877559" y="35434"/>
                </a:lnTo>
                <a:lnTo>
                  <a:pt x="885493" y="39136"/>
                </a:lnTo>
                <a:lnTo>
                  <a:pt x="892899" y="43102"/>
                </a:lnTo>
                <a:lnTo>
                  <a:pt x="900569" y="47333"/>
                </a:lnTo>
                <a:lnTo>
                  <a:pt x="907710" y="51299"/>
                </a:lnTo>
                <a:lnTo>
                  <a:pt x="915116" y="56059"/>
                </a:lnTo>
                <a:lnTo>
                  <a:pt x="922257" y="60554"/>
                </a:lnTo>
                <a:lnTo>
                  <a:pt x="929398" y="65314"/>
                </a:lnTo>
                <a:lnTo>
                  <a:pt x="936274" y="70338"/>
                </a:lnTo>
                <a:lnTo>
                  <a:pt x="943151" y="75362"/>
                </a:lnTo>
                <a:lnTo>
                  <a:pt x="949763" y="80915"/>
                </a:lnTo>
                <a:lnTo>
                  <a:pt x="956111" y="86204"/>
                </a:lnTo>
                <a:lnTo>
                  <a:pt x="962458" y="91757"/>
                </a:lnTo>
                <a:lnTo>
                  <a:pt x="968806" y="97575"/>
                </a:lnTo>
                <a:lnTo>
                  <a:pt x="974889" y="103392"/>
                </a:lnTo>
                <a:lnTo>
                  <a:pt x="980972" y="109474"/>
                </a:lnTo>
                <a:lnTo>
                  <a:pt x="986526" y="115556"/>
                </a:lnTo>
                <a:lnTo>
                  <a:pt x="992080" y="121902"/>
                </a:lnTo>
                <a:lnTo>
                  <a:pt x="997635" y="128513"/>
                </a:lnTo>
                <a:lnTo>
                  <a:pt x="1002924" y="134859"/>
                </a:lnTo>
                <a:lnTo>
                  <a:pt x="1008214" y="141470"/>
                </a:lnTo>
                <a:lnTo>
                  <a:pt x="1013239" y="148345"/>
                </a:lnTo>
                <a:lnTo>
                  <a:pt x="1018000" y="155220"/>
                </a:lnTo>
                <a:lnTo>
                  <a:pt x="1022761" y="162360"/>
                </a:lnTo>
                <a:lnTo>
                  <a:pt x="1027257" y="169499"/>
                </a:lnTo>
                <a:lnTo>
                  <a:pt x="1031489" y="176903"/>
                </a:lnTo>
                <a:lnTo>
                  <a:pt x="1035720" y="184043"/>
                </a:lnTo>
                <a:lnTo>
                  <a:pt x="1039688" y="191711"/>
                </a:lnTo>
                <a:lnTo>
                  <a:pt x="1043655" y="199115"/>
                </a:lnTo>
                <a:lnTo>
                  <a:pt x="1047093" y="206784"/>
                </a:lnTo>
                <a:lnTo>
                  <a:pt x="1050532" y="214717"/>
                </a:lnTo>
                <a:lnTo>
                  <a:pt x="1053705" y="222650"/>
                </a:lnTo>
                <a:lnTo>
                  <a:pt x="1057144" y="230318"/>
                </a:lnTo>
                <a:lnTo>
                  <a:pt x="1059788" y="238780"/>
                </a:lnTo>
                <a:lnTo>
                  <a:pt x="1062433" y="246713"/>
                </a:lnTo>
                <a:lnTo>
                  <a:pt x="1064814" y="255175"/>
                </a:lnTo>
                <a:lnTo>
                  <a:pt x="1067194" y="263372"/>
                </a:lnTo>
                <a:lnTo>
                  <a:pt x="1069310" y="271834"/>
                </a:lnTo>
                <a:lnTo>
                  <a:pt x="1070897" y="280031"/>
                </a:lnTo>
                <a:lnTo>
                  <a:pt x="1072484" y="288757"/>
                </a:lnTo>
                <a:lnTo>
                  <a:pt x="1074071" y="297219"/>
                </a:lnTo>
                <a:lnTo>
                  <a:pt x="1075129" y="305945"/>
                </a:lnTo>
                <a:lnTo>
                  <a:pt x="1076186" y="314936"/>
                </a:lnTo>
                <a:lnTo>
                  <a:pt x="1076980" y="323397"/>
                </a:lnTo>
                <a:lnTo>
                  <a:pt x="1077509" y="332388"/>
                </a:lnTo>
                <a:lnTo>
                  <a:pt x="1077773" y="341379"/>
                </a:lnTo>
                <a:lnTo>
                  <a:pt x="1077773" y="350369"/>
                </a:lnTo>
                <a:lnTo>
                  <a:pt x="1077509" y="359360"/>
                </a:lnTo>
                <a:lnTo>
                  <a:pt x="1077244" y="368350"/>
                </a:lnTo>
                <a:lnTo>
                  <a:pt x="1076716" y="377341"/>
                </a:lnTo>
                <a:lnTo>
                  <a:pt x="1075658" y="385803"/>
                </a:lnTo>
                <a:lnTo>
                  <a:pt x="1074600" y="394793"/>
                </a:lnTo>
                <a:lnTo>
                  <a:pt x="1073277" y="403519"/>
                </a:lnTo>
                <a:lnTo>
                  <a:pt x="1071955" y="411981"/>
                </a:lnTo>
                <a:lnTo>
                  <a:pt x="1070103" y="420707"/>
                </a:lnTo>
                <a:lnTo>
                  <a:pt x="1068252" y="428905"/>
                </a:lnTo>
                <a:lnTo>
                  <a:pt x="1065872" y="437366"/>
                </a:lnTo>
                <a:lnTo>
                  <a:pt x="1063756" y="445564"/>
                </a:lnTo>
                <a:lnTo>
                  <a:pt x="1061111" y="454026"/>
                </a:lnTo>
                <a:lnTo>
                  <a:pt x="1058466" y="461958"/>
                </a:lnTo>
                <a:lnTo>
                  <a:pt x="1055557" y="469891"/>
                </a:lnTo>
                <a:lnTo>
                  <a:pt x="1052383" y="478089"/>
                </a:lnTo>
                <a:lnTo>
                  <a:pt x="1048945" y="485757"/>
                </a:lnTo>
                <a:lnTo>
                  <a:pt x="1045506" y="493426"/>
                </a:lnTo>
                <a:lnTo>
                  <a:pt x="1041804" y="501358"/>
                </a:lnTo>
                <a:lnTo>
                  <a:pt x="1038101" y="508762"/>
                </a:lnTo>
                <a:lnTo>
                  <a:pt x="1033869" y="516166"/>
                </a:lnTo>
                <a:lnTo>
                  <a:pt x="1029637" y="523570"/>
                </a:lnTo>
                <a:lnTo>
                  <a:pt x="1025141" y="530710"/>
                </a:lnTo>
                <a:lnTo>
                  <a:pt x="1020380" y="537850"/>
                </a:lnTo>
                <a:lnTo>
                  <a:pt x="1015620" y="544725"/>
                </a:lnTo>
                <a:lnTo>
                  <a:pt x="1010859" y="551864"/>
                </a:lnTo>
                <a:lnTo>
                  <a:pt x="1005834" y="558211"/>
                </a:lnTo>
                <a:lnTo>
                  <a:pt x="1000544" y="564821"/>
                </a:lnTo>
                <a:lnTo>
                  <a:pt x="995254" y="571432"/>
                </a:lnTo>
                <a:lnTo>
                  <a:pt x="989436" y="578043"/>
                </a:lnTo>
                <a:lnTo>
                  <a:pt x="983882" y="584125"/>
                </a:lnTo>
                <a:lnTo>
                  <a:pt x="977798" y="590207"/>
                </a:lnTo>
                <a:lnTo>
                  <a:pt x="971980" y="596024"/>
                </a:lnTo>
                <a:lnTo>
                  <a:pt x="965632" y="601842"/>
                </a:lnTo>
                <a:lnTo>
                  <a:pt x="959549" y="607659"/>
                </a:lnTo>
                <a:lnTo>
                  <a:pt x="953201" y="612948"/>
                </a:lnTo>
                <a:lnTo>
                  <a:pt x="946325" y="618501"/>
                </a:lnTo>
                <a:lnTo>
                  <a:pt x="939713" y="623789"/>
                </a:lnTo>
                <a:lnTo>
                  <a:pt x="933100" y="628813"/>
                </a:lnTo>
                <a:lnTo>
                  <a:pt x="926224" y="633573"/>
                </a:lnTo>
                <a:lnTo>
                  <a:pt x="919083" y="638333"/>
                </a:lnTo>
                <a:lnTo>
                  <a:pt x="911942" y="642828"/>
                </a:lnTo>
                <a:lnTo>
                  <a:pt x="904536" y="647323"/>
                </a:lnTo>
                <a:lnTo>
                  <a:pt x="897131" y="651290"/>
                </a:lnTo>
                <a:lnTo>
                  <a:pt x="889461" y="655521"/>
                </a:lnTo>
                <a:lnTo>
                  <a:pt x="881791" y="659487"/>
                </a:lnTo>
                <a:lnTo>
                  <a:pt x="874120" y="663189"/>
                </a:lnTo>
                <a:lnTo>
                  <a:pt x="866186" y="666627"/>
                </a:lnTo>
                <a:lnTo>
                  <a:pt x="857987" y="670064"/>
                </a:lnTo>
                <a:lnTo>
                  <a:pt x="850052" y="672973"/>
                </a:lnTo>
                <a:lnTo>
                  <a:pt x="841853" y="676146"/>
                </a:lnTo>
                <a:lnTo>
                  <a:pt x="833654" y="679055"/>
                </a:lnTo>
                <a:lnTo>
                  <a:pt x="825455" y="681699"/>
                </a:lnTo>
                <a:lnTo>
                  <a:pt x="816992" y="684079"/>
                </a:lnTo>
                <a:lnTo>
                  <a:pt x="808264" y="686195"/>
                </a:lnTo>
                <a:lnTo>
                  <a:pt x="799800" y="688310"/>
                </a:lnTo>
                <a:lnTo>
                  <a:pt x="791072" y="690161"/>
                </a:lnTo>
                <a:lnTo>
                  <a:pt x="782609" y="691483"/>
                </a:lnTo>
                <a:lnTo>
                  <a:pt x="773616" y="693070"/>
                </a:lnTo>
                <a:lnTo>
                  <a:pt x="764624" y="694128"/>
                </a:lnTo>
                <a:lnTo>
                  <a:pt x="755632" y="695185"/>
                </a:lnTo>
                <a:lnTo>
                  <a:pt x="746639" y="695714"/>
                </a:lnTo>
                <a:lnTo>
                  <a:pt x="737647" y="696243"/>
                </a:lnTo>
                <a:lnTo>
                  <a:pt x="728390" y="696507"/>
                </a:lnTo>
                <a:lnTo>
                  <a:pt x="719133" y="696507"/>
                </a:lnTo>
                <a:lnTo>
                  <a:pt x="709876" y="696507"/>
                </a:lnTo>
                <a:lnTo>
                  <a:pt x="700883" y="695979"/>
                </a:lnTo>
                <a:lnTo>
                  <a:pt x="691891" y="695450"/>
                </a:lnTo>
                <a:lnTo>
                  <a:pt x="682898" y="694392"/>
                </a:lnTo>
                <a:lnTo>
                  <a:pt x="673906" y="693599"/>
                </a:lnTo>
                <a:lnTo>
                  <a:pt x="664913" y="692541"/>
                </a:lnTo>
                <a:lnTo>
                  <a:pt x="656186" y="690954"/>
                </a:lnTo>
                <a:lnTo>
                  <a:pt x="647458" y="689103"/>
                </a:lnTo>
                <a:lnTo>
                  <a:pt x="638730" y="687252"/>
                </a:lnTo>
                <a:lnTo>
                  <a:pt x="630266" y="684872"/>
                </a:lnTo>
                <a:lnTo>
                  <a:pt x="621538" y="683021"/>
                </a:lnTo>
                <a:lnTo>
                  <a:pt x="613339" y="680113"/>
                </a:lnTo>
                <a:lnTo>
                  <a:pt x="604876" y="677468"/>
                </a:lnTo>
                <a:lnTo>
                  <a:pt x="596676" y="674824"/>
                </a:lnTo>
                <a:lnTo>
                  <a:pt x="588478" y="671651"/>
                </a:lnTo>
                <a:lnTo>
                  <a:pt x="580543" y="668213"/>
                </a:lnTo>
                <a:lnTo>
                  <a:pt x="572873" y="665040"/>
                </a:lnTo>
                <a:lnTo>
                  <a:pt x="564674" y="661603"/>
                </a:lnTo>
                <a:lnTo>
                  <a:pt x="557004" y="657636"/>
                </a:lnTo>
                <a:lnTo>
                  <a:pt x="549598" y="653405"/>
                </a:lnTo>
                <a:lnTo>
                  <a:pt x="541928" y="649439"/>
                </a:lnTo>
                <a:lnTo>
                  <a:pt x="534787" y="645208"/>
                </a:lnTo>
                <a:lnTo>
                  <a:pt x="527382" y="640713"/>
                </a:lnTo>
                <a:lnTo>
                  <a:pt x="520241" y="635953"/>
                </a:lnTo>
                <a:lnTo>
                  <a:pt x="513364" y="631193"/>
                </a:lnTo>
                <a:lnTo>
                  <a:pt x="506223" y="626169"/>
                </a:lnTo>
                <a:lnTo>
                  <a:pt x="499611" y="621145"/>
                </a:lnTo>
                <a:lnTo>
                  <a:pt x="492734" y="615592"/>
                </a:lnTo>
                <a:lnTo>
                  <a:pt x="486122" y="610303"/>
                </a:lnTo>
                <a:lnTo>
                  <a:pt x="480039" y="604750"/>
                </a:lnTo>
                <a:lnTo>
                  <a:pt x="473691" y="598933"/>
                </a:lnTo>
                <a:lnTo>
                  <a:pt x="467873" y="593115"/>
                </a:lnTo>
                <a:lnTo>
                  <a:pt x="461790" y="587298"/>
                </a:lnTo>
                <a:lnTo>
                  <a:pt x="455971" y="580952"/>
                </a:lnTo>
                <a:lnTo>
                  <a:pt x="450152" y="574605"/>
                </a:lnTo>
                <a:lnTo>
                  <a:pt x="444863" y="568523"/>
                </a:lnTo>
                <a:lnTo>
                  <a:pt x="439573" y="561913"/>
                </a:lnTo>
                <a:lnTo>
                  <a:pt x="434283" y="555038"/>
                </a:lnTo>
                <a:lnTo>
                  <a:pt x="429258" y="548162"/>
                </a:lnTo>
                <a:lnTo>
                  <a:pt x="424497" y="541287"/>
                </a:lnTo>
                <a:lnTo>
                  <a:pt x="419737" y="534148"/>
                </a:lnTo>
                <a:lnTo>
                  <a:pt x="415240" y="527008"/>
                </a:lnTo>
                <a:lnTo>
                  <a:pt x="411009" y="519868"/>
                </a:lnTo>
                <a:lnTo>
                  <a:pt x="406777" y="512464"/>
                </a:lnTo>
                <a:lnTo>
                  <a:pt x="402545" y="505060"/>
                </a:lnTo>
                <a:lnTo>
                  <a:pt x="398842" y="497392"/>
                </a:lnTo>
                <a:lnTo>
                  <a:pt x="395140" y="489988"/>
                </a:lnTo>
                <a:lnTo>
                  <a:pt x="391966" y="481791"/>
                </a:lnTo>
                <a:lnTo>
                  <a:pt x="388792" y="474122"/>
                </a:lnTo>
                <a:lnTo>
                  <a:pt x="385618" y="466189"/>
                </a:lnTo>
                <a:lnTo>
                  <a:pt x="382709" y="458256"/>
                </a:lnTo>
                <a:lnTo>
                  <a:pt x="380064" y="449795"/>
                </a:lnTo>
                <a:lnTo>
                  <a:pt x="377684" y="441862"/>
                </a:lnTo>
                <a:lnTo>
                  <a:pt x="375303" y="433400"/>
                </a:lnTo>
                <a:lnTo>
                  <a:pt x="373187" y="425203"/>
                </a:lnTo>
                <a:lnTo>
                  <a:pt x="371336" y="416477"/>
                </a:lnTo>
                <a:lnTo>
                  <a:pt x="370014" y="407750"/>
                </a:lnTo>
                <a:lnTo>
                  <a:pt x="368427" y="399289"/>
                </a:lnTo>
                <a:lnTo>
                  <a:pt x="367369" y="390562"/>
                </a:lnTo>
                <a:lnTo>
                  <a:pt x="366311" y="382101"/>
                </a:lnTo>
                <a:lnTo>
                  <a:pt x="365517" y="373110"/>
                </a:lnTo>
                <a:lnTo>
                  <a:pt x="364988" y="364120"/>
                </a:lnTo>
                <a:lnTo>
                  <a:pt x="364724" y="355129"/>
                </a:lnTo>
                <a:lnTo>
                  <a:pt x="364724" y="346403"/>
                </a:lnTo>
                <a:lnTo>
                  <a:pt x="364988" y="337412"/>
                </a:lnTo>
                <a:lnTo>
                  <a:pt x="365253" y="328422"/>
                </a:lnTo>
                <a:lnTo>
                  <a:pt x="365782" y="319695"/>
                </a:lnTo>
                <a:lnTo>
                  <a:pt x="366575" y="310705"/>
                </a:lnTo>
                <a:lnTo>
                  <a:pt x="367898" y="301979"/>
                </a:lnTo>
                <a:lnTo>
                  <a:pt x="368956" y="292988"/>
                </a:lnTo>
                <a:lnTo>
                  <a:pt x="370542" y="284791"/>
                </a:lnTo>
                <a:lnTo>
                  <a:pt x="372394" y="276064"/>
                </a:lnTo>
                <a:lnTo>
                  <a:pt x="374245" y="267603"/>
                </a:lnTo>
                <a:lnTo>
                  <a:pt x="376626" y="259141"/>
                </a:lnTo>
                <a:lnTo>
                  <a:pt x="378477" y="250944"/>
                </a:lnTo>
                <a:lnTo>
                  <a:pt x="381386" y="242746"/>
                </a:lnTo>
                <a:lnTo>
                  <a:pt x="384031" y="234549"/>
                </a:lnTo>
                <a:lnTo>
                  <a:pt x="386940" y="226616"/>
                </a:lnTo>
                <a:lnTo>
                  <a:pt x="390114" y="218683"/>
                </a:lnTo>
                <a:lnTo>
                  <a:pt x="393553" y="210750"/>
                </a:lnTo>
                <a:lnTo>
                  <a:pt x="396991" y="203082"/>
                </a:lnTo>
                <a:lnTo>
                  <a:pt x="400694" y="195678"/>
                </a:lnTo>
                <a:lnTo>
                  <a:pt x="404396" y="187745"/>
                </a:lnTo>
                <a:lnTo>
                  <a:pt x="408628" y="180341"/>
                </a:lnTo>
                <a:lnTo>
                  <a:pt x="412860" y="173201"/>
                </a:lnTo>
                <a:lnTo>
                  <a:pt x="417356" y="165797"/>
                </a:lnTo>
                <a:lnTo>
                  <a:pt x="422117" y="158658"/>
                </a:lnTo>
                <a:lnTo>
                  <a:pt x="426878" y="151783"/>
                </a:lnTo>
                <a:lnTo>
                  <a:pt x="431638" y="144907"/>
                </a:lnTo>
                <a:lnTo>
                  <a:pt x="436664" y="138297"/>
                </a:lnTo>
                <a:lnTo>
                  <a:pt x="441953" y="131686"/>
                </a:lnTo>
                <a:lnTo>
                  <a:pt x="447243" y="125075"/>
                </a:lnTo>
                <a:lnTo>
                  <a:pt x="453062" y="118993"/>
                </a:lnTo>
                <a:lnTo>
                  <a:pt x="458616" y="112647"/>
                </a:lnTo>
                <a:lnTo>
                  <a:pt x="464434" y="106301"/>
                </a:lnTo>
                <a:lnTo>
                  <a:pt x="470518" y="100483"/>
                </a:lnTo>
                <a:lnTo>
                  <a:pt x="476865" y="94666"/>
                </a:lnTo>
                <a:lnTo>
                  <a:pt x="482948" y="89113"/>
                </a:lnTo>
                <a:lnTo>
                  <a:pt x="489560" y="83560"/>
                </a:lnTo>
                <a:lnTo>
                  <a:pt x="496172" y="78271"/>
                </a:lnTo>
                <a:lnTo>
                  <a:pt x="502520" y="72983"/>
                </a:lnTo>
                <a:lnTo>
                  <a:pt x="509397" y="67958"/>
                </a:lnTo>
                <a:lnTo>
                  <a:pt x="516538" y="62934"/>
                </a:lnTo>
                <a:lnTo>
                  <a:pt x="523414" y="58175"/>
                </a:lnTo>
                <a:lnTo>
                  <a:pt x="530820" y="53679"/>
                </a:lnTo>
                <a:lnTo>
                  <a:pt x="537961" y="49184"/>
                </a:lnTo>
                <a:lnTo>
                  <a:pt x="545367" y="45217"/>
                </a:lnTo>
                <a:lnTo>
                  <a:pt x="553301" y="40987"/>
                </a:lnTo>
                <a:lnTo>
                  <a:pt x="560707" y="37020"/>
                </a:lnTo>
                <a:lnTo>
                  <a:pt x="568377" y="33583"/>
                </a:lnTo>
                <a:lnTo>
                  <a:pt x="576311" y="29881"/>
                </a:lnTo>
                <a:lnTo>
                  <a:pt x="584510" y="26707"/>
                </a:lnTo>
                <a:lnTo>
                  <a:pt x="592445" y="23534"/>
                </a:lnTo>
                <a:lnTo>
                  <a:pt x="600379" y="20361"/>
                </a:lnTo>
                <a:lnTo>
                  <a:pt x="608843" y="17717"/>
                </a:lnTo>
                <a:lnTo>
                  <a:pt x="617042" y="15073"/>
                </a:lnTo>
                <a:lnTo>
                  <a:pt x="625505" y="12693"/>
                </a:lnTo>
                <a:lnTo>
                  <a:pt x="633969" y="10313"/>
                </a:lnTo>
                <a:lnTo>
                  <a:pt x="642697" y="8462"/>
                </a:lnTo>
                <a:lnTo>
                  <a:pt x="651425" y="6875"/>
                </a:lnTo>
                <a:lnTo>
                  <a:pt x="659888" y="5024"/>
                </a:lnTo>
                <a:lnTo>
                  <a:pt x="668881" y="3702"/>
                </a:lnTo>
                <a:lnTo>
                  <a:pt x="677873" y="2644"/>
                </a:lnTo>
                <a:lnTo>
                  <a:pt x="686601" y="1851"/>
                </a:lnTo>
                <a:lnTo>
                  <a:pt x="695858" y="793"/>
                </a:lnTo>
                <a:lnTo>
                  <a:pt x="704851" y="264"/>
                </a:lnTo>
                <a:lnTo>
                  <a:pt x="714108"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sp>
        <p:nvSpPr>
          <p:cNvPr id="9" name="KSO_Shape"/>
          <p:cNvSpPr/>
          <p:nvPr/>
        </p:nvSpPr>
        <p:spPr bwMode="auto">
          <a:xfrm>
            <a:off x="4922838" y="2532063"/>
            <a:ext cx="895350" cy="611187"/>
          </a:xfrm>
          <a:custGeom>
            <a:avLst/>
            <a:gdLst/>
            <a:ahLst/>
            <a:cxnLst/>
            <a:rect l="0" t="0" r="r" b="b"/>
            <a:pathLst>
              <a:path w="2608263" h="1778000">
                <a:moveTo>
                  <a:pt x="1956693" y="381000"/>
                </a:moveTo>
                <a:lnTo>
                  <a:pt x="1966217" y="381397"/>
                </a:lnTo>
                <a:lnTo>
                  <a:pt x="1975740" y="382192"/>
                </a:lnTo>
                <a:lnTo>
                  <a:pt x="1986057" y="382986"/>
                </a:lnTo>
                <a:lnTo>
                  <a:pt x="1995581" y="384575"/>
                </a:lnTo>
                <a:lnTo>
                  <a:pt x="2005501" y="386562"/>
                </a:lnTo>
                <a:lnTo>
                  <a:pt x="2015819" y="388548"/>
                </a:lnTo>
                <a:lnTo>
                  <a:pt x="2025739" y="391726"/>
                </a:lnTo>
                <a:lnTo>
                  <a:pt x="2035263" y="394904"/>
                </a:lnTo>
                <a:lnTo>
                  <a:pt x="2045580" y="398876"/>
                </a:lnTo>
                <a:lnTo>
                  <a:pt x="2055500" y="403246"/>
                </a:lnTo>
                <a:lnTo>
                  <a:pt x="2065421" y="408807"/>
                </a:lnTo>
                <a:lnTo>
                  <a:pt x="2075738" y="414766"/>
                </a:lnTo>
                <a:lnTo>
                  <a:pt x="2101927" y="438998"/>
                </a:lnTo>
                <a:lnTo>
                  <a:pt x="2143990" y="446149"/>
                </a:lnTo>
                <a:lnTo>
                  <a:pt x="2147958" y="448929"/>
                </a:lnTo>
                <a:lnTo>
                  <a:pt x="2151926" y="452107"/>
                </a:lnTo>
                <a:lnTo>
                  <a:pt x="2155497" y="455683"/>
                </a:lnTo>
                <a:lnTo>
                  <a:pt x="2158672" y="459655"/>
                </a:lnTo>
                <a:lnTo>
                  <a:pt x="2161847" y="464025"/>
                </a:lnTo>
                <a:lnTo>
                  <a:pt x="2164624" y="468395"/>
                </a:lnTo>
                <a:lnTo>
                  <a:pt x="2169783" y="477531"/>
                </a:lnTo>
                <a:lnTo>
                  <a:pt x="2173751" y="485874"/>
                </a:lnTo>
                <a:lnTo>
                  <a:pt x="2176529" y="493024"/>
                </a:lnTo>
                <a:lnTo>
                  <a:pt x="2179306" y="499380"/>
                </a:lnTo>
                <a:lnTo>
                  <a:pt x="2182878" y="516064"/>
                </a:lnTo>
                <a:lnTo>
                  <a:pt x="2186052" y="532749"/>
                </a:lnTo>
                <a:lnTo>
                  <a:pt x="2188036" y="549433"/>
                </a:lnTo>
                <a:lnTo>
                  <a:pt x="2189623" y="565720"/>
                </a:lnTo>
                <a:lnTo>
                  <a:pt x="2190417" y="582008"/>
                </a:lnTo>
                <a:lnTo>
                  <a:pt x="2190814" y="598692"/>
                </a:lnTo>
                <a:lnTo>
                  <a:pt x="2190814" y="615376"/>
                </a:lnTo>
                <a:lnTo>
                  <a:pt x="2190417" y="632855"/>
                </a:lnTo>
                <a:lnTo>
                  <a:pt x="2190020" y="642389"/>
                </a:lnTo>
                <a:lnTo>
                  <a:pt x="2188830" y="656293"/>
                </a:lnTo>
                <a:lnTo>
                  <a:pt x="2185259" y="692840"/>
                </a:lnTo>
                <a:lnTo>
                  <a:pt x="2183671" y="711908"/>
                </a:lnTo>
                <a:lnTo>
                  <a:pt x="2182878" y="730578"/>
                </a:lnTo>
                <a:lnTo>
                  <a:pt x="2182084" y="746468"/>
                </a:lnTo>
                <a:lnTo>
                  <a:pt x="2182481" y="753221"/>
                </a:lnTo>
                <a:lnTo>
                  <a:pt x="2182878" y="758386"/>
                </a:lnTo>
                <a:lnTo>
                  <a:pt x="2183671" y="765139"/>
                </a:lnTo>
                <a:lnTo>
                  <a:pt x="2184862" y="771098"/>
                </a:lnTo>
                <a:lnTo>
                  <a:pt x="2186449" y="775865"/>
                </a:lnTo>
                <a:lnTo>
                  <a:pt x="2188433" y="779837"/>
                </a:lnTo>
                <a:lnTo>
                  <a:pt x="2192798" y="787782"/>
                </a:lnTo>
                <a:lnTo>
                  <a:pt x="2195179" y="792152"/>
                </a:lnTo>
                <a:lnTo>
                  <a:pt x="2198353" y="798508"/>
                </a:lnTo>
                <a:lnTo>
                  <a:pt x="2200734" y="804069"/>
                </a:lnTo>
                <a:lnTo>
                  <a:pt x="2202719" y="810028"/>
                </a:lnTo>
                <a:lnTo>
                  <a:pt x="2204306" y="815987"/>
                </a:lnTo>
                <a:lnTo>
                  <a:pt x="2205496" y="822343"/>
                </a:lnTo>
                <a:lnTo>
                  <a:pt x="2206687" y="829096"/>
                </a:lnTo>
                <a:lnTo>
                  <a:pt x="2207480" y="835452"/>
                </a:lnTo>
                <a:lnTo>
                  <a:pt x="2207877" y="842205"/>
                </a:lnTo>
                <a:lnTo>
                  <a:pt x="2207877" y="848561"/>
                </a:lnTo>
                <a:lnTo>
                  <a:pt x="2207480" y="862465"/>
                </a:lnTo>
                <a:lnTo>
                  <a:pt x="2206290" y="875177"/>
                </a:lnTo>
                <a:lnTo>
                  <a:pt x="2204306" y="887889"/>
                </a:lnTo>
                <a:lnTo>
                  <a:pt x="2202321" y="899806"/>
                </a:lnTo>
                <a:lnTo>
                  <a:pt x="2199544" y="913312"/>
                </a:lnTo>
                <a:lnTo>
                  <a:pt x="2197560" y="920463"/>
                </a:lnTo>
                <a:lnTo>
                  <a:pt x="2195179" y="927613"/>
                </a:lnTo>
                <a:lnTo>
                  <a:pt x="2192798" y="934367"/>
                </a:lnTo>
                <a:lnTo>
                  <a:pt x="2190020" y="941517"/>
                </a:lnTo>
                <a:lnTo>
                  <a:pt x="2186846" y="947873"/>
                </a:lnTo>
                <a:lnTo>
                  <a:pt x="2183275" y="953037"/>
                </a:lnTo>
                <a:lnTo>
                  <a:pt x="2181291" y="955818"/>
                </a:lnTo>
                <a:lnTo>
                  <a:pt x="2178909" y="958201"/>
                </a:lnTo>
                <a:lnTo>
                  <a:pt x="2176132" y="960188"/>
                </a:lnTo>
                <a:lnTo>
                  <a:pt x="2173354" y="961777"/>
                </a:lnTo>
                <a:lnTo>
                  <a:pt x="2167799" y="965749"/>
                </a:lnTo>
                <a:lnTo>
                  <a:pt x="2162243" y="968530"/>
                </a:lnTo>
                <a:lnTo>
                  <a:pt x="2156291" y="971708"/>
                </a:lnTo>
                <a:lnTo>
                  <a:pt x="2151133" y="975283"/>
                </a:lnTo>
                <a:lnTo>
                  <a:pt x="2147958" y="977269"/>
                </a:lnTo>
                <a:lnTo>
                  <a:pt x="2145974" y="979653"/>
                </a:lnTo>
                <a:lnTo>
                  <a:pt x="2143593" y="982434"/>
                </a:lnTo>
                <a:lnTo>
                  <a:pt x="2142006" y="985612"/>
                </a:lnTo>
                <a:lnTo>
                  <a:pt x="2139625" y="990379"/>
                </a:lnTo>
                <a:lnTo>
                  <a:pt x="2137641" y="995543"/>
                </a:lnTo>
                <a:lnTo>
                  <a:pt x="2136450" y="1000707"/>
                </a:lnTo>
                <a:lnTo>
                  <a:pt x="2135260" y="1005871"/>
                </a:lnTo>
                <a:lnTo>
                  <a:pt x="2134466" y="1011433"/>
                </a:lnTo>
                <a:lnTo>
                  <a:pt x="2133673" y="1016597"/>
                </a:lnTo>
                <a:lnTo>
                  <a:pt x="2132879" y="1028514"/>
                </a:lnTo>
                <a:lnTo>
                  <a:pt x="2132085" y="1039637"/>
                </a:lnTo>
                <a:lnTo>
                  <a:pt x="2131292" y="1051158"/>
                </a:lnTo>
                <a:lnTo>
                  <a:pt x="2130895" y="1056719"/>
                </a:lnTo>
                <a:lnTo>
                  <a:pt x="2130101" y="1061883"/>
                </a:lnTo>
                <a:lnTo>
                  <a:pt x="2128911" y="1067445"/>
                </a:lnTo>
                <a:lnTo>
                  <a:pt x="2127721" y="1072212"/>
                </a:lnTo>
                <a:lnTo>
                  <a:pt x="2125736" y="1078170"/>
                </a:lnTo>
                <a:lnTo>
                  <a:pt x="2123355" y="1082937"/>
                </a:lnTo>
                <a:lnTo>
                  <a:pt x="2120578" y="1087307"/>
                </a:lnTo>
                <a:lnTo>
                  <a:pt x="2117800" y="1091280"/>
                </a:lnTo>
                <a:lnTo>
                  <a:pt x="2112245" y="1098430"/>
                </a:lnTo>
                <a:lnTo>
                  <a:pt x="2106293" y="1105183"/>
                </a:lnTo>
                <a:lnTo>
                  <a:pt x="2103515" y="1109156"/>
                </a:lnTo>
                <a:lnTo>
                  <a:pt x="2101134" y="1112731"/>
                </a:lnTo>
                <a:lnTo>
                  <a:pt x="2098356" y="1116703"/>
                </a:lnTo>
                <a:lnTo>
                  <a:pt x="2096372" y="1121470"/>
                </a:lnTo>
                <a:lnTo>
                  <a:pt x="2093991" y="1126237"/>
                </a:lnTo>
                <a:lnTo>
                  <a:pt x="2092801" y="1131799"/>
                </a:lnTo>
                <a:lnTo>
                  <a:pt x="2091610" y="1138155"/>
                </a:lnTo>
                <a:lnTo>
                  <a:pt x="2090817" y="1145305"/>
                </a:lnTo>
                <a:lnTo>
                  <a:pt x="2127721" y="1150470"/>
                </a:lnTo>
                <a:lnTo>
                  <a:pt x="2138435" y="1173907"/>
                </a:lnTo>
                <a:lnTo>
                  <a:pt x="2144783" y="1187016"/>
                </a:lnTo>
                <a:lnTo>
                  <a:pt x="2152323" y="1201317"/>
                </a:lnTo>
                <a:lnTo>
                  <a:pt x="2159863" y="1214426"/>
                </a:lnTo>
                <a:lnTo>
                  <a:pt x="2163831" y="1220782"/>
                </a:lnTo>
                <a:lnTo>
                  <a:pt x="2167799" y="1226741"/>
                </a:lnTo>
                <a:lnTo>
                  <a:pt x="2171767" y="1231905"/>
                </a:lnTo>
                <a:lnTo>
                  <a:pt x="2175735" y="1236672"/>
                </a:lnTo>
                <a:lnTo>
                  <a:pt x="2180497" y="1240645"/>
                </a:lnTo>
                <a:lnTo>
                  <a:pt x="2184862" y="1243823"/>
                </a:lnTo>
                <a:lnTo>
                  <a:pt x="2241606" y="1259713"/>
                </a:lnTo>
                <a:lnTo>
                  <a:pt x="2293192" y="1281164"/>
                </a:lnTo>
                <a:lnTo>
                  <a:pt x="2345572" y="1303807"/>
                </a:lnTo>
                <a:lnTo>
                  <a:pt x="2397951" y="1326053"/>
                </a:lnTo>
                <a:lnTo>
                  <a:pt x="2449140" y="1347902"/>
                </a:lnTo>
                <a:lnTo>
                  <a:pt x="2461045" y="1352669"/>
                </a:lnTo>
                <a:lnTo>
                  <a:pt x="2472552" y="1356641"/>
                </a:lnTo>
                <a:lnTo>
                  <a:pt x="2496361" y="1365381"/>
                </a:lnTo>
                <a:lnTo>
                  <a:pt x="2519773" y="1373723"/>
                </a:lnTo>
                <a:lnTo>
                  <a:pt x="2530884" y="1378093"/>
                </a:lnTo>
                <a:lnTo>
                  <a:pt x="2541995" y="1382860"/>
                </a:lnTo>
                <a:lnTo>
                  <a:pt x="2552312" y="1388421"/>
                </a:lnTo>
                <a:lnTo>
                  <a:pt x="2562233" y="1394380"/>
                </a:lnTo>
                <a:lnTo>
                  <a:pt x="2566597" y="1397558"/>
                </a:lnTo>
                <a:lnTo>
                  <a:pt x="2571756" y="1400736"/>
                </a:lnTo>
                <a:lnTo>
                  <a:pt x="2576121" y="1404311"/>
                </a:lnTo>
                <a:lnTo>
                  <a:pt x="2580089" y="1407886"/>
                </a:lnTo>
                <a:lnTo>
                  <a:pt x="2584057" y="1411859"/>
                </a:lnTo>
                <a:lnTo>
                  <a:pt x="2587629" y="1416228"/>
                </a:lnTo>
                <a:lnTo>
                  <a:pt x="2591200" y="1420598"/>
                </a:lnTo>
                <a:lnTo>
                  <a:pt x="2594375" y="1425365"/>
                </a:lnTo>
                <a:lnTo>
                  <a:pt x="2597946" y="1430132"/>
                </a:lnTo>
                <a:lnTo>
                  <a:pt x="2600723" y="1435296"/>
                </a:lnTo>
                <a:lnTo>
                  <a:pt x="2603105" y="1440858"/>
                </a:lnTo>
                <a:lnTo>
                  <a:pt x="2605089" y="1446817"/>
                </a:lnTo>
                <a:lnTo>
                  <a:pt x="2605485" y="1465487"/>
                </a:lnTo>
                <a:lnTo>
                  <a:pt x="2605882" y="1488528"/>
                </a:lnTo>
                <a:lnTo>
                  <a:pt x="2607073" y="1542951"/>
                </a:lnTo>
                <a:lnTo>
                  <a:pt x="2608263" y="1599757"/>
                </a:lnTo>
                <a:lnTo>
                  <a:pt x="2608263" y="1625975"/>
                </a:lnTo>
                <a:lnTo>
                  <a:pt x="2608263" y="1649413"/>
                </a:lnTo>
                <a:lnTo>
                  <a:pt x="2308271" y="1649413"/>
                </a:lnTo>
                <a:lnTo>
                  <a:pt x="2307081" y="1594196"/>
                </a:lnTo>
                <a:lnTo>
                  <a:pt x="2305493" y="1538581"/>
                </a:lnTo>
                <a:lnTo>
                  <a:pt x="2305097" y="1494486"/>
                </a:lnTo>
                <a:lnTo>
                  <a:pt x="2305097" y="1482172"/>
                </a:lnTo>
                <a:lnTo>
                  <a:pt x="2301129" y="1470651"/>
                </a:lnTo>
                <a:lnTo>
                  <a:pt x="2297557" y="1461117"/>
                </a:lnTo>
                <a:lnTo>
                  <a:pt x="2293986" y="1451981"/>
                </a:lnTo>
                <a:lnTo>
                  <a:pt x="2289224" y="1443241"/>
                </a:lnTo>
                <a:lnTo>
                  <a:pt x="2284859" y="1434899"/>
                </a:lnTo>
                <a:lnTo>
                  <a:pt x="2280097" y="1426954"/>
                </a:lnTo>
                <a:lnTo>
                  <a:pt x="2275335" y="1419406"/>
                </a:lnTo>
                <a:lnTo>
                  <a:pt x="2270177" y="1411859"/>
                </a:lnTo>
                <a:lnTo>
                  <a:pt x="2264621" y="1405106"/>
                </a:lnTo>
                <a:lnTo>
                  <a:pt x="2258669" y="1398352"/>
                </a:lnTo>
                <a:lnTo>
                  <a:pt x="2252717" y="1391996"/>
                </a:lnTo>
                <a:lnTo>
                  <a:pt x="2246765" y="1386435"/>
                </a:lnTo>
                <a:lnTo>
                  <a:pt x="2240416" y="1380079"/>
                </a:lnTo>
                <a:lnTo>
                  <a:pt x="2234067" y="1374915"/>
                </a:lnTo>
                <a:lnTo>
                  <a:pt x="2226924" y="1369750"/>
                </a:lnTo>
                <a:lnTo>
                  <a:pt x="2220178" y="1364983"/>
                </a:lnTo>
                <a:lnTo>
                  <a:pt x="2213433" y="1360217"/>
                </a:lnTo>
                <a:lnTo>
                  <a:pt x="2206290" y="1355450"/>
                </a:lnTo>
                <a:lnTo>
                  <a:pt x="2198750" y="1351080"/>
                </a:lnTo>
                <a:lnTo>
                  <a:pt x="2184465" y="1343532"/>
                </a:lnTo>
                <a:lnTo>
                  <a:pt x="2169386" y="1336382"/>
                </a:lnTo>
                <a:lnTo>
                  <a:pt x="2154307" y="1330026"/>
                </a:lnTo>
                <a:lnTo>
                  <a:pt x="2139228" y="1323670"/>
                </a:lnTo>
                <a:lnTo>
                  <a:pt x="2124546" y="1318108"/>
                </a:lnTo>
                <a:lnTo>
                  <a:pt x="2095578" y="1307780"/>
                </a:lnTo>
                <a:lnTo>
                  <a:pt x="2067405" y="1297849"/>
                </a:lnTo>
                <a:lnTo>
                  <a:pt x="2053913" y="1293082"/>
                </a:lnTo>
                <a:lnTo>
                  <a:pt x="2041215" y="1287917"/>
                </a:lnTo>
                <a:lnTo>
                  <a:pt x="1985264" y="1263685"/>
                </a:lnTo>
                <a:lnTo>
                  <a:pt x="1926932" y="1239056"/>
                </a:lnTo>
                <a:lnTo>
                  <a:pt x="1840427" y="1202112"/>
                </a:lnTo>
                <a:lnTo>
                  <a:pt x="1797571" y="1183441"/>
                </a:lnTo>
                <a:lnTo>
                  <a:pt x="1755111" y="1166359"/>
                </a:lnTo>
                <a:lnTo>
                  <a:pt x="1762651" y="1150470"/>
                </a:lnTo>
                <a:lnTo>
                  <a:pt x="1790031" y="1143716"/>
                </a:lnTo>
                <a:lnTo>
                  <a:pt x="1788047" y="1138155"/>
                </a:lnTo>
                <a:lnTo>
                  <a:pt x="1786460" y="1132196"/>
                </a:lnTo>
                <a:lnTo>
                  <a:pt x="1784873" y="1127429"/>
                </a:lnTo>
                <a:lnTo>
                  <a:pt x="1782492" y="1123457"/>
                </a:lnTo>
                <a:lnTo>
                  <a:pt x="1780111" y="1119484"/>
                </a:lnTo>
                <a:lnTo>
                  <a:pt x="1777730" y="1115909"/>
                </a:lnTo>
                <a:lnTo>
                  <a:pt x="1772571" y="1109950"/>
                </a:lnTo>
                <a:lnTo>
                  <a:pt x="1767413" y="1103594"/>
                </a:lnTo>
                <a:lnTo>
                  <a:pt x="1762254" y="1097636"/>
                </a:lnTo>
                <a:lnTo>
                  <a:pt x="1759476" y="1094458"/>
                </a:lnTo>
                <a:lnTo>
                  <a:pt x="1757095" y="1091280"/>
                </a:lnTo>
                <a:lnTo>
                  <a:pt x="1755111" y="1087307"/>
                </a:lnTo>
                <a:lnTo>
                  <a:pt x="1753524" y="1082937"/>
                </a:lnTo>
                <a:lnTo>
                  <a:pt x="1743207" y="973694"/>
                </a:lnTo>
                <a:lnTo>
                  <a:pt x="1743207" y="974091"/>
                </a:lnTo>
                <a:lnTo>
                  <a:pt x="1742413" y="974091"/>
                </a:lnTo>
                <a:lnTo>
                  <a:pt x="1739636" y="973694"/>
                </a:lnTo>
                <a:lnTo>
                  <a:pt x="1730112" y="972105"/>
                </a:lnTo>
                <a:lnTo>
                  <a:pt x="1720985" y="969324"/>
                </a:lnTo>
                <a:lnTo>
                  <a:pt x="1717414" y="968133"/>
                </a:lnTo>
                <a:lnTo>
                  <a:pt x="1715033" y="967338"/>
                </a:lnTo>
                <a:lnTo>
                  <a:pt x="1711065" y="963763"/>
                </a:lnTo>
                <a:lnTo>
                  <a:pt x="1707097" y="960188"/>
                </a:lnTo>
                <a:lnTo>
                  <a:pt x="1703129" y="955818"/>
                </a:lnTo>
                <a:lnTo>
                  <a:pt x="1699954" y="950654"/>
                </a:lnTo>
                <a:lnTo>
                  <a:pt x="1697177" y="945490"/>
                </a:lnTo>
                <a:lnTo>
                  <a:pt x="1694399" y="939531"/>
                </a:lnTo>
                <a:lnTo>
                  <a:pt x="1692018" y="932778"/>
                </a:lnTo>
                <a:lnTo>
                  <a:pt x="1689637" y="926422"/>
                </a:lnTo>
                <a:lnTo>
                  <a:pt x="1688050" y="919668"/>
                </a:lnTo>
                <a:lnTo>
                  <a:pt x="1686066" y="912518"/>
                </a:lnTo>
                <a:lnTo>
                  <a:pt x="1683288" y="897423"/>
                </a:lnTo>
                <a:lnTo>
                  <a:pt x="1681304" y="882327"/>
                </a:lnTo>
                <a:lnTo>
                  <a:pt x="1679717" y="867232"/>
                </a:lnTo>
                <a:lnTo>
                  <a:pt x="1684875" y="862465"/>
                </a:lnTo>
                <a:lnTo>
                  <a:pt x="1689637" y="857698"/>
                </a:lnTo>
                <a:lnTo>
                  <a:pt x="1694796" y="851739"/>
                </a:lnTo>
                <a:lnTo>
                  <a:pt x="1699161" y="845780"/>
                </a:lnTo>
                <a:lnTo>
                  <a:pt x="1703525" y="839424"/>
                </a:lnTo>
                <a:lnTo>
                  <a:pt x="1707891" y="832671"/>
                </a:lnTo>
                <a:lnTo>
                  <a:pt x="1711462" y="825918"/>
                </a:lnTo>
                <a:lnTo>
                  <a:pt x="1715033" y="818767"/>
                </a:lnTo>
                <a:lnTo>
                  <a:pt x="1718208" y="811617"/>
                </a:lnTo>
                <a:lnTo>
                  <a:pt x="1720985" y="804466"/>
                </a:lnTo>
                <a:lnTo>
                  <a:pt x="1726144" y="790166"/>
                </a:lnTo>
                <a:lnTo>
                  <a:pt x="1730509" y="776262"/>
                </a:lnTo>
                <a:lnTo>
                  <a:pt x="1734080" y="762755"/>
                </a:lnTo>
                <a:lnTo>
                  <a:pt x="1736858" y="750838"/>
                </a:lnTo>
                <a:lnTo>
                  <a:pt x="1738842" y="740510"/>
                </a:lnTo>
                <a:lnTo>
                  <a:pt x="1742413" y="720647"/>
                </a:lnTo>
                <a:lnTo>
                  <a:pt x="1743604" y="709524"/>
                </a:lnTo>
                <a:lnTo>
                  <a:pt x="1745191" y="698798"/>
                </a:lnTo>
                <a:lnTo>
                  <a:pt x="1746381" y="687278"/>
                </a:lnTo>
                <a:lnTo>
                  <a:pt x="1747175" y="675361"/>
                </a:lnTo>
                <a:lnTo>
                  <a:pt x="1747572" y="663443"/>
                </a:lnTo>
                <a:lnTo>
                  <a:pt x="1747572" y="651129"/>
                </a:lnTo>
                <a:lnTo>
                  <a:pt x="1747175" y="638814"/>
                </a:lnTo>
                <a:lnTo>
                  <a:pt x="1746381" y="626102"/>
                </a:lnTo>
                <a:lnTo>
                  <a:pt x="1744794" y="613787"/>
                </a:lnTo>
                <a:lnTo>
                  <a:pt x="1742810" y="601473"/>
                </a:lnTo>
                <a:lnTo>
                  <a:pt x="1740033" y="589158"/>
                </a:lnTo>
                <a:lnTo>
                  <a:pt x="1736461" y="576843"/>
                </a:lnTo>
                <a:lnTo>
                  <a:pt x="1732096" y="564529"/>
                </a:lnTo>
                <a:lnTo>
                  <a:pt x="1726937" y="553008"/>
                </a:lnTo>
                <a:lnTo>
                  <a:pt x="1723366" y="546255"/>
                </a:lnTo>
                <a:lnTo>
                  <a:pt x="1720192" y="539899"/>
                </a:lnTo>
                <a:lnTo>
                  <a:pt x="1715033" y="530365"/>
                </a:lnTo>
                <a:lnTo>
                  <a:pt x="1712652" y="526393"/>
                </a:lnTo>
                <a:lnTo>
                  <a:pt x="1711859" y="521229"/>
                </a:lnTo>
                <a:lnTo>
                  <a:pt x="1711859" y="516064"/>
                </a:lnTo>
                <a:lnTo>
                  <a:pt x="1711462" y="509708"/>
                </a:lnTo>
                <a:lnTo>
                  <a:pt x="1712255" y="493421"/>
                </a:lnTo>
                <a:lnTo>
                  <a:pt x="1716223" y="486271"/>
                </a:lnTo>
                <a:lnTo>
                  <a:pt x="1720192" y="479915"/>
                </a:lnTo>
                <a:lnTo>
                  <a:pt x="1724557" y="473559"/>
                </a:lnTo>
                <a:lnTo>
                  <a:pt x="1728922" y="467600"/>
                </a:lnTo>
                <a:lnTo>
                  <a:pt x="1734080" y="462039"/>
                </a:lnTo>
                <a:lnTo>
                  <a:pt x="1738842" y="456477"/>
                </a:lnTo>
                <a:lnTo>
                  <a:pt x="1743604" y="451313"/>
                </a:lnTo>
                <a:lnTo>
                  <a:pt x="1748762" y="446546"/>
                </a:lnTo>
                <a:lnTo>
                  <a:pt x="1754318" y="442176"/>
                </a:lnTo>
                <a:lnTo>
                  <a:pt x="1759476" y="438204"/>
                </a:lnTo>
                <a:lnTo>
                  <a:pt x="1765429" y="434231"/>
                </a:lnTo>
                <a:lnTo>
                  <a:pt x="1771381" y="430259"/>
                </a:lnTo>
                <a:lnTo>
                  <a:pt x="1776936" y="427081"/>
                </a:lnTo>
                <a:lnTo>
                  <a:pt x="1782888" y="424300"/>
                </a:lnTo>
                <a:lnTo>
                  <a:pt x="1789634" y="421917"/>
                </a:lnTo>
                <a:lnTo>
                  <a:pt x="1795587" y="419533"/>
                </a:lnTo>
                <a:lnTo>
                  <a:pt x="1820983" y="409999"/>
                </a:lnTo>
                <a:lnTo>
                  <a:pt x="1834871" y="404438"/>
                </a:lnTo>
                <a:lnTo>
                  <a:pt x="1849950" y="399273"/>
                </a:lnTo>
                <a:lnTo>
                  <a:pt x="1865823" y="394506"/>
                </a:lnTo>
                <a:lnTo>
                  <a:pt x="1882886" y="390137"/>
                </a:lnTo>
                <a:lnTo>
                  <a:pt x="1900742" y="386562"/>
                </a:lnTo>
                <a:lnTo>
                  <a:pt x="1909472" y="384973"/>
                </a:lnTo>
                <a:lnTo>
                  <a:pt x="1918599" y="383384"/>
                </a:lnTo>
                <a:lnTo>
                  <a:pt x="1927726" y="382589"/>
                </a:lnTo>
                <a:lnTo>
                  <a:pt x="1937249" y="381795"/>
                </a:lnTo>
                <a:lnTo>
                  <a:pt x="1946773" y="381397"/>
                </a:lnTo>
                <a:lnTo>
                  <a:pt x="1956693" y="381000"/>
                </a:lnTo>
                <a:close/>
                <a:moveTo>
                  <a:pt x="674585" y="381000"/>
                </a:moveTo>
                <a:lnTo>
                  <a:pt x="684505" y="381397"/>
                </a:lnTo>
                <a:lnTo>
                  <a:pt x="694029" y="382192"/>
                </a:lnTo>
                <a:lnTo>
                  <a:pt x="703552" y="382986"/>
                </a:lnTo>
                <a:lnTo>
                  <a:pt x="713870" y="384575"/>
                </a:lnTo>
                <a:lnTo>
                  <a:pt x="723790" y="386562"/>
                </a:lnTo>
                <a:lnTo>
                  <a:pt x="733710" y="388548"/>
                </a:lnTo>
                <a:lnTo>
                  <a:pt x="743631" y="391726"/>
                </a:lnTo>
                <a:lnTo>
                  <a:pt x="753551" y="394904"/>
                </a:lnTo>
                <a:lnTo>
                  <a:pt x="763868" y="398876"/>
                </a:lnTo>
                <a:lnTo>
                  <a:pt x="773789" y="403246"/>
                </a:lnTo>
                <a:lnTo>
                  <a:pt x="783709" y="408807"/>
                </a:lnTo>
                <a:lnTo>
                  <a:pt x="793629" y="414766"/>
                </a:lnTo>
                <a:lnTo>
                  <a:pt x="820216" y="438998"/>
                </a:lnTo>
                <a:lnTo>
                  <a:pt x="861088" y="446149"/>
                </a:lnTo>
                <a:lnTo>
                  <a:pt x="863866" y="468792"/>
                </a:lnTo>
                <a:lnTo>
                  <a:pt x="867040" y="491832"/>
                </a:lnTo>
                <a:lnTo>
                  <a:pt x="871008" y="514873"/>
                </a:lnTo>
                <a:lnTo>
                  <a:pt x="876167" y="539105"/>
                </a:lnTo>
                <a:lnTo>
                  <a:pt x="871405" y="548241"/>
                </a:lnTo>
                <a:lnTo>
                  <a:pt x="868231" y="554200"/>
                </a:lnTo>
                <a:lnTo>
                  <a:pt x="864659" y="560556"/>
                </a:lnTo>
                <a:lnTo>
                  <a:pt x="861088" y="568501"/>
                </a:lnTo>
                <a:lnTo>
                  <a:pt x="858310" y="577241"/>
                </a:lnTo>
                <a:lnTo>
                  <a:pt x="855533" y="586377"/>
                </a:lnTo>
                <a:lnTo>
                  <a:pt x="854342" y="591144"/>
                </a:lnTo>
                <a:lnTo>
                  <a:pt x="853548" y="596309"/>
                </a:lnTo>
                <a:lnTo>
                  <a:pt x="853152" y="602267"/>
                </a:lnTo>
                <a:lnTo>
                  <a:pt x="852755" y="607431"/>
                </a:lnTo>
                <a:lnTo>
                  <a:pt x="852755" y="613390"/>
                </a:lnTo>
                <a:lnTo>
                  <a:pt x="853152" y="619349"/>
                </a:lnTo>
                <a:lnTo>
                  <a:pt x="854739" y="642786"/>
                </a:lnTo>
                <a:lnTo>
                  <a:pt x="856723" y="670991"/>
                </a:lnTo>
                <a:lnTo>
                  <a:pt x="857913" y="686087"/>
                </a:lnTo>
                <a:lnTo>
                  <a:pt x="859501" y="700785"/>
                </a:lnTo>
                <a:lnTo>
                  <a:pt x="861485" y="716675"/>
                </a:lnTo>
                <a:lnTo>
                  <a:pt x="863469" y="732167"/>
                </a:lnTo>
                <a:lnTo>
                  <a:pt x="866247" y="748057"/>
                </a:lnTo>
                <a:lnTo>
                  <a:pt x="869818" y="763153"/>
                </a:lnTo>
                <a:lnTo>
                  <a:pt x="873786" y="779043"/>
                </a:lnTo>
                <a:lnTo>
                  <a:pt x="878548" y="793741"/>
                </a:lnTo>
                <a:lnTo>
                  <a:pt x="883706" y="808439"/>
                </a:lnTo>
                <a:lnTo>
                  <a:pt x="886881" y="815589"/>
                </a:lnTo>
                <a:lnTo>
                  <a:pt x="890055" y="822343"/>
                </a:lnTo>
                <a:lnTo>
                  <a:pt x="893230" y="829493"/>
                </a:lnTo>
                <a:lnTo>
                  <a:pt x="896801" y="835849"/>
                </a:lnTo>
                <a:lnTo>
                  <a:pt x="901166" y="842205"/>
                </a:lnTo>
                <a:lnTo>
                  <a:pt x="905134" y="848561"/>
                </a:lnTo>
                <a:lnTo>
                  <a:pt x="909896" y="854520"/>
                </a:lnTo>
                <a:lnTo>
                  <a:pt x="914261" y="860081"/>
                </a:lnTo>
                <a:lnTo>
                  <a:pt x="919420" y="865643"/>
                </a:lnTo>
                <a:lnTo>
                  <a:pt x="924578" y="870807"/>
                </a:lnTo>
                <a:lnTo>
                  <a:pt x="922594" y="885902"/>
                </a:lnTo>
                <a:lnTo>
                  <a:pt x="920213" y="899806"/>
                </a:lnTo>
                <a:lnTo>
                  <a:pt x="917436" y="913312"/>
                </a:lnTo>
                <a:lnTo>
                  <a:pt x="915451" y="920463"/>
                </a:lnTo>
                <a:lnTo>
                  <a:pt x="913467" y="927613"/>
                </a:lnTo>
                <a:lnTo>
                  <a:pt x="911087" y="934367"/>
                </a:lnTo>
                <a:lnTo>
                  <a:pt x="908309" y="941517"/>
                </a:lnTo>
                <a:lnTo>
                  <a:pt x="905134" y="947873"/>
                </a:lnTo>
                <a:lnTo>
                  <a:pt x="901563" y="953037"/>
                </a:lnTo>
                <a:lnTo>
                  <a:pt x="899182" y="955818"/>
                </a:lnTo>
                <a:lnTo>
                  <a:pt x="896801" y="958201"/>
                </a:lnTo>
                <a:lnTo>
                  <a:pt x="894420" y="960188"/>
                </a:lnTo>
                <a:lnTo>
                  <a:pt x="891643" y="961777"/>
                </a:lnTo>
                <a:lnTo>
                  <a:pt x="886087" y="965749"/>
                </a:lnTo>
                <a:lnTo>
                  <a:pt x="880532" y="968530"/>
                </a:lnTo>
                <a:lnTo>
                  <a:pt x="874580" y="971708"/>
                </a:lnTo>
                <a:lnTo>
                  <a:pt x="869024" y="975283"/>
                </a:lnTo>
                <a:lnTo>
                  <a:pt x="866247" y="977269"/>
                </a:lnTo>
                <a:lnTo>
                  <a:pt x="863866" y="979653"/>
                </a:lnTo>
                <a:lnTo>
                  <a:pt x="861881" y="982434"/>
                </a:lnTo>
                <a:lnTo>
                  <a:pt x="859897" y="985612"/>
                </a:lnTo>
                <a:lnTo>
                  <a:pt x="857913" y="990379"/>
                </a:lnTo>
                <a:lnTo>
                  <a:pt x="855929" y="995543"/>
                </a:lnTo>
                <a:lnTo>
                  <a:pt x="854342" y="1000707"/>
                </a:lnTo>
                <a:lnTo>
                  <a:pt x="853152" y="1005871"/>
                </a:lnTo>
                <a:lnTo>
                  <a:pt x="852358" y="1011433"/>
                </a:lnTo>
                <a:lnTo>
                  <a:pt x="851961" y="1016597"/>
                </a:lnTo>
                <a:lnTo>
                  <a:pt x="851167" y="1028514"/>
                </a:lnTo>
                <a:lnTo>
                  <a:pt x="850374" y="1039637"/>
                </a:lnTo>
                <a:lnTo>
                  <a:pt x="849580" y="1051158"/>
                </a:lnTo>
                <a:lnTo>
                  <a:pt x="849183" y="1056719"/>
                </a:lnTo>
                <a:lnTo>
                  <a:pt x="848390" y="1061883"/>
                </a:lnTo>
                <a:lnTo>
                  <a:pt x="847199" y="1067445"/>
                </a:lnTo>
                <a:lnTo>
                  <a:pt x="845612" y="1072212"/>
                </a:lnTo>
                <a:lnTo>
                  <a:pt x="843231" y="1078170"/>
                </a:lnTo>
                <a:lnTo>
                  <a:pt x="841247" y="1082937"/>
                </a:lnTo>
                <a:lnTo>
                  <a:pt x="838469" y="1087307"/>
                </a:lnTo>
                <a:lnTo>
                  <a:pt x="836089" y="1091280"/>
                </a:lnTo>
                <a:lnTo>
                  <a:pt x="830136" y="1098430"/>
                </a:lnTo>
                <a:lnTo>
                  <a:pt x="824581" y="1105183"/>
                </a:lnTo>
                <a:lnTo>
                  <a:pt x="821803" y="1109156"/>
                </a:lnTo>
                <a:lnTo>
                  <a:pt x="819026" y="1112731"/>
                </a:lnTo>
                <a:lnTo>
                  <a:pt x="816248" y="1116703"/>
                </a:lnTo>
                <a:lnTo>
                  <a:pt x="814264" y="1121470"/>
                </a:lnTo>
                <a:lnTo>
                  <a:pt x="812280" y="1126237"/>
                </a:lnTo>
                <a:lnTo>
                  <a:pt x="810692" y="1131799"/>
                </a:lnTo>
                <a:lnTo>
                  <a:pt x="809899" y="1138155"/>
                </a:lnTo>
                <a:lnTo>
                  <a:pt x="809105" y="1145305"/>
                </a:lnTo>
                <a:lnTo>
                  <a:pt x="845612" y="1150470"/>
                </a:lnTo>
                <a:lnTo>
                  <a:pt x="853152" y="1166757"/>
                </a:lnTo>
                <a:lnTo>
                  <a:pt x="811089" y="1183838"/>
                </a:lnTo>
                <a:lnTo>
                  <a:pt x="768233" y="1202112"/>
                </a:lnTo>
                <a:lnTo>
                  <a:pt x="682521" y="1239056"/>
                </a:lnTo>
                <a:lnTo>
                  <a:pt x="624586" y="1263685"/>
                </a:lnTo>
                <a:lnTo>
                  <a:pt x="568635" y="1287917"/>
                </a:lnTo>
                <a:lnTo>
                  <a:pt x="555541" y="1293082"/>
                </a:lnTo>
                <a:lnTo>
                  <a:pt x="542446" y="1297849"/>
                </a:lnTo>
                <a:lnTo>
                  <a:pt x="514669" y="1307780"/>
                </a:lnTo>
                <a:lnTo>
                  <a:pt x="485304" y="1318108"/>
                </a:lnTo>
                <a:lnTo>
                  <a:pt x="470225" y="1323670"/>
                </a:lnTo>
                <a:lnTo>
                  <a:pt x="455146" y="1330026"/>
                </a:lnTo>
                <a:lnTo>
                  <a:pt x="440464" y="1336382"/>
                </a:lnTo>
                <a:lnTo>
                  <a:pt x="425385" y="1343532"/>
                </a:lnTo>
                <a:lnTo>
                  <a:pt x="410703" y="1351080"/>
                </a:lnTo>
                <a:lnTo>
                  <a:pt x="403561" y="1355450"/>
                </a:lnTo>
                <a:lnTo>
                  <a:pt x="396418" y="1360217"/>
                </a:lnTo>
                <a:lnTo>
                  <a:pt x="389275" y="1364983"/>
                </a:lnTo>
                <a:lnTo>
                  <a:pt x="382529" y="1369750"/>
                </a:lnTo>
                <a:lnTo>
                  <a:pt x="376180" y="1374915"/>
                </a:lnTo>
                <a:lnTo>
                  <a:pt x="369038" y="1380079"/>
                </a:lnTo>
                <a:lnTo>
                  <a:pt x="363085" y="1386435"/>
                </a:lnTo>
                <a:lnTo>
                  <a:pt x="356736" y="1391996"/>
                </a:lnTo>
                <a:lnTo>
                  <a:pt x="350784" y="1398352"/>
                </a:lnTo>
                <a:lnTo>
                  <a:pt x="345229" y="1405106"/>
                </a:lnTo>
                <a:lnTo>
                  <a:pt x="339277" y="1411859"/>
                </a:lnTo>
                <a:lnTo>
                  <a:pt x="334118" y="1419406"/>
                </a:lnTo>
                <a:lnTo>
                  <a:pt x="329356" y="1426954"/>
                </a:lnTo>
                <a:lnTo>
                  <a:pt x="324594" y="1434899"/>
                </a:lnTo>
                <a:lnTo>
                  <a:pt x="320229" y="1443241"/>
                </a:lnTo>
                <a:lnTo>
                  <a:pt x="315865" y="1451981"/>
                </a:lnTo>
                <a:lnTo>
                  <a:pt x="311896" y="1461117"/>
                </a:lnTo>
                <a:lnTo>
                  <a:pt x="308325" y="1470651"/>
                </a:lnTo>
                <a:lnTo>
                  <a:pt x="304357" y="1482172"/>
                </a:lnTo>
                <a:lnTo>
                  <a:pt x="304357" y="1494486"/>
                </a:lnTo>
                <a:lnTo>
                  <a:pt x="303960" y="1538581"/>
                </a:lnTo>
                <a:lnTo>
                  <a:pt x="302770" y="1594196"/>
                </a:lnTo>
                <a:lnTo>
                  <a:pt x="301182" y="1649413"/>
                </a:lnTo>
                <a:lnTo>
                  <a:pt x="0" y="1649413"/>
                </a:lnTo>
                <a:lnTo>
                  <a:pt x="0" y="1625975"/>
                </a:lnTo>
                <a:lnTo>
                  <a:pt x="0" y="1599757"/>
                </a:lnTo>
                <a:lnTo>
                  <a:pt x="1190" y="1542951"/>
                </a:lnTo>
                <a:lnTo>
                  <a:pt x="2381" y="1488528"/>
                </a:lnTo>
                <a:lnTo>
                  <a:pt x="2778" y="1465487"/>
                </a:lnTo>
                <a:lnTo>
                  <a:pt x="2778" y="1446817"/>
                </a:lnTo>
                <a:lnTo>
                  <a:pt x="5159" y="1440858"/>
                </a:lnTo>
                <a:lnTo>
                  <a:pt x="7539" y="1435296"/>
                </a:lnTo>
                <a:lnTo>
                  <a:pt x="10317" y="1430132"/>
                </a:lnTo>
                <a:lnTo>
                  <a:pt x="13889" y="1425365"/>
                </a:lnTo>
                <a:lnTo>
                  <a:pt x="17063" y="1420598"/>
                </a:lnTo>
                <a:lnTo>
                  <a:pt x="20634" y="1416228"/>
                </a:lnTo>
                <a:lnTo>
                  <a:pt x="24206" y="1411859"/>
                </a:lnTo>
                <a:lnTo>
                  <a:pt x="28174" y="1407886"/>
                </a:lnTo>
                <a:lnTo>
                  <a:pt x="32142" y="1404311"/>
                </a:lnTo>
                <a:lnTo>
                  <a:pt x="36507" y="1400736"/>
                </a:lnTo>
                <a:lnTo>
                  <a:pt x="41269" y="1397558"/>
                </a:lnTo>
                <a:lnTo>
                  <a:pt x="46031" y="1394380"/>
                </a:lnTo>
                <a:lnTo>
                  <a:pt x="55951" y="1388421"/>
                </a:lnTo>
                <a:lnTo>
                  <a:pt x="66665" y="1382860"/>
                </a:lnTo>
                <a:lnTo>
                  <a:pt x="77379" y="1378093"/>
                </a:lnTo>
                <a:lnTo>
                  <a:pt x="88490" y="1373723"/>
                </a:lnTo>
                <a:lnTo>
                  <a:pt x="111902" y="1365381"/>
                </a:lnTo>
                <a:lnTo>
                  <a:pt x="135711" y="1356641"/>
                </a:lnTo>
                <a:lnTo>
                  <a:pt x="147218" y="1352669"/>
                </a:lnTo>
                <a:lnTo>
                  <a:pt x="158726" y="1347902"/>
                </a:lnTo>
                <a:lnTo>
                  <a:pt x="210312" y="1326053"/>
                </a:lnTo>
                <a:lnTo>
                  <a:pt x="263088" y="1303807"/>
                </a:lnTo>
                <a:lnTo>
                  <a:pt x="315071" y="1281164"/>
                </a:lnTo>
                <a:lnTo>
                  <a:pt x="366260" y="1259713"/>
                </a:lnTo>
                <a:lnTo>
                  <a:pt x="423401" y="1243823"/>
                </a:lnTo>
                <a:lnTo>
                  <a:pt x="428163" y="1240645"/>
                </a:lnTo>
                <a:lnTo>
                  <a:pt x="432131" y="1236672"/>
                </a:lnTo>
                <a:lnTo>
                  <a:pt x="436496" y="1231905"/>
                </a:lnTo>
                <a:lnTo>
                  <a:pt x="440464" y="1226741"/>
                </a:lnTo>
                <a:lnTo>
                  <a:pt x="444432" y="1220782"/>
                </a:lnTo>
                <a:lnTo>
                  <a:pt x="448401" y="1214426"/>
                </a:lnTo>
                <a:lnTo>
                  <a:pt x="456337" y="1201317"/>
                </a:lnTo>
                <a:lnTo>
                  <a:pt x="463480" y="1187016"/>
                </a:lnTo>
                <a:lnTo>
                  <a:pt x="469829" y="1173907"/>
                </a:lnTo>
                <a:lnTo>
                  <a:pt x="480543" y="1150470"/>
                </a:lnTo>
                <a:lnTo>
                  <a:pt x="507526" y="1143716"/>
                </a:lnTo>
                <a:lnTo>
                  <a:pt x="506336" y="1138155"/>
                </a:lnTo>
                <a:lnTo>
                  <a:pt x="504748" y="1132196"/>
                </a:lnTo>
                <a:lnTo>
                  <a:pt x="502764" y="1127429"/>
                </a:lnTo>
                <a:lnTo>
                  <a:pt x="500780" y="1123457"/>
                </a:lnTo>
                <a:lnTo>
                  <a:pt x="498399" y="1119484"/>
                </a:lnTo>
                <a:lnTo>
                  <a:pt x="496018" y="1115909"/>
                </a:lnTo>
                <a:lnTo>
                  <a:pt x="490860" y="1109950"/>
                </a:lnTo>
                <a:lnTo>
                  <a:pt x="485701" y="1103594"/>
                </a:lnTo>
                <a:lnTo>
                  <a:pt x="480146" y="1097636"/>
                </a:lnTo>
                <a:lnTo>
                  <a:pt x="477765" y="1094458"/>
                </a:lnTo>
                <a:lnTo>
                  <a:pt x="475384" y="1091280"/>
                </a:lnTo>
                <a:lnTo>
                  <a:pt x="473400" y="1087307"/>
                </a:lnTo>
                <a:lnTo>
                  <a:pt x="471813" y="1082937"/>
                </a:lnTo>
                <a:lnTo>
                  <a:pt x="461495" y="973694"/>
                </a:lnTo>
                <a:lnTo>
                  <a:pt x="461099" y="974091"/>
                </a:lnTo>
                <a:lnTo>
                  <a:pt x="460305" y="974091"/>
                </a:lnTo>
                <a:lnTo>
                  <a:pt x="457527" y="973694"/>
                </a:lnTo>
                <a:lnTo>
                  <a:pt x="448401" y="972105"/>
                </a:lnTo>
                <a:lnTo>
                  <a:pt x="438877" y="969324"/>
                </a:lnTo>
                <a:lnTo>
                  <a:pt x="435306" y="968133"/>
                </a:lnTo>
                <a:lnTo>
                  <a:pt x="433322" y="967338"/>
                </a:lnTo>
                <a:lnTo>
                  <a:pt x="430147" y="964557"/>
                </a:lnTo>
                <a:lnTo>
                  <a:pt x="426973" y="962174"/>
                </a:lnTo>
                <a:lnTo>
                  <a:pt x="424195" y="958996"/>
                </a:lnTo>
                <a:lnTo>
                  <a:pt x="421417" y="955818"/>
                </a:lnTo>
                <a:lnTo>
                  <a:pt x="419036" y="952243"/>
                </a:lnTo>
                <a:lnTo>
                  <a:pt x="416655" y="948270"/>
                </a:lnTo>
                <a:lnTo>
                  <a:pt x="414671" y="944298"/>
                </a:lnTo>
                <a:lnTo>
                  <a:pt x="412687" y="939928"/>
                </a:lnTo>
                <a:lnTo>
                  <a:pt x="409116" y="929997"/>
                </a:lnTo>
                <a:lnTo>
                  <a:pt x="406338" y="920066"/>
                </a:lnTo>
                <a:lnTo>
                  <a:pt x="403957" y="908943"/>
                </a:lnTo>
                <a:lnTo>
                  <a:pt x="401576" y="898217"/>
                </a:lnTo>
                <a:lnTo>
                  <a:pt x="399989" y="887094"/>
                </a:lnTo>
                <a:lnTo>
                  <a:pt x="398402" y="875574"/>
                </a:lnTo>
                <a:lnTo>
                  <a:pt x="396418" y="854122"/>
                </a:lnTo>
                <a:lnTo>
                  <a:pt x="394831" y="834260"/>
                </a:lnTo>
                <a:lnTo>
                  <a:pt x="393640" y="817576"/>
                </a:lnTo>
                <a:lnTo>
                  <a:pt x="393640" y="814795"/>
                </a:lnTo>
                <a:lnTo>
                  <a:pt x="394037" y="811617"/>
                </a:lnTo>
                <a:lnTo>
                  <a:pt x="395227" y="808439"/>
                </a:lnTo>
                <a:lnTo>
                  <a:pt x="396418" y="805261"/>
                </a:lnTo>
                <a:lnTo>
                  <a:pt x="399989" y="798905"/>
                </a:lnTo>
                <a:lnTo>
                  <a:pt x="403561" y="791755"/>
                </a:lnTo>
                <a:lnTo>
                  <a:pt x="407132" y="784604"/>
                </a:lnTo>
                <a:lnTo>
                  <a:pt x="408322" y="780234"/>
                </a:lnTo>
                <a:lnTo>
                  <a:pt x="409513" y="776262"/>
                </a:lnTo>
                <a:lnTo>
                  <a:pt x="410306" y="771495"/>
                </a:lnTo>
                <a:lnTo>
                  <a:pt x="410703" y="766331"/>
                </a:lnTo>
                <a:lnTo>
                  <a:pt x="410306" y="761166"/>
                </a:lnTo>
                <a:lnTo>
                  <a:pt x="409513" y="755605"/>
                </a:lnTo>
                <a:lnTo>
                  <a:pt x="406338" y="738126"/>
                </a:lnTo>
                <a:lnTo>
                  <a:pt x="403561" y="721839"/>
                </a:lnTo>
                <a:lnTo>
                  <a:pt x="401180" y="705552"/>
                </a:lnTo>
                <a:lnTo>
                  <a:pt x="399196" y="689662"/>
                </a:lnTo>
                <a:lnTo>
                  <a:pt x="397608" y="673772"/>
                </a:lnTo>
                <a:lnTo>
                  <a:pt x="397211" y="659074"/>
                </a:lnTo>
                <a:lnTo>
                  <a:pt x="396815" y="643978"/>
                </a:lnTo>
                <a:lnTo>
                  <a:pt x="396815" y="629677"/>
                </a:lnTo>
                <a:lnTo>
                  <a:pt x="397608" y="615774"/>
                </a:lnTo>
                <a:lnTo>
                  <a:pt x="398799" y="602267"/>
                </a:lnTo>
                <a:lnTo>
                  <a:pt x="400386" y="588761"/>
                </a:lnTo>
                <a:lnTo>
                  <a:pt x="402370" y="576446"/>
                </a:lnTo>
                <a:lnTo>
                  <a:pt x="404751" y="563734"/>
                </a:lnTo>
                <a:lnTo>
                  <a:pt x="407529" y="552214"/>
                </a:lnTo>
                <a:lnTo>
                  <a:pt x="410703" y="540297"/>
                </a:lnTo>
                <a:lnTo>
                  <a:pt x="414275" y="529571"/>
                </a:lnTo>
                <a:lnTo>
                  <a:pt x="418243" y="519242"/>
                </a:lnTo>
                <a:lnTo>
                  <a:pt x="422211" y="508914"/>
                </a:lnTo>
                <a:lnTo>
                  <a:pt x="426973" y="499380"/>
                </a:lnTo>
                <a:lnTo>
                  <a:pt x="432131" y="490243"/>
                </a:lnTo>
                <a:lnTo>
                  <a:pt x="437290" y="481504"/>
                </a:lnTo>
                <a:lnTo>
                  <a:pt x="442845" y="473162"/>
                </a:lnTo>
                <a:lnTo>
                  <a:pt x="448797" y="465614"/>
                </a:lnTo>
                <a:lnTo>
                  <a:pt x="454750" y="458066"/>
                </a:lnTo>
                <a:lnTo>
                  <a:pt x="461495" y="451710"/>
                </a:lnTo>
                <a:lnTo>
                  <a:pt x="468241" y="445752"/>
                </a:lnTo>
                <a:lnTo>
                  <a:pt x="474987" y="440190"/>
                </a:lnTo>
                <a:lnTo>
                  <a:pt x="482130" y="435026"/>
                </a:lnTo>
                <a:lnTo>
                  <a:pt x="490066" y="429862"/>
                </a:lnTo>
                <a:lnTo>
                  <a:pt x="497606" y="425889"/>
                </a:lnTo>
                <a:lnTo>
                  <a:pt x="505542" y="422711"/>
                </a:lnTo>
                <a:lnTo>
                  <a:pt x="513875" y="419533"/>
                </a:lnTo>
                <a:lnTo>
                  <a:pt x="538478" y="409999"/>
                </a:lnTo>
                <a:lnTo>
                  <a:pt x="553160" y="404438"/>
                </a:lnTo>
                <a:lnTo>
                  <a:pt x="568239" y="399273"/>
                </a:lnTo>
                <a:lnTo>
                  <a:pt x="584111" y="394506"/>
                </a:lnTo>
                <a:lnTo>
                  <a:pt x="601174" y="390137"/>
                </a:lnTo>
                <a:lnTo>
                  <a:pt x="618634" y="386562"/>
                </a:lnTo>
                <a:lnTo>
                  <a:pt x="627761" y="384973"/>
                </a:lnTo>
                <a:lnTo>
                  <a:pt x="636888" y="383384"/>
                </a:lnTo>
                <a:lnTo>
                  <a:pt x="646014" y="382589"/>
                </a:lnTo>
                <a:lnTo>
                  <a:pt x="655538" y="381795"/>
                </a:lnTo>
                <a:lnTo>
                  <a:pt x="665061" y="381397"/>
                </a:lnTo>
                <a:lnTo>
                  <a:pt x="674585" y="381000"/>
                </a:lnTo>
                <a:close/>
                <a:moveTo>
                  <a:pt x="1307704" y="0"/>
                </a:moveTo>
                <a:lnTo>
                  <a:pt x="1321601" y="0"/>
                </a:lnTo>
                <a:lnTo>
                  <a:pt x="1335100" y="0"/>
                </a:lnTo>
                <a:lnTo>
                  <a:pt x="1348997" y="1191"/>
                </a:lnTo>
                <a:lnTo>
                  <a:pt x="1362496" y="2381"/>
                </a:lnTo>
                <a:lnTo>
                  <a:pt x="1376790" y="4366"/>
                </a:lnTo>
                <a:lnTo>
                  <a:pt x="1390289" y="7144"/>
                </a:lnTo>
                <a:lnTo>
                  <a:pt x="1404583" y="10319"/>
                </a:lnTo>
                <a:lnTo>
                  <a:pt x="1418480" y="14684"/>
                </a:lnTo>
                <a:lnTo>
                  <a:pt x="1432773" y="19447"/>
                </a:lnTo>
                <a:lnTo>
                  <a:pt x="1446670" y="25003"/>
                </a:lnTo>
                <a:lnTo>
                  <a:pt x="1460566" y="31353"/>
                </a:lnTo>
                <a:lnTo>
                  <a:pt x="1474463" y="38497"/>
                </a:lnTo>
                <a:lnTo>
                  <a:pt x="1488757" y="46831"/>
                </a:lnTo>
                <a:lnTo>
                  <a:pt x="1525285" y="80963"/>
                </a:lnTo>
                <a:lnTo>
                  <a:pt x="1584841" y="90884"/>
                </a:lnTo>
                <a:lnTo>
                  <a:pt x="1590400" y="94853"/>
                </a:lnTo>
                <a:lnTo>
                  <a:pt x="1595958" y="99616"/>
                </a:lnTo>
                <a:lnTo>
                  <a:pt x="1600723" y="104775"/>
                </a:lnTo>
                <a:lnTo>
                  <a:pt x="1605487" y="110331"/>
                </a:lnTo>
                <a:lnTo>
                  <a:pt x="1609855" y="115888"/>
                </a:lnTo>
                <a:lnTo>
                  <a:pt x="1613825" y="122238"/>
                </a:lnTo>
                <a:lnTo>
                  <a:pt x="1617399" y="128984"/>
                </a:lnTo>
                <a:lnTo>
                  <a:pt x="1620575" y="134938"/>
                </a:lnTo>
                <a:lnTo>
                  <a:pt x="1626531" y="146447"/>
                </a:lnTo>
                <a:lnTo>
                  <a:pt x="1630898" y="156766"/>
                </a:lnTo>
                <a:lnTo>
                  <a:pt x="1634075" y="165894"/>
                </a:lnTo>
                <a:lnTo>
                  <a:pt x="1636854" y="177403"/>
                </a:lnTo>
                <a:lnTo>
                  <a:pt x="1639236" y="189309"/>
                </a:lnTo>
                <a:lnTo>
                  <a:pt x="1641619" y="200819"/>
                </a:lnTo>
                <a:lnTo>
                  <a:pt x="1643207" y="212725"/>
                </a:lnTo>
                <a:lnTo>
                  <a:pt x="1644795" y="223838"/>
                </a:lnTo>
                <a:lnTo>
                  <a:pt x="1646383" y="235347"/>
                </a:lnTo>
                <a:lnTo>
                  <a:pt x="1648368" y="258366"/>
                </a:lnTo>
                <a:lnTo>
                  <a:pt x="1649559" y="281781"/>
                </a:lnTo>
                <a:lnTo>
                  <a:pt x="1649957" y="304800"/>
                </a:lnTo>
                <a:lnTo>
                  <a:pt x="1649957" y="328613"/>
                </a:lnTo>
                <a:lnTo>
                  <a:pt x="1649559" y="352822"/>
                </a:lnTo>
                <a:lnTo>
                  <a:pt x="1648765" y="365919"/>
                </a:lnTo>
                <a:lnTo>
                  <a:pt x="1647177" y="385763"/>
                </a:lnTo>
                <a:lnTo>
                  <a:pt x="1642413" y="436959"/>
                </a:lnTo>
                <a:lnTo>
                  <a:pt x="1640427" y="464344"/>
                </a:lnTo>
                <a:lnTo>
                  <a:pt x="1638839" y="490141"/>
                </a:lnTo>
                <a:lnTo>
                  <a:pt x="1638442" y="501650"/>
                </a:lnTo>
                <a:lnTo>
                  <a:pt x="1638045" y="511969"/>
                </a:lnTo>
                <a:lnTo>
                  <a:pt x="1638442" y="521494"/>
                </a:lnTo>
                <a:lnTo>
                  <a:pt x="1638839" y="529034"/>
                </a:lnTo>
                <a:lnTo>
                  <a:pt x="1640030" y="538559"/>
                </a:lnTo>
                <a:lnTo>
                  <a:pt x="1642016" y="546497"/>
                </a:lnTo>
                <a:lnTo>
                  <a:pt x="1644001" y="553244"/>
                </a:lnTo>
                <a:lnTo>
                  <a:pt x="1646780" y="558800"/>
                </a:lnTo>
                <a:lnTo>
                  <a:pt x="1649559" y="563959"/>
                </a:lnTo>
                <a:lnTo>
                  <a:pt x="1653133" y="569516"/>
                </a:lnTo>
                <a:lnTo>
                  <a:pt x="1656706" y="576659"/>
                </a:lnTo>
                <a:lnTo>
                  <a:pt x="1661074" y="584597"/>
                </a:lnTo>
                <a:lnTo>
                  <a:pt x="1664250" y="592534"/>
                </a:lnTo>
                <a:lnTo>
                  <a:pt x="1667029" y="600869"/>
                </a:lnTo>
                <a:lnTo>
                  <a:pt x="1669412" y="609600"/>
                </a:lnTo>
                <a:lnTo>
                  <a:pt x="1671397" y="618331"/>
                </a:lnTo>
                <a:lnTo>
                  <a:pt x="1672588" y="627459"/>
                </a:lnTo>
                <a:lnTo>
                  <a:pt x="1673382" y="636984"/>
                </a:lnTo>
                <a:lnTo>
                  <a:pt x="1673779" y="646113"/>
                </a:lnTo>
                <a:lnTo>
                  <a:pt x="1674176" y="655241"/>
                </a:lnTo>
                <a:lnTo>
                  <a:pt x="1673779" y="665163"/>
                </a:lnTo>
                <a:lnTo>
                  <a:pt x="1673382" y="674291"/>
                </a:lnTo>
                <a:lnTo>
                  <a:pt x="1671794" y="692547"/>
                </a:lnTo>
                <a:lnTo>
                  <a:pt x="1669412" y="710009"/>
                </a:lnTo>
                <a:lnTo>
                  <a:pt x="1666632" y="726678"/>
                </a:lnTo>
                <a:lnTo>
                  <a:pt x="1664647" y="735806"/>
                </a:lnTo>
                <a:lnTo>
                  <a:pt x="1662662" y="745728"/>
                </a:lnTo>
                <a:lnTo>
                  <a:pt x="1659883" y="755650"/>
                </a:lnTo>
                <a:lnTo>
                  <a:pt x="1656706" y="765572"/>
                </a:lnTo>
                <a:lnTo>
                  <a:pt x="1653133" y="775891"/>
                </a:lnTo>
                <a:lnTo>
                  <a:pt x="1649162" y="785416"/>
                </a:lnTo>
                <a:lnTo>
                  <a:pt x="1644795" y="793750"/>
                </a:lnTo>
                <a:lnTo>
                  <a:pt x="1642413" y="798116"/>
                </a:lnTo>
                <a:lnTo>
                  <a:pt x="1639633" y="802084"/>
                </a:lnTo>
                <a:lnTo>
                  <a:pt x="1636854" y="805656"/>
                </a:lnTo>
                <a:lnTo>
                  <a:pt x="1633678" y="808831"/>
                </a:lnTo>
                <a:lnTo>
                  <a:pt x="1630104" y="811609"/>
                </a:lnTo>
                <a:lnTo>
                  <a:pt x="1626531" y="814388"/>
                </a:lnTo>
                <a:lnTo>
                  <a:pt x="1618193" y="818753"/>
                </a:lnTo>
                <a:lnTo>
                  <a:pt x="1610252" y="823119"/>
                </a:lnTo>
                <a:lnTo>
                  <a:pt x="1602311" y="827881"/>
                </a:lnTo>
                <a:lnTo>
                  <a:pt x="1598341" y="830263"/>
                </a:lnTo>
                <a:lnTo>
                  <a:pt x="1593973" y="832644"/>
                </a:lnTo>
                <a:lnTo>
                  <a:pt x="1590797" y="835819"/>
                </a:lnTo>
                <a:lnTo>
                  <a:pt x="1587223" y="838994"/>
                </a:lnTo>
                <a:lnTo>
                  <a:pt x="1584444" y="842963"/>
                </a:lnTo>
                <a:lnTo>
                  <a:pt x="1581665" y="846931"/>
                </a:lnTo>
                <a:lnTo>
                  <a:pt x="1578489" y="854075"/>
                </a:lnTo>
                <a:lnTo>
                  <a:pt x="1576106" y="860822"/>
                </a:lnTo>
                <a:lnTo>
                  <a:pt x="1574121" y="867966"/>
                </a:lnTo>
                <a:lnTo>
                  <a:pt x="1572533" y="875506"/>
                </a:lnTo>
                <a:lnTo>
                  <a:pt x="1571342" y="883444"/>
                </a:lnTo>
                <a:lnTo>
                  <a:pt x="1570151" y="890984"/>
                </a:lnTo>
                <a:lnTo>
                  <a:pt x="1568959" y="906859"/>
                </a:lnTo>
                <a:lnTo>
                  <a:pt x="1568165" y="923131"/>
                </a:lnTo>
                <a:lnTo>
                  <a:pt x="1566974" y="939006"/>
                </a:lnTo>
                <a:lnTo>
                  <a:pt x="1565783" y="946944"/>
                </a:lnTo>
                <a:lnTo>
                  <a:pt x="1564989" y="954484"/>
                </a:lnTo>
                <a:lnTo>
                  <a:pt x="1563401" y="961628"/>
                </a:lnTo>
                <a:lnTo>
                  <a:pt x="1561415" y="969169"/>
                </a:lnTo>
                <a:lnTo>
                  <a:pt x="1558636" y="976709"/>
                </a:lnTo>
                <a:lnTo>
                  <a:pt x="1555460" y="983456"/>
                </a:lnTo>
                <a:lnTo>
                  <a:pt x="1551887" y="989409"/>
                </a:lnTo>
                <a:lnTo>
                  <a:pt x="1548313" y="995363"/>
                </a:lnTo>
                <a:lnTo>
                  <a:pt x="1544343" y="1000522"/>
                </a:lnTo>
                <a:lnTo>
                  <a:pt x="1539578" y="1005284"/>
                </a:lnTo>
                <a:lnTo>
                  <a:pt x="1531637" y="1014809"/>
                </a:lnTo>
                <a:lnTo>
                  <a:pt x="1527667" y="1019969"/>
                </a:lnTo>
                <a:lnTo>
                  <a:pt x="1524093" y="1025525"/>
                </a:lnTo>
                <a:lnTo>
                  <a:pt x="1520520" y="1031081"/>
                </a:lnTo>
                <a:lnTo>
                  <a:pt x="1517741" y="1037431"/>
                </a:lnTo>
                <a:lnTo>
                  <a:pt x="1514961" y="1044178"/>
                </a:lnTo>
                <a:lnTo>
                  <a:pt x="1512976" y="1052513"/>
                </a:lnTo>
                <a:lnTo>
                  <a:pt x="1510991" y="1061244"/>
                </a:lnTo>
                <a:lnTo>
                  <a:pt x="1510197" y="1070769"/>
                </a:lnTo>
                <a:lnTo>
                  <a:pt x="1561415" y="1078309"/>
                </a:lnTo>
                <a:lnTo>
                  <a:pt x="1576900" y="1111250"/>
                </a:lnTo>
                <a:lnTo>
                  <a:pt x="1585635" y="1129903"/>
                </a:lnTo>
                <a:lnTo>
                  <a:pt x="1596355" y="1149350"/>
                </a:lnTo>
                <a:lnTo>
                  <a:pt x="1601517" y="1158478"/>
                </a:lnTo>
                <a:lnTo>
                  <a:pt x="1606679" y="1168003"/>
                </a:lnTo>
                <a:lnTo>
                  <a:pt x="1612237" y="1176734"/>
                </a:lnTo>
                <a:lnTo>
                  <a:pt x="1617796" y="1184672"/>
                </a:lnTo>
                <a:lnTo>
                  <a:pt x="1624149" y="1192609"/>
                </a:lnTo>
                <a:lnTo>
                  <a:pt x="1629707" y="1198959"/>
                </a:lnTo>
                <a:lnTo>
                  <a:pt x="1635663" y="1204516"/>
                </a:lnTo>
                <a:lnTo>
                  <a:pt x="1641619" y="1209278"/>
                </a:lnTo>
                <a:lnTo>
                  <a:pt x="1721821" y="1231106"/>
                </a:lnTo>
                <a:lnTo>
                  <a:pt x="1793687" y="1261269"/>
                </a:lnTo>
                <a:lnTo>
                  <a:pt x="1867537" y="1292622"/>
                </a:lnTo>
                <a:lnTo>
                  <a:pt x="1941387" y="1324372"/>
                </a:lnTo>
                <a:lnTo>
                  <a:pt x="2013649" y="1354931"/>
                </a:lnTo>
                <a:lnTo>
                  <a:pt x="2029531" y="1361678"/>
                </a:lnTo>
                <a:lnTo>
                  <a:pt x="2046207" y="1367631"/>
                </a:lnTo>
                <a:lnTo>
                  <a:pt x="2079161" y="1379141"/>
                </a:lnTo>
                <a:lnTo>
                  <a:pt x="2095440" y="1385094"/>
                </a:lnTo>
                <a:lnTo>
                  <a:pt x="2112116" y="1391444"/>
                </a:lnTo>
                <a:lnTo>
                  <a:pt x="2127998" y="1397397"/>
                </a:lnTo>
                <a:lnTo>
                  <a:pt x="2143085" y="1404144"/>
                </a:lnTo>
                <a:lnTo>
                  <a:pt x="2150232" y="1407716"/>
                </a:lnTo>
                <a:lnTo>
                  <a:pt x="2157776" y="1411684"/>
                </a:lnTo>
                <a:lnTo>
                  <a:pt x="2164923" y="1416050"/>
                </a:lnTo>
                <a:lnTo>
                  <a:pt x="2171673" y="1420019"/>
                </a:lnTo>
                <a:lnTo>
                  <a:pt x="2178423" y="1424384"/>
                </a:lnTo>
                <a:lnTo>
                  <a:pt x="2184775" y="1429147"/>
                </a:lnTo>
                <a:lnTo>
                  <a:pt x="2191128" y="1433909"/>
                </a:lnTo>
                <a:lnTo>
                  <a:pt x="2196687" y="1439069"/>
                </a:lnTo>
                <a:lnTo>
                  <a:pt x="2202245" y="1445022"/>
                </a:lnTo>
                <a:lnTo>
                  <a:pt x="2207804" y="1450578"/>
                </a:lnTo>
                <a:lnTo>
                  <a:pt x="2212965" y="1456928"/>
                </a:lnTo>
                <a:lnTo>
                  <a:pt x="2217333" y="1463278"/>
                </a:lnTo>
                <a:lnTo>
                  <a:pt x="2221700" y="1470422"/>
                </a:lnTo>
                <a:lnTo>
                  <a:pt x="2225274" y="1477566"/>
                </a:lnTo>
                <a:lnTo>
                  <a:pt x="2228847" y="1485503"/>
                </a:lnTo>
                <a:lnTo>
                  <a:pt x="2232023" y="1493441"/>
                </a:lnTo>
                <a:lnTo>
                  <a:pt x="2232023" y="1519634"/>
                </a:lnTo>
                <a:lnTo>
                  <a:pt x="2232817" y="1552178"/>
                </a:lnTo>
                <a:lnTo>
                  <a:pt x="2234406" y="1628378"/>
                </a:lnTo>
                <a:lnTo>
                  <a:pt x="2235597" y="1668859"/>
                </a:lnTo>
                <a:lnTo>
                  <a:pt x="2236391" y="1708150"/>
                </a:lnTo>
                <a:lnTo>
                  <a:pt x="2236788" y="1745059"/>
                </a:lnTo>
                <a:lnTo>
                  <a:pt x="2236391" y="1778000"/>
                </a:lnTo>
                <a:lnTo>
                  <a:pt x="374650" y="1778000"/>
                </a:lnTo>
                <a:lnTo>
                  <a:pt x="374650" y="1745059"/>
                </a:lnTo>
                <a:lnTo>
                  <a:pt x="374650" y="1708150"/>
                </a:lnTo>
                <a:lnTo>
                  <a:pt x="375444" y="1668859"/>
                </a:lnTo>
                <a:lnTo>
                  <a:pt x="376238" y="1628378"/>
                </a:lnTo>
                <a:lnTo>
                  <a:pt x="377826" y="1552178"/>
                </a:lnTo>
                <a:lnTo>
                  <a:pt x="378620" y="1519634"/>
                </a:lnTo>
                <a:lnTo>
                  <a:pt x="379017" y="1493441"/>
                </a:lnTo>
                <a:lnTo>
                  <a:pt x="381797" y="1485503"/>
                </a:lnTo>
                <a:lnTo>
                  <a:pt x="385370" y="1477566"/>
                </a:lnTo>
                <a:lnTo>
                  <a:pt x="389341" y="1470422"/>
                </a:lnTo>
                <a:lnTo>
                  <a:pt x="393311" y="1463278"/>
                </a:lnTo>
                <a:lnTo>
                  <a:pt x="398076" y="1456928"/>
                </a:lnTo>
                <a:lnTo>
                  <a:pt x="403237" y="1450578"/>
                </a:lnTo>
                <a:lnTo>
                  <a:pt x="408399" y="1445022"/>
                </a:lnTo>
                <a:lnTo>
                  <a:pt x="413957" y="1439069"/>
                </a:lnTo>
                <a:lnTo>
                  <a:pt x="419516" y="1433909"/>
                </a:lnTo>
                <a:lnTo>
                  <a:pt x="425869" y="1429147"/>
                </a:lnTo>
                <a:lnTo>
                  <a:pt x="432618" y="1424384"/>
                </a:lnTo>
                <a:lnTo>
                  <a:pt x="438971" y="1420019"/>
                </a:lnTo>
                <a:lnTo>
                  <a:pt x="445721" y="1416050"/>
                </a:lnTo>
                <a:lnTo>
                  <a:pt x="452868" y="1411684"/>
                </a:lnTo>
                <a:lnTo>
                  <a:pt x="460412" y="1407716"/>
                </a:lnTo>
                <a:lnTo>
                  <a:pt x="467558" y="1404144"/>
                </a:lnTo>
                <a:lnTo>
                  <a:pt x="482646" y="1397397"/>
                </a:lnTo>
                <a:lnTo>
                  <a:pt x="498925" y="1391444"/>
                </a:lnTo>
                <a:lnTo>
                  <a:pt x="515204" y="1385094"/>
                </a:lnTo>
                <a:lnTo>
                  <a:pt x="531483" y="1379141"/>
                </a:lnTo>
                <a:lnTo>
                  <a:pt x="564437" y="1367631"/>
                </a:lnTo>
                <a:lnTo>
                  <a:pt x="581113" y="1361678"/>
                </a:lnTo>
                <a:lnTo>
                  <a:pt x="597392" y="1354931"/>
                </a:lnTo>
                <a:lnTo>
                  <a:pt x="669257" y="1324372"/>
                </a:lnTo>
                <a:lnTo>
                  <a:pt x="743504" y="1292622"/>
                </a:lnTo>
                <a:lnTo>
                  <a:pt x="817354" y="1261269"/>
                </a:lnTo>
                <a:lnTo>
                  <a:pt x="888822" y="1231106"/>
                </a:lnTo>
                <a:lnTo>
                  <a:pt x="969025" y="1209278"/>
                </a:lnTo>
                <a:lnTo>
                  <a:pt x="974981" y="1204516"/>
                </a:lnTo>
                <a:lnTo>
                  <a:pt x="980937" y="1198959"/>
                </a:lnTo>
                <a:lnTo>
                  <a:pt x="986892" y="1192609"/>
                </a:lnTo>
                <a:lnTo>
                  <a:pt x="992848" y="1184672"/>
                </a:lnTo>
                <a:lnTo>
                  <a:pt x="998407" y="1176734"/>
                </a:lnTo>
                <a:lnTo>
                  <a:pt x="1003965" y="1168003"/>
                </a:lnTo>
                <a:lnTo>
                  <a:pt x="1009524" y="1158478"/>
                </a:lnTo>
                <a:lnTo>
                  <a:pt x="1015083" y="1149350"/>
                </a:lnTo>
                <a:lnTo>
                  <a:pt x="1025009" y="1129903"/>
                </a:lnTo>
                <a:lnTo>
                  <a:pt x="1034141" y="1111250"/>
                </a:lnTo>
                <a:lnTo>
                  <a:pt x="1049228" y="1078309"/>
                </a:lnTo>
                <a:lnTo>
                  <a:pt x="1087345" y="1068784"/>
                </a:lnTo>
                <a:lnTo>
                  <a:pt x="1085359" y="1060450"/>
                </a:lnTo>
                <a:lnTo>
                  <a:pt x="1082977" y="1053306"/>
                </a:lnTo>
                <a:lnTo>
                  <a:pt x="1080595" y="1046163"/>
                </a:lnTo>
                <a:lnTo>
                  <a:pt x="1077419" y="1040209"/>
                </a:lnTo>
                <a:lnTo>
                  <a:pt x="1074242" y="1034653"/>
                </a:lnTo>
                <a:lnTo>
                  <a:pt x="1071066" y="1029891"/>
                </a:lnTo>
                <a:lnTo>
                  <a:pt x="1067492" y="1025525"/>
                </a:lnTo>
                <a:lnTo>
                  <a:pt x="1063125" y="1020763"/>
                </a:lnTo>
                <a:lnTo>
                  <a:pt x="1055978" y="1012825"/>
                </a:lnTo>
                <a:lnTo>
                  <a:pt x="1048434" y="1004491"/>
                </a:lnTo>
                <a:lnTo>
                  <a:pt x="1045258" y="1000125"/>
                </a:lnTo>
                <a:lnTo>
                  <a:pt x="1042082" y="995363"/>
                </a:lnTo>
                <a:lnTo>
                  <a:pt x="1038905" y="989409"/>
                </a:lnTo>
                <a:lnTo>
                  <a:pt x="1036523" y="983456"/>
                </a:lnTo>
                <a:lnTo>
                  <a:pt x="1022229" y="830659"/>
                </a:lnTo>
                <a:lnTo>
                  <a:pt x="1021832" y="831056"/>
                </a:lnTo>
                <a:lnTo>
                  <a:pt x="1020641" y="831056"/>
                </a:lnTo>
                <a:lnTo>
                  <a:pt x="1016671" y="830659"/>
                </a:lnTo>
                <a:lnTo>
                  <a:pt x="1010715" y="829469"/>
                </a:lnTo>
                <a:lnTo>
                  <a:pt x="1003965" y="828278"/>
                </a:lnTo>
                <a:lnTo>
                  <a:pt x="990863" y="824309"/>
                </a:lnTo>
                <a:lnTo>
                  <a:pt x="985701" y="822325"/>
                </a:lnTo>
                <a:lnTo>
                  <a:pt x="982525" y="821134"/>
                </a:lnTo>
                <a:lnTo>
                  <a:pt x="978157" y="817959"/>
                </a:lnTo>
                <a:lnTo>
                  <a:pt x="973790" y="814388"/>
                </a:lnTo>
                <a:lnTo>
                  <a:pt x="969819" y="810419"/>
                </a:lnTo>
                <a:lnTo>
                  <a:pt x="966246" y="805656"/>
                </a:lnTo>
                <a:lnTo>
                  <a:pt x="962673" y="800497"/>
                </a:lnTo>
                <a:lnTo>
                  <a:pt x="959496" y="794941"/>
                </a:lnTo>
                <a:lnTo>
                  <a:pt x="956717" y="788988"/>
                </a:lnTo>
                <a:lnTo>
                  <a:pt x="953541" y="783034"/>
                </a:lnTo>
                <a:lnTo>
                  <a:pt x="951158" y="776684"/>
                </a:lnTo>
                <a:lnTo>
                  <a:pt x="948776" y="769541"/>
                </a:lnTo>
                <a:lnTo>
                  <a:pt x="944409" y="755253"/>
                </a:lnTo>
                <a:lnTo>
                  <a:pt x="941232" y="740172"/>
                </a:lnTo>
                <a:lnTo>
                  <a:pt x="938056" y="724694"/>
                </a:lnTo>
                <a:lnTo>
                  <a:pt x="935674" y="708819"/>
                </a:lnTo>
                <a:lnTo>
                  <a:pt x="934085" y="693341"/>
                </a:lnTo>
                <a:lnTo>
                  <a:pt x="932497" y="677466"/>
                </a:lnTo>
                <a:lnTo>
                  <a:pt x="931306" y="662781"/>
                </a:lnTo>
                <a:lnTo>
                  <a:pt x="929321" y="635000"/>
                </a:lnTo>
                <a:lnTo>
                  <a:pt x="926939" y="611981"/>
                </a:lnTo>
                <a:lnTo>
                  <a:pt x="926939" y="607616"/>
                </a:lnTo>
                <a:lnTo>
                  <a:pt x="927733" y="603250"/>
                </a:lnTo>
                <a:lnTo>
                  <a:pt x="929321" y="598884"/>
                </a:lnTo>
                <a:lnTo>
                  <a:pt x="931306" y="594519"/>
                </a:lnTo>
                <a:lnTo>
                  <a:pt x="935674" y="585391"/>
                </a:lnTo>
                <a:lnTo>
                  <a:pt x="940835" y="575866"/>
                </a:lnTo>
                <a:lnTo>
                  <a:pt x="943217" y="570706"/>
                </a:lnTo>
                <a:lnTo>
                  <a:pt x="945600" y="565150"/>
                </a:lnTo>
                <a:lnTo>
                  <a:pt x="947585" y="559594"/>
                </a:lnTo>
                <a:lnTo>
                  <a:pt x="949173" y="553641"/>
                </a:lnTo>
                <a:lnTo>
                  <a:pt x="950364" y="547291"/>
                </a:lnTo>
                <a:lnTo>
                  <a:pt x="950761" y="539750"/>
                </a:lnTo>
                <a:lnTo>
                  <a:pt x="950364" y="532606"/>
                </a:lnTo>
                <a:lnTo>
                  <a:pt x="949173" y="524669"/>
                </a:lnTo>
                <a:lnTo>
                  <a:pt x="944409" y="500856"/>
                </a:lnTo>
                <a:lnTo>
                  <a:pt x="940438" y="477441"/>
                </a:lnTo>
                <a:lnTo>
                  <a:pt x="937262" y="454422"/>
                </a:lnTo>
                <a:lnTo>
                  <a:pt x="934880" y="432197"/>
                </a:lnTo>
                <a:lnTo>
                  <a:pt x="933291" y="410766"/>
                </a:lnTo>
                <a:lnTo>
                  <a:pt x="932100" y="389334"/>
                </a:lnTo>
                <a:lnTo>
                  <a:pt x="931703" y="368300"/>
                </a:lnTo>
                <a:lnTo>
                  <a:pt x="932100" y="348059"/>
                </a:lnTo>
                <a:lnTo>
                  <a:pt x="932894" y="328613"/>
                </a:lnTo>
                <a:lnTo>
                  <a:pt x="934483" y="309563"/>
                </a:lnTo>
                <a:lnTo>
                  <a:pt x="936468" y="290909"/>
                </a:lnTo>
                <a:lnTo>
                  <a:pt x="939247" y="273447"/>
                </a:lnTo>
                <a:lnTo>
                  <a:pt x="942423" y="255984"/>
                </a:lnTo>
                <a:lnTo>
                  <a:pt x="946394" y="239713"/>
                </a:lnTo>
                <a:lnTo>
                  <a:pt x="950761" y="223441"/>
                </a:lnTo>
                <a:lnTo>
                  <a:pt x="956320" y="207566"/>
                </a:lnTo>
                <a:lnTo>
                  <a:pt x="961482" y="193278"/>
                </a:lnTo>
                <a:lnTo>
                  <a:pt x="967437" y="178991"/>
                </a:lnTo>
                <a:lnTo>
                  <a:pt x="973790" y="165497"/>
                </a:lnTo>
                <a:lnTo>
                  <a:pt x="980937" y="152400"/>
                </a:lnTo>
                <a:lnTo>
                  <a:pt x="988481" y="140494"/>
                </a:lnTo>
                <a:lnTo>
                  <a:pt x="996421" y="129381"/>
                </a:lnTo>
                <a:lnTo>
                  <a:pt x="1004362" y="118269"/>
                </a:lnTo>
                <a:lnTo>
                  <a:pt x="1013494" y="108347"/>
                </a:lnTo>
                <a:lnTo>
                  <a:pt x="1022229" y="99219"/>
                </a:lnTo>
                <a:lnTo>
                  <a:pt x="1031758" y="90091"/>
                </a:lnTo>
                <a:lnTo>
                  <a:pt x="1041685" y="82550"/>
                </a:lnTo>
                <a:lnTo>
                  <a:pt x="1051611" y="75406"/>
                </a:lnTo>
                <a:lnTo>
                  <a:pt x="1061934" y="68659"/>
                </a:lnTo>
                <a:lnTo>
                  <a:pt x="1073051" y="63103"/>
                </a:lnTo>
                <a:lnTo>
                  <a:pt x="1084168" y="58341"/>
                </a:lnTo>
                <a:lnTo>
                  <a:pt x="1095683" y="53975"/>
                </a:lnTo>
                <a:lnTo>
                  <a:pt x="1112358" y="47228"/>
                </a:lnTo>
                <a:lnTo>
                  <a:pt x="1131019" y="40084"/>
                </a:lnTo>
                <a:lnTo>
                  <a:pt x="1150872" y="32544"/>
                </a:lnTo>
                <a:lnTo>
                  <a:pt x="1171915" y="25400"/>
                </a:lnTo>
                <a:lnTo>
                  <a:pt x="1194547" y="18653"/>
                </a:lnTo>
                <a:lnTo>
                  <a:pt x="1206458" y="15875"/>
                </a:lnTo>
                <a:lnTo>
                  <a:pt x="1218369" y="12303"/>
                </a:lnTo>
                <a:lnTo>
                  <a:pt x="1230281" y="9525"/>
                </a:lnTo>
                <a:lnTo>
                  <a:pt x="1242986" y="7144"/>
                </a:lnTo>
                <a:lnTo>
                  <a:pt x="1255294" y="5159"/>
                </a:lnTo>
                <a:lnTo>
                  <a:pt x="1268397" y="3175"/>
                </a:lnTo>
                <a:lnTo>
                  <a:pt x="1281102" y="1588"/>
                </a:lnTo>
                <a:lnTo>
                  <a:pt x="1294602" y="794"/>
                </a:lnTo>
                <a:lnTo>
                  <a:pt x="1307704"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sp>
        <p:nvSpPr>
          <p:cNvPr id="8200" name="文本框 9"/>
          <p:cNvSpPr txBox="1">
            <a:spLocks noChangeArrowheads="1"/>
          </p:cNvSpPr>
          <p:nvPr/>
        </p:nvSpPr>
        <p:spPr bwMode="auto">
          <a:xfrm>
            <a:off x="6502400" y="1751013"/>
            <a:ext cx="352425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808080"/>
                </a:solidFill>
              </a:rPr>
              <a:t>请在这里添加相应的文字内容请在这里添加相应的文字内容</a:t>
            </a:r>
            <a:endParaRPr lang="zh-CN" altLang="en-US">
              <a:solidFill>
                <a:srgbClr val="808080"/>
              </a:solidFill>
            </a:endParaRPr>
          </a:p>
        </p:txBody>
      </p:sp>
      <p:sp>
        <p:nvSpPr>
          <p:cNvPr id="11" name="文本框 10"/>
          <p:cNvSpPr txBox="1"/>
          <p:nvPr/>
        </p:nvSpPr>
        <p:spPr>
          <a:xfrm>
            <a:off x="6473825" y="1289050"/>
            <a:ext cx="2030413" cy="461963"/>
          </a:xfrm>
          <a:prstGeom prst="rect">
            <a:avLst/>
          </a:prstGeom>
          <a:noFill/>
        </p:spPr>
        <p:txBody>
          <a:bodyPr wrap="none">
            <a:spAutoFit/>
          </a:bodyPr>
          <a:lstStyle/>
          <a:p>
            <a:pPr algn="ctr" fontAlgn="auto"/>
            <a:r>
              <a:rPr lang="zh-CN" altLang="en-US" sz="2400" b="1" noProof="1">
                <a:solidFill>
                  <a:schemeClr val="accent6"/>
                </a:solidFill>
                <a:latin typeface="+mn-lt"/>
                <a:ea typeface="+mn-ea"/>
              </a:rPr>
              <a:t>这里添加标题</a:t>
            </a:r>
            <a:endParaRPr lang="zh-CN" altLang="en-US" sz="2400" b="1" noProof="1">
              <a:solidFill>
                <a:schemeClr val="accent6"/>
              </a:solidFill>
            </a:endParaRPr>
          </a:p>
        </p:txBody>
      </p:sp>
      <p:sp>
        <p:nvSpPr>
          <p:cNvPr id="13" name="KSO_Shape"/>
          <p:cNvSpPr/>
          <p:nvPr/>
        </p:nvSpPr>
        <p:spPr bwMode="auto">
          <a:xfrm>
            <a:off x="3735388" y="4108450"/>
            <a:ext cx="666750" cy="658813"/>
          </a:xfrm>
          <a:custGeom>
            <a:avLst/>
            <a:gdLst>
              <a:gd name="T0" fmla="*/ 1597444 w 2032000"/>
              <a:gd name="T1" fmla="*/ 1645672 h 2008188"/>
              <a:gd name="T2" fmla="*/ 1652353 w 2032000"/>
              <a:gd name="T3" fmla="*/ 1676888 h 2008188"/>
              <a:gd name="T4" fmla="*/ 1871609 w 2032000"/>
              <a:gd name="T5" fmla="*/ 1719485 h 2008188"/>
              <a:gd name="T6" fmla="*/ 1360910 w 2032000"/>
              <a:gd name="T7" fmla="*/ 1744813 h 2008188"/>
              <a:gd name="T8" fmla="*/ 936837 w 2032000"/>
              <a:gd name="T9" fmla="*/ 1684544 h 2008188"/>
              <a:gd name="T10" fmla="*/ 956838 w 2032000"/>
              <a:gd name="T11" fmla="*/ 1648912 h 2008188"/>
              <a:gd name="T12" fmla="*/ 966352 w 2032000"/>
              <a:gd name="T13" fmla="*/ 1683940 h 2008188"/>
              <a:gd name="T14" fmla="*/ 1220099 w 2032000"/>
              <a:gd name="T15" fmla="*/ 1779974 h 2008188"/>
              <a:gd name="T16" fmla="*/ 712866 w 2032000"/>
              <a:gd name="T17" fmla="*/ 1689985 h 2008188"/>
              <a:gd name="T18" fmla="*/ 246101 w 2032000"/>
              <a:gd name="T19" fmla="*/ 1675121 h 2008188"/>
              <a:gd name="T20" fmla="*/ 310806 w 2032000"/>
              <a:gd name="T21" fmla="*/ 1642432 h 2008188"/>
              <a:gd name="T22" fmla="*/ 414491 w 2032000"/>
              <a:gd name="T23" fmla="*/ 1610425 h 2008188"/>
              <a:gd name="T24" fmla="*/ 556322 w 2032000"/>
              <a:gd name="T25" fmla="*/ 1840761 h 2008188"/>
              <a:gd name="T26" fmla="*/ 72253 w 2032000"/>
              <a:gd name="T27" fmla="*/ 1652440 h 2008188"/>
              <a:gd name="T28" fmla="*/ 1718751 w 2032000"/>
              <a:gd name="T29" fmla="*/ 1327617 h 2008188"/>
              <a:gd name="T30" fmla="*/ 1754684 w 2032000"/>
              <a:gd name="T31" fmla="*/ 1443411 h 2008188"/>
              <a:gd name="T32" fmla="*/ 1707465 w 2032000"/>
              <a:gd name="T33" fmla="*/ 1562778 h 2008188"/>
              <a:gd name="T34" fmla="*/ 1584518 w 2032000"/>
              <a:gd name="T35" fmla="*/ 1601774 h 2008188"/>
              <a:gd name="T36" fmla="*/ 1510868 w 2032000"/>
              <a:gd name="T37" fmla="*/ 1481216 h 2008188"/>
              <a:gd name="T38" fmla="*/ 1507899 w 2032000"/>
              <a:gd name="T39" fmla="*/ 1386854 h 2008188"/>
              <a:gd name="T40" fmla="*/ 951757 w 2032000"/>
              <a:gd name="T41" fmla="*/ 1290408 h 2008188"/>
              <a:gd name="T42" fmla="*/ 1069735 w 2032000"/>
              <a:gd name="T43" fmla="*/ 1394593 h 2008188"/>
              <a:gd name="T44" fmla="*/ 1065852 w 2032000"/>
              <a:gd name="T45" fmla="*/ 1483598 h 2008188"/>
              <a:gd name="T46" fmla="*/ 988195 w 2032000"/>
              <a:gd name="T47" fmla="*/ 1604155 h 2008188"/>
              <a:gd name="T48" fmla="*/ 866034 w 2032000"/>
              <a:gd name="T49" fmla="*/ 1558015 h 2008188"/>
              <a:gd name="T50" fmla="*/ 821531 w 2032000"/>
              <a:gd name="T51" fmla="*/ 1431803 h 2008188"/>
              <a:gd name="T52" fmla="*/ 866632 w 2032000"/>
              <a:gd name="T53" fmla="*/ 1319878 h 2008188"/>
              <a:gd name="T54" fmla="*/ 359455 w 2032000"/>
              <a:gd name="T55" fmla="*/ 1316306 h 2008188"/>
              <a:gd name="T56" fmla="*/ 408681 w 2032000"/>
              <a:gd name="T57" fmla="*/ 1428528 h 2008188"/>
              <a:gd name="T58" fmla="*/ 371091 w 2032000"/>
              <a:gd name="T59" fmla="*/ 1548490 h 2008188"/>
              <a:gd name="T60" fmla="*/ 252650 w 2032000"/>
              <a:gd name="T61" fmla="*/ 1608620 h 2008188"/>
              <a:gd name="T62" fmla="*/ 166430 w 2032000"/>
              <a:gd name="T63" fmla="*/ 1486574 h 2008188"/>
              <a:gd name="T64" fmla="*/ 161955 w 2032000"/>
              <a:gd name="T65" fmla="*/ 1402928 h 2008188"/>
              <a:gd name="T66" fmla="*/ 270252 w 2032000"/>
              <a:gd name="T67" fmla="*/ 1291003 h 2008188"/>
              <a:gd name="T68" fmla="*/ 970062 w 2032000"/>
              <a:gd name="T69" fmla="*/ 1212394 h 2008188"/>
              <a:gd name="T70" fmla="*/ 918270 w 2032000"/>
              <a:gd name="T71" fmla="*/ 1196587 h 2008188"/>
              <a:gd name="T72" fmla="*/ 1170357 w 2032000"/>
              <a:gd name="T73" fmla="*/ 915943 h 2008188"/>
              <a:gd name="T74" fmla="*/ 1541028 w 2032000"/>
              <a:gd name="T75" fmla="*/ 1039285 h 2008188"/>
              <a:gd name="T76" fmla="*/ 1644256 w 2032000"/>
              <a:gd name="T77" fmla="*/ 1115554 h 2008188"/>
              <a:gd name="T78" fmla="*/ 1612425 w 2032000"/>
              <a:gd name="T79" fmla="*/ 1254984 h 2008188"/>
              <a:gd name="T80" fmla="*/ 1560959 w 2032000"/>
              <a:gd name="T81" fmla="*/ 1100062 h 2008188"/>
              <a:gd name="T82" fmla="*/ 1137931 w 2032000"/>
              <a:gd name="T83" fmla="*/ 1050606 h 2008188"/>
              <a:gd name="T84" fmla="*/ 1144774 w 2032000"/>
              <a:gd name="T85" fmla="*/ 908197 h 2008188"/>
              <a:gd name="T86" fmla="*/ 769147 w 2032000"/>
              <a:gd name="T87" fmla="*/ 1048223 h 2008188"/>
              <a:gd name="T88" fmla="*/ 665918 w 2032000"/>
              <a:gd name="T89" fmla="*/ 1124194 h 2008188"/>
              <a:gd name="T90" fmla="*/ 295248 w 2032000"/>
              <a:gd name="T91" fmla="*/ 1248131 h 2008188"/>
              <a:gd name="T92" fmla="*/ 247352 w 2032000"/>
              <a:gd name="T93" fmla="*/ 1157264 h 2008188"/>
              <a:gd name="T94" fmla="*/ 328567 w 2032000"/>
              <a:gd name="T95" fmla="*/ 1070865 h 2008188"/>
              <a:gd name="T96" fmla="*/ 718573 w 2032000"/>
              <a:gd name="T97" fmla="*/ 927562 h 2008188"/>
              <a:gd name="T98" fmla="*/ 893970 w 2032000"/>
              <a:gd name="T99" fmla="*/ 556239 h 2008188"/>
              <a:gd name="T100" fmla="*/ 983187 w 2032000"/>
              <a:gd name="T101" fmla="*/ 527857 h 2008188"/>
              <a:gd name="T102" fmla="*/ 980792 w 2032000"/>
              <a:gd name="T103" fmla="*/ 582232 h 2008188"/>
              <a:gd name="T104" fmla="*/ 1344233 w 2032000"/>
              <a:gd name="T105" fmla="*/ 691790 h 2008188"/>
              <a:gd name="T106" fmla="*/ 589922 w 2032000"/>
              <a:gd name="T107" fmla="*/ 615884 h 2008188"/>
              <a:gd name="T108" fmla="*/ 983498 w 2032000"/>
              <a:gd name="T109" fmla="*/ 2684 h 2008188"/>
              <a:gd name="T110" fmla="*/ 1128682 w 2032000"/>
              <a:gd name="T111" fmla="*/ 120783 h 2008188"/>
              <a:gd name="T112" fmla="*/ 1146568 w 2032000"/>
              <a:gd name="T113" fmla="*/ 244847 h 2008188"/>
              <a:gd name="T114" fmla="*/ 1078598 w 2032000"/>
              <a:gd name="T115" fmla="*/ 402908 h 2008188"/>
              <a:gd name="T116" fmla="*/ 896447 w 2032000"/>
              <a:gd name="T117" fmla="*/ 460168 h 2008188"/>
              <a:gd name="T118" fmla="*/ 790614 w 2032000"/>
              <a:gd name="T119" fmla="*/ 290177 h 2008188"/>
              <a:gd name="T120" fmla="*/ 785844 w 2032000"/>
              <a:gd name="T121" fmla="*/ 179236 h 2008188"/>
              <a:gd name="T122" fmla="*/ 853220 w 2032000"/>
              <a:gd name="T123" fmla="*/ 28928 h 2008188"/>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32000" h="2008188">
                <a:moveTo>
                  <a:pt x="1620816" y="1697038"/>
                </a:moveTo>
                <a:lnTo>
                  <a:pt x="1620867" y="1697102"/>
                </a:lnTo>
                <a:lnTo>
                  <a:pt x="1697900" y="1869077"/>
                </a:lnTo>
                <a:lnTo>
                  <a:pt x="1718975" y="1797019"/>
                </a:lnTo>
                <a:lnTo>
                  <a:pt x="1717237" y="1796753"/>
                </a:lnTo>
                <a:lnTo>
                  <a:pt x="1713121" y="1795497"/>
                </a:lnTo>
                <a:lnTo>
                  <a:pt x="1709639" y="1794241"/>
                </a:lnTo>
                <a:lnTo>
                  <a:pt x="1706156" y="1792670"/>
                </a:lnTo>
                <a:lnTo>
                  <a:pt x="1703307" y="1790785"/>
                </a:lnTo>
                <a:lnTo>
                  <a:pt x="1700141" y="1788901"/>
                </a:lnTo>
                <a:lnTo>
                  <a:pt x="1697608" y="1786702"/>
                </a:lnTo>
                <a:lnTo>
                  <a:pt x="1694759" y="1784189"/>
                </a:lnTo>
                <a:lnTo>
                  <a:pt x="1692542" y="1781990"/>
                </a:lnTo>
                <a:lnTo>
                  <a:pt x="1688427" y="1776965"/>
                </a:lnTo>
                <a:lnTo>
                  <a:pt x="1684944" y="1771625"/>
                </a:lnTo>
                <a:lnTo>
                  <a:pt x="1682095" y="1766599"/>
                </a:lnTo>
                <a:lnTo>
                  <a:pt x="1679879" y="1761574"/>
                </a:lnTo>
                <a:lnTo>
                  <a:pt x="1678296" y="1756862"/>
                </a:lnTo>
                <a:lnTo>
                  <a:pt x="1677029" y="1752464"/>
                </a:lnTo>
                <a:lnTo>
                  <a:pt x="1675130" y="1745868"/>
                </a:lnTo>
                <a:lnTo>
                  <a:pt x="1674813" y="1743669"/>
                </a:lnTo>
                <a:lnTo>
                  <a:pt x="1677662" y="1744926"/>
                </a:lnTo>
                <a:lnTo>
                  <a:pt x="1685261" y="1748695"/>
                </a:lnTo>
                <a:lnTo>
                  <a:pt x="1690643" y="1750894"/>
                </a:lnTo>
                <a:lnTo>
                  <a:pt x="1696975" y="1753407"/>
                </a:lnTo>
                <a:lnTo>
                  <a:pt x="1703940" y="1755291"/>
                </a:lnTo>
                <a:lnTo>
                  <a:pt x="1711538" y="1756862"/>
                </a:lnTo>
                <a:lnTo>
                  <a:pt x="1719770" y="1758118"/>
                </a:lnTo>
                <a:lnTo>
                  <a:pt x="1728951" y="1758747"/>
                </a:lnTo>
                <a:lnTo>
                  <a:pt x="1733383" y="1758747"/>
                </a:lnTo>
                <a:lnTo>
                  <a:pt x="1737816" y="1758747"/>
                </a:lnTo>
                <a:lnTo>
                  <a:pt x="1742565" y="1758432"/>
                </a:lnTo>
                <a:lnTo>
                  <a:pt x="1747630" y="1757490"/>
                </a:lnTo>
                <a:lnTo>
                  <a:pt x="1752062" y="1756862"/>
                </a:lnTo>
                <a:lnTo>
                  <a:pt x="1757128" y="1755605"/>
                </a:lnTo>
                <a:lnTo>
                  <a:pt x="1761877" y="1754035"/>
                </a:lnTo>
                <a:lnTo>
                  <a:pt x="1766942" y="1751836"/>
                </a:lnTo>
                <a:lnTo>
                  <a:pt x="1771375" y="1749637"/>
                </a:lnTo>
                <a:lnTo>
                  <a:pt x="1776124" y="1747125"/>
                </a:lnTo>
                <a:lnTo>
                  <a:pt x="1781189" y="1743669"/>
                </a:lnTo>
                <a:lnTo>
                  <a:pt x="1785938" y="1739900"/>
                </a:lnTo>
                <a:lnTo>
                  <a:pt x="1785622" y="1742727"/>
                </a:lnTo>
                <a:lnTo>
                  <a:pt x="1784355" y="1749009"/>
                </a:lnTo>
                <a:lnTo>
                  <a:pt x="1783089" y="1753407"/>
                </a:lnTo>
                <a:lnTo>
                  <a:pt x="1781822" y="1758118"/>
                </a:lnTo>
                <a:lnTo>
                  <a:pt x="1780239" y="1763144"/>
                </a:lnTo>
                <a:lnTo>
                  <a:pt x="1777707" y="1768484"/>
                </a:lnTo>
                <a:lnTo>
                  <a:pt x="1774857" y="1774138"/>
                </a:lnTo>
                <a:lnTo>
                  <a:pt x="1771375" y="1779163"/>
                </a:lnTo>
                <a:lnTo>
                  <a:pt x="1767259" y="1783875"/>
                </a:lnTo>
                <a:lnTo>
                  <a:pt x="1764726" y="1786388"/>
                </a:lnTo>
                <a:lnTo>
                  <a:pt x="1762510" y="1788587"/>
                </a:lnTo>
                <a:lnTo>
                  <a:pt x="1759977" y="1790471"/>
                </a:lnTo>
                <a:lnTo>
                  <a:pt x="1756811" y="1792356"/>
                </a:lnTo>
                <a:lnTo>
                  <a:pt x="1753962" y="1793927"/>
                </a:lnTo>
                <a:lnTo>
                  <a:pt x="1750479" y="1795497"/>
                </a:lnTo>
                <a:lnTo>
                  <a:pt x="1748394" y="1796061"/>
                </a:lnTo>
                <a:lnTo>
                  <a:pt x="1759510" y="1866209"/>
                </a:lnTo>
                <a:lnTo>
                  <a:pt x="1844644" y="1698694"/>
                </a:lnTo>
                <a:lnTo>
                  <a:pt x="1844694" y="1698627"/>
                </a:lnTo>
                <a:lnTo>
                  <a:pt x="1856142" y="1704984"/>
                </a:lnTo>
                <a:lnTo>
                  <a:pt x="1867590" y="1711340"/>
                </a:lnTo>
                <a:lnTo>
                  <a:pt x="1878403" y="1717697"/>
                </a:lnTo>
                <a:lnTo>
                  <a:pt x="1888579" y="1724053"/>
                </a:lnTo>
                <a:lnTo>
                  <a:pt x="1898755" y="1730728"/>
                </a:lnTo>
                <a:lnTo>
                  <a:pt x="1908931" y="1737402"/>
                </a:lnTo>
                <a:lnTo>
                  <a:pt x="1918153" y="1744394"/>
                </a:lnTo>
                <a:lnTo>
                  <a:pt x="1926740" y="1751386"/>
                </a:lnTo>
                <a:lnTo>
                  <a:pt x="1935644" y="1758378"/>
                </a:lnTo>
                <a:lnTo>
                  <a:pt x="1943912" y="1766324"/>
                </a:lnTo>
                <a:lnTo>
                  <a:pt x="1951544" y="1773634"/>
                </a:lnTo>
                <a:lnTo>
                  <a:pt x="1959176" y="1781579"/>
                </a:lnTo>
                <a:lnTo>
                  <a:pt x="1966173" y="1789525"/>
                </a:lnTo>
                <a:lnTo>
                  <a:pt x="1973169" y="1797788"/>
                </a:lnTo>
                <a:lnTo>
                  <a:pt x="1979529" y="1806688"/>
                </a:lnTo>
                <a:lnTo>
                  <a:pt x="1985253" y="1815269"/>
                </a:lnTo>
                <a:lnTo>
                  <a:pt x="1990977" y="1824804"/>
                </a:lnTo>
                <a:lnTo>
                  <a:pt x="1996383" y="1834021"/>
                </a:lnTo>
                <a:lnTo>
                  <a:pt x="2001153" y="1844191"/>
                </a:lnTo>
                <a:lnTo>
                  <a:pt x="2005924" y="1854043"/>
                </a:lnTo>
                <a:lnTo>
                  <a:pt x="2009740" y="1864532"/>
                </a:lnTo>
                <a:lnTo>
                  <a:pt x="2013874" y="1875656"/>
                </a:lnTo>
                <a:lnTo>
                  <a:pt x="2017054" y="1886779"/>
                </a:lnTo>
                <a:lnTo>
                  <a:pt x="2020234" y="1898539"/>
                </a:lnTo>
                <a:lnTo>
                  <a:pt x="2022778" y="1910616"/>
                </a:lnTo>
                <a:lnTo>
                  <a:pt x="2025322" y="1923011"/>
                </a:lnTo>
                <a:lnTo>
                  <a:pt x="2027230" y="1936042"/>
                </a:lnTo>
                <a:lnTo>
                  <a:pt x="2028820" y="1949391"/>
                </a:lnTo>
                <a:lnTo>
                  <a:pt x="2030092" y="1963375"/>
                </a:lnTo>
                <a:lnTo>
                  <a:pt x="2031364" y="1977677"/>
                </a:lnTo>
                <a:lnTo>
                  <a:pt x="2031682" y="1992933"/>
                </a:lnTo>
                <a:lnTo>
                  <a:pt x="2032000" y="2008188"/>
                </a:lnTo>
                <a:lnTo>
                  <a:pt x="1435100" y="2008188"/>
                </a:lnTo>
                <a:lnTo>
                  <a:pt x="1435100" y="1992297"/>
                </a:lnTo>
                <a:lnTo>
                  <a:pt x="1435418" y="1976724"/>
                </a:lnTo>
                <a:lnTo>
                  <a:pt x="1436054" y="1962104"/>
                </a:lnTo>
                <a:lnTo>
                  <a:pt x="1437008" y="1947802"/>
                </a:lnTo>
                <a:lnTo>
                  <a:pt x="1438280" y="1934135"/>
                </a:lnTo>
                <a:lnTo>
                  <a:pt x="1439552" y="1920787"/>
                </a:lnTo>
                <a:lnTo>
                  <a:pt x="1441460" y="1907438"/>
                </a:lnTo>
                <a:lnTo>
                  <a:pt x="1443368" y="1895361"/>
                </a:lnTo>
                <a:lnTo>
                  <a:pt x="1445912" y="1883601"/>
                </a:lnTo>
                <a:lnTo>
                  <a:pt x="1448456" y="1872159"/>
                </a:lnTo>
                <a:lnTo>
                  <a:pt x="1451637" y="1861036"/>
                </a:lnTo>
                <a:lnTo>
                  <a:pt x="1454817" y="1850547"/>
                </a:lnTo>
                <a:lnTo>
                  <a:pt x="1458951" y="1840059"/>
                </a:lnTo>
                <a:lnTo>
                  <a:pt x="1462767" y="1830524"/>
                </a:lnTo>
                <a:lnTo>
                  <a:pt x="1467537" y="1820672"/>
                </a:lnTo>
                <a:lnTo>
                  <a:pt x="1472625" y="1811773"/>
                </a:lnTo>
                <a:lnTo>
                  <a:pt x="1478349" y="1802556"/>
                </a:lnTo>
                <a:lnTo>
                  <a:pt x="1484073" y="1794292"/>
                </a:lnTo>
                <a:lnTo>
                  <a:pt x="1490433" y="1786029"/>
                </a:lnTo>
                <a:lnTo>
                  <a:pt x="1497430" y="1777766"/>
                </a:lnTo>
                <a:lnTo>
                  <a:pt x="1504744" y="1770138"/>
                </a:lnTo>
                <a:lnTo>
                  <a:pt x="1512376" y="1762510"/>
                </a:lnTo>
                <a:lnTo>
                  <a:pt x="1520644" y="1755200"/>
                </a:lnTo>
                <a:lnTo>
                  <a:pt x="1529548" y="1748208"/>
                </a:lnTo>
                <a:lnTo>
                  <a:pt x="1539089" y="1741534"/>
                </a:lnTo>
                <a:lnTo>
                  <a:pt x="1548947" y="1734859"/>
                </a:lnTo>
                <a:lnTo>
                  <a:pt x="1559441" y="1728185"/>
                </a:lnTo>
                <a:lnTo>
                  <a:pt x="1570571" y="1721828"/>
                </a:lnTo>
                <a:lnTo>
                  <a:pt x="1582338" y="1715472"/>
                </a:lnTo>
                <a:lnTo>
                  <a:pt x="1594740" y="1709115"/>
                </a:lnTo>
                <a:lnTo>
                  <a:pt x="1607460" y="1703077"/>
                </a:lnTo>
                <a:lnTo>
                  <a:pt x="1620816" y="1697038"/>
                </a:lnTo>
                <a:close/>
                <a:moveTo>
                  <a:pt x="902871" y="1697038"/>
                </a:moveTo>
                <a:lnTo>
                  <a:pt x="903937" y="1698486"/>
                </a:lnTo>
                <a:lnTo>
                  <a:pt x="980372" y="1869126"/>
                </a:lnTo>
                <a:lnTo>
                  <a:pt x="1001527" y="1797092"/>
                </a:lnTo>
                <a:lnTo>
                  <a:pt x="999293" y="1796753"/>
                </a:lnTo>
                <a:lnTo>
                  <a:pt x="995791" y="1795497"/>
                </a:lnTo>
                <a:lnTo>
                  <a:pt x="991970" y="1794241"/>
                </a:lnTo>
                <a:lnTo>
                  <a:pt x="988786" y="1792670"/>
                </a:lnTo>
                <a:lnTo>
                  <a:pt x="985283" y="1790785"/>
                </a:lnTo>
                <a:lnTo>
                  <a:pt x="982417" y="1788901"/>
                </a:lnTo>
                <a:lnTo>
                  <a:pt x="979552" y="1786702"/>
                </a:lnTo>
                <a:lnTo>
                  <a:pt x="977323" y="1784189"/>
                </a:lnTo>
                <a:lnTo>
                  <a:pt x="975094" y="1781990"/>
                </a:lnTo>
                <a:lnTo>
                  <a:pt x="970636" y="1776965"/>
                </a:lnTo>
                <a:lnTo>
                  <a:pt x="967134" y="1771625"/>
                </a:lnTo>
                <a:lnTo>
                  <a:pt x="964268" y="1766599"/>
                </a:lnTo>
                <a:lnTo>
                  <a:pt x="962357" y="1761574"/>
                </a:lnTo>
                <a:lnTo>
                  <a:pt x="960129" y="1756862"/>
                </a:lnTo>
                <a:lnTo>
                  <a:pt x="958855" y="1752464"/>
                </a:lnTo>
                <a:lnTo>
                  <a:pt x="957581" y="1745868"/>
                </a:lnTo>
                <a:lnTo>
                  <a:pt x="957263" y="1743669"/>
                </a:lnTo>
                <a:lnTo>
                  <a:pt x="959810" y="1744926"/>
                </a:lnTo>
                <a:lnTo>
                  <a:pt x="967452" y="1748695"/>
                </a:lnTo>
                <a:lnTo>
                  <a:pt x="972865" y="1750894"/>
                </a:lnTo>
                <a:lnTo>
                  <a:pt x="979233" y="1753407"/>
                </a:lnTo>
                <a:lnTo>
                  <a:pt x="986238" y="1755291"/>
                </a:lnTo>
                <a:lnTo>
                  <a:pt x="994199" y="1756862"/>
                </a:lnTo>
                <a:lnTo>
                  <a:pt x="1002477" y="1758118"/>
                </a:lnTo>
                <a:lnTo>
                  <a:pt x="1011074" y="1758747"/>
                </a:lnTo>
                <a:lnTo>
                  <a:pt x="1015851" y="1758747"/>
                </a:lnTo>
                <a:lnTo>
                  <a:pt x="1020627" y="1758747"/>
                </a:lnTo>
                <a:lnTo>
                  <a:pt x="1025084" y="1758432"/>
                </a:lnTo>
                <a:lnTo>
                  <a:pt x="1029861" y="1757490"/>
                </a:lnTo>
                <a:lnTo>
                  <a:pt x="1034955" y="1756862"/>
                </a:lnTo>
                <a:lnTo>
                  <a:pt x="1039731" y="1755605"/>
                </a:lnTo>
                <a:lnTo>
                  <a:pt x="1044507" y="1754035"/>
                </a:lnTo>
                <a:lnTo>
                  <a:pt x="1049284" y="1751836"/>
                </a:lnTo>
                <a:lnTo>
                  <a:pt x="1054378" y="1749637"/>
                </a:lnTo>
                <a:lnTo>
                  <a:pt x="1059154" y="1747125"/>
                </a:lnTo>
                <a:lnTo>
                  <a:pt x="1063612" y="1743669"/>
                </a:lnTo>
                <a:lnTo>
                  <a:pt x="1068388" y="1739900"/>
                </a:lnTo>
                <a:lnTo>
                  <a:pt x="1068070" y="1742727"/>
                </a:lnTo>
                <a:lnTo>
                  <a:pt x="1067114" y="1749009"/>
                </a:lnTo>
                <a:lnTo>
                  <a:pt x="1066159" y="1753407"/>
                </a:lnTo>
                <a:lnTo>
                  <a:pt x="1064886" y="1758118"/>
                </a:lnTo>
                <a:lnTo>
                  <a:pt x="1062657" y="1763144"/>
                </a:lnTo>
                <a:lnTo>
                  <a:pt x="1060428" y="1768484"/>
                </a:lnTo>
                <a:lnTo>
                  <a:pt x="1057562" y="1774138"/>
                </a:lnTo>
                <a:lnTo>
                  <a:pt x="1054060" y="1779163"/>
                </a:lnTo>
                <a:lnTo>
                  <a:pt x="1049920" y="1783875"/>
                </a:lnTo>
                <a:lnTo>
                  <a:pt x="1047691" y="1786388"/>
                </a:lnTo>
                <a:lnTo>
                  <a:pt x="1044826" y="1788587"/>
                </a:lnTo>
                <a:lnTo>
                  <a:pt x="1042279" y="1790471"/>
                </a:lnTo>
                <a:lnTo>
                  <a:pt x="1039413" y="1792356"/>
                </a:lnTo>
                <a:lnTo>
                  <a:pt x="1036229" y="1793927"/>
                </a:lnTo>
                <a:lnTo>
                  <a:pt x="1033045" y="1795497"/>
                </a:lnTo>
                <a:lnTo>
                  <a:pt x="1030775" y="1796108"/>
                </a:lnTo>
                <a:lnTo>
                  <a:pt x="1041937" y="1866254"/>
                </a:lnTo>
                <a:lnTo>
                  <a:pt x="1126943" y="1698990"/>
                </a:lnTo>
                <a:lnTo>
                  <a:pt x="1138014" y="1704984"/>
                </a:lnTo>
                <a:lnTo>
                  <a:pt x="1149120" y="1711340"/>
                </a:lnTo>
                <a:lnTo>
                  <a:pt x="1159592" y="1717697"/>
                </a:lnTo>
                <a:lnTo>
                  <a:pt x="1170382" y="1724053"/>
                </a:lnTo>
                <a:lnTo>
                  <a:pt x="1180536" y="1730728"/>
                </a:lnTo>
                <a:lnTo>
                  <a:pt x="1190056" y="1737402"/>
                </a:lnTo>
                <a:lnTo>
                  <a:pt x="1199576" y="1744394"/>
                </a:lnTo>
                <a:lnTo>
                  <a:pt x="1208461" y="1751386"/>
                </a:lnTo>
                <a:lnTo>
                  <a:pt x="1217029" y="1758378"/>
                </a:lnTo>
                <a:lnTo>
                  <a:pt x="1225280" y="1766324"/>
                </a:lnTo>
                <a:lnTo>
                  <a:pt x="1233213" y="1773634"/>
                </a:lnTo>
                <a:lnTo>
                  <a:pt x="1240512" y="1781579"/>
                </a:lnTo>
                <a:lnTo>
                  <a:pt x="1247493" y="1789525"/>
                </a:lnTo>
                <a:lnTo>
                  <a:pt x="1254474" y="1797788"/>
                </a:lnTo>
                <a:lnTo>
                  <a:pt x="1260821" y="1806688"/>
                </a:lnTo>
                <a:lnTo>
                  <a:pt x="1266850" y="1815269"/>
                </a:lnTo>
                <a:lnTo>
                  <a:pt x="1272245" y="1824804"/>
                </a:lnTo>
                <a:lnTo>
                  <a:pt x="1277639" y="1834021"/>
                </a:lnTo>
                <a:lnTo>
                  <a:pt x="1282399" y="1844191"/>
                </a:lnTo>
                <a:lnTo>
                  <a:pt x="1286842" y="1854043"/>
                </a:lnTo>
                <a:lnTo>
                  <a:pt x="1291285" y="1864532"/>
                </a:lnTo>
                <a:lnTo>
                  <a:pt x="1294775" y="1875656"/>
                </a:lnTo>
                <a:lnTo>
                  <a:pt x="1298583" y="1886779"/>
                </a:lnTo>
                <a:lnTo>
                  <a:pt x="1301439" y="1898539"/>
                </a:lnTo>
                <a:lnTo>
                  <a:pt x="1304295" y="1910616"/>
                </a:lnTo>
                <a:lnTo>
                  <a:pt x="1306517" y="1923011"/>
                </a:lnTo>
                <a:lnTo>
                  <a:pt x="1308421" y="1936042"/>
                </a:lnTo>
                <a:lnTo>
                  <a:pt x="1310325" y="1949391"/>
                </a:lnTo>
                <a:lnTo>
                  <a:pt x="1311594" y="1963375"/>
                </a:lnTo>
                <a:lnTo>
                  <a:pt x="1312228" y="1977677"/>
                </a:lnTo>
                <a:lnTo>
                  <a:pt x="1312863" y="1992933"/>
                </a:lnTo>
                <a:lnTo>
                  <a:pt x="1312863" y="2008188"/>
                </a:lnTo>
                <a:lnTo>
                  <a:pt x="717550" y="2008188"/>
                </a:lnTo>
                <a:lnTo>
                  <a:pt x="717867" y="1992297"/>
                </a:lnTo>
                <a:lnTo>
                  <a:pt x="718185" y="1976724"/>
                </a:lnTo>
                <a:lnTo>
                  <a:pt x="718819" y="1962104"/>
                </a:lnTo>
                <a:lnTo>
                  <a:pt x="719454" y="1947802"/>
                </a:lnTo>
                <a:lnTo>
                  <a:pt x="720723" y="1934135"/>
                </a:lnTo>
                <a:lnTo>
                  <a:pt x="721993" y="1920787"/>
                </a:lnTo>
                <a:lnTo>
                  <a:pt x="723897" y="1907438"/>
                </a:lnTo>
                <a:lnTo>
                  <a:pt x="725801" y="1895361"/>
                </a:lnTo>
                <a:lnTo>
                  <a:pt x="728022" y="1883601"/>
                </a:lnTo>
                <a:lnTo>
                  <a:pt x="730878" y="1872159"/>
                </a:lnTo>
                <a:lnTo>
                  <a:pt x="734051" y="1861036"/>
                </a:lnTo>
                <a:lnTo>
                  <a:pt x="737542" y="1850547"/>
                </a:lnTo>
                <a:lnTo>
                  <a:pt x="741033" y="1840059"/>
                </a:lnTo>
                <a:lnTo>
                  <a:pt x="745475" y="1830524"/>
                </a:lnTo>
                <a:lnTo>
                  <a:pt x="750235" y="1820672"/>
                </a:lnTo>
                <a:lnTo>
                  <a:pt x="755313" y="1811773"/>
                </a:lnTo>
                <a:lnTo>
                  <a:pt x="760390" y="1802556"/>
                </a:lnTo>
                <a:lnTo>
                  <a:pt x="766419" y="1794292"/>
                </a:lnTo>
                <a:lnTo>
                  <a:pt x="772766" y="1786029"/>
                </a:lnTo>
                <a:lnTo>
                  <a:pt x="779430" y="1777766"/>
                </a:lnTo>
                <a:lnTo>
                  <a:pt x="786728" y="1770138"/>
                </a:lnTo>
                <a:lnTo>
                  <a:pt x="794979" y="1762510"/>
                </a:lnTo>
                <a:lnTo>
                  <a:pt x="802912" y="1755200"/>
                </a:lnTo>
                <a:lnTo>
                  <a:pt x="811797" y="1748208"/>
                </a:lnTo>
                <a:lnTo>
                  <a:pt x="821317" y="1741534"/>
                </a:lnTo>
                <a:lnTo>
                  <a:pt x="831155" y="1734859"/>
                </a:lnTo>
                <a:lnTo>
                  <a:pt x="841627" y="1728185"/>
                </a:lnTo>
                <a:lnTo>
                  <a:pt x="852733" y="1721828"/>
                </a:lnTo>
                <a:lnTo>
                  <a:pt x="864157" y="1715472"/>
                </a:lnTo>
                <a:lnTo>
                  <a:pt x="876533" y="1709115"/>
                </a:lnTo>
                <a:lnTo>
                  <a:pt x="889544" y="1703077"/>
                </a:lnTo>
                <a:lnTo>
                  <a:pt x="902871" y="1697038"/>
                </a:lnTo>
                <a:close/>
                <a:moveTo>
                  <a:pt x="185540" y="1697038"/>
                </a:moveTo>
                <a:lnTo>
                  <a:pt x="186040" y="1697719"/>
                </a:lnTo>
                <a:lnTo>
                  <a:pt x="262534" y="1869986"/>
                </a:lnTo>
                <a:lnTo>
                  <a:pt x="283868" y="1797044"/>
                </a:lnTo>
                <a:lnTo>
                  <a:pt x="281820" y="1796753"/>
                </a:lnTo>
                <a:lnTo>
                  <a:pt x="278021" y="1795497"/>
                </a:lnTo>
                <a:lnTo>
                  <a:pt x="274538" y="1794241"/>
                </a:lnTo>
                <a:lnTo>
                  <a:pt x="271056" y="1792670"/>
                </a:lnTo>
                <a:lnTo>
                  <a:pt x="268207" y="1790785"/>
                </a:lnTo>
                <a:lnTo>
                  <a:pt x="265041" y="1788901"/>
                </a:lnTo>
                <a:lnTo>
                  <a:pt x="262508" y="1786702"/>
                </a:lnTo>
                <a:lnTo>
                  <a:pt x="259975" y="1784189"/>
                </a:lnTo>
                <a:lnTo>
                  <a:pt x="257442" y="1781990"/>
                </a:lnTo>
                <a:lnTo>
                  <a:pt x="253643" y="1776965"/>
                </a:lnTo>
                <a:lnTo>
                  <a:pt x="249844" y="1771625"/>
                </a:lnTo>
                <a:lnTo>
                  <a:pt x="247311" y="1766599"/>
                </a:lnTo>
                <a:lnTo>
                  <a:pt x="244778" y="1761574"/>
                </a:lnTo>
                <a:lnTo>
                  <a:pt x="243195" y="1756862"/>
                </a:lnTo>
                <a:lnTo>
                  <a:pt x="241929" y="1752464"/>
                </a:lnTo>
                <a:lnTo>
                  <a:pt x="240030" y="1745868"/>
                </a:lnTo>
                <a:lnTo>
                  <a:pt x="239713" y="1743669"/>
                </a:lnTo>
                <a:lnTo>
                  <a:pt x="242562" y="1744926"/>
                </a:lnTo>
                <a:lnTo>
                  <a:pt x="250161" y="1748695"/>
                </a:lnTo>
                <a:lnTo>
                  <a:pt x="255543" y="1750894"/>
                </a:lnTo>
                <a:lnTo>
                  <a:pt x="261875" y="1753407"/>
                </a:lnTo>
                <a:lnTo>
                  <a:pt x="268840" y="1755291"/>
                </a:lnTo>
                <a:lnTo>
                  <a:pt x="276438" y="1756862"/>
                </a:lnTo>
                <a:lnTo>
                  <a:pt x="284669" y="1758118"/>
                </a:lnTo>
                <a:lnTo>
                  <a:pt x="293851" y="1758747"/>
                </a:lnTo>
                <a:lnTo>
                  <a:pt x="297966" y="1758747"/>
                </a:lnTo>
                <a:lnTo>
                  <a:pt x="302715" y="1758747"/>
                </a:lnTo>
                <a:lnTo>
                  <a:pt x="307464" y="1758432"/>
                </a:lnTo>
                <a:lnTo>
                  <a:pt x="312530" y="1757490"/>
                </a:lnTo>
                <a:lnTo>
                  <a:pt x="316962" y="1756862"/>
                </a:lnTo>
                <a:lnTo>
                  <a:pt x="322028" y="1755605"/>
                </a:lnTo>
                <a:lnTo>
                  <a:pt x="326777" y="1754035"/>
                </a:lnTo>
                <a:lnTo>
                  <a:pt x="331526" y="1751836"/>
                </a:lnTo>
                <a:lnTo>
                  <a:pt x="336274" y="1749637"/>
                </a:lnTo>
                <a:lnTo>
                  <a:pt x="341023" y="1747125"/>
                </a:lnTo>
                <a:lnTo>
                  <a:pt x="346089" y="1743669"/>
                </a:lnTo>
                <a:lnTo>
                  <a:pt x="350838" y="1739900"/>
                </a:lnTo>
                <a:lnTo>
                  <a:pt x="350521" y="1742727"/>
                </a:lnTo>
                <a:lnTo>
                  <a:pt x="348938" y="1749009"/>
                </a:lnTo>
                <a:lnTo>
                  <a:pt x="347989" y="1753407"/>
                </a:lnTo>
                <a:lnTo>
                  <a:pt x="346722" y="1758118"/>
                </a:lnTo>
                <a:lnTo>
                  <a:pt x="345139" y="1763144"/>
                </a:lnTo>
                <a:lnTo>
                  <a:pt x="342606" y="1768484"/>
                </a:lnTo>
                <a:lnTo>
                  <a:pt x="339757" y="1774138"/>
                </a:lnTo>
                <a:lnTo>
                  <a:pt x="336274" y="1779163"/>
                </a:lnTo>
                <a:lnTo>
                  <a:pt x="332159" y="1783875"/>
                </a:lnTo>
                <a:lnTo>
                  <a:pt x="329626" y="1786388"/>
                </a:lnTo>
                <a:lnTo>
                  <a:pt x="327410" y="1788587"/>
                </a:lnTo>
                <a:lnTo>
                  <a:pt x="324877" y="1790471"/>
                </a:lnTo>
                <a:lnTo>
                  <a:pt x="321711" y="1792356"/>
                </a:lnTo>
                <a:lnTo>
                  <a:pt x="318862" y="1793927"/>
                </a:lnTo>
                <a:lnTo>
                  <a:pt x="315379" y="1795497"/>
                </a:lnTo>
                <a:lnTo>
                  <a:pt x="313294" y="1796061"/>
                </a:lnTo>
                <a:lnTo>
                  <a:pt x="324147" y="1864546"/>
                </a:lnTo>
                <a:lnTo>
                  <a:pt x="406919" y="1700746"/>
                </a:lnTo>
                <a:lnTo>
                  <a:pt x="408505" y="1698627"/>
                </a:lnTo>
                <a:lnTo>
                  <a:pt x="419923" y="1704984"/>
                </a:lnTo>
                <a:lnTo>
                  <a:pt x="431023" y="1711340"/>
                </a:lnTo>
                <a:lnTo>
                  <a:pt x="442124" y="1717697"/>
                </a:lnTo>
                <a:lnTo>
                  <a:pt x="452590" y="1724053"/>
                </a:lnTo>
                <a:lnTo>
                  <a:pt x="462422" y="1730728"/>
                </a:lnTo>
                <a:lnTo>
                  <a:pt x="472254" y="1737402"/>
                </a:lnTo>
                <a:lnTo>
                  <a:pt x="481452" y="1744394"/>
                </a:lnTo>
                <a:lnTo>
                  <a:pt x="490333" y="1751386"/>
                </a:lnTo>
                <a:lnTo>
                  <a:pt x="499213" y="1758378"/>
                </a:lnTo>
                <a:lnTo>
                  <a:pt x="507459" y="1766324"/>
                </a:lnTo>
                <a:lnTo>
                  <a:pt x="515071" y="1773634"/>
                </a:lnTo>
                <a:lnTo>
                  <a:pt x="522683" y="1781579"/>
                </a:lnTo>
                <a:lnTo>
                  <a:pt x="529978" y="1789525"/>
                </a:lnTo>
                <a:lnTo>
                  <a:pt x="536638" y="1797788"/>
                </a:lnTo>
                <a:lnTo>
                  <a:pt x="542981" y="1806688"/>
                </a:lnTo>
                <a:lnTo>
                  <a:pt x="549008" y="1815269"/>
                </a:lnTo>
                <a:lnTo>
                  <a:pt x="554399" y="1824804"/>
                </a:lnTo>
                <a:lnTo>
                  <a:pt x="559791" y="1834021"/>
                </a:lnTo>
                <a:lnTo>
                  <a:pt x="564548" y="1844191"/>
                </a:lnTo>
                <a:lnTo>
                  <a:pt x="569306" y="1854043"/>
                </a:lnTo>
                <a:lnTo>
                  <a:pt x="573112" y="1864532"/>
                </a:lnTo>
                <a:lnTo>
                  <a:pt x="577235" y="1875656"/>
                </a:lnTo>
                <a:lnTo>
                  <a:pt x="580407" y="1886779"/>
                </a:lnTo>
                <a:lnTo>
                  <a:pt x="583578" y="1898539"/>
                </a:lnTo>
                <a:lnTo>
                  <a:pt x="586115" y="1910616"/>
                </a:lnTo>
                <a:lnTo>
                  <a:pt x="588653" y="1923011"/>
                </a:lnTo>
                <a:lnTo>
                  <a:pt x="590556" y="1936042"/>
                </a:lnTo>
                <a:lnTo>
                  <a:pt x="592142" y="1949391"/>
                </a:lnTo>
                <a:lnTo>
                  <a:pt x="593410" y="1963375"/>
                </a:lnTo>
                <a:lnTo>
                  <a:pt x="594679" y="1977677"/>
                </a:lnTo>
                <a:lnTo>
                  <a:pt x="594996" y="1992933"/>
                </a:lnTo>
                <a:lnTo>
                  <a:pt x="595313" y="2008188"/>
                </a:lnTo>
                <a:lnTo>
                  <a:pt x="0" y="2008188"/>
                </a:lnTo>
                <a:lnTo>
                  <a:pt x="0" y="1992297"/>
                </a:lnTo>
                <a:lnTo>
                  <a:pt x="317" y="1976724"/>
                </a:lnTo>
                <a:lnTo>
                  <a:pt x="952" y="1962104"/>
                </a:lnTo>
                <a:lnTo>
                  <a:pt x="2220" y="1947802"/>
                </a:lnTo>
                <a:lnTo>
                  <a:pt x="3172" y="1934135"/>
                </a:lnTo>
                <a:lnTo>
                  <a:pt x="4440" y="1920787"/>
                </a:lnTo>
                <a:lnTo>
                  <a:pt x="6343" y="1907438"/>
                </a:lnTo>
                <a:lnTo>
                  <a:pt x="8563" y="1895361"/>
                </a:lnTo>
                <a:lnTo>
                  <a:pt x="10784" y="1883601"/>
                </a:lnTo>
                <a:lnTo>
                  <a:pt x="13321" y="1872159"/>
                </a:lnTo>
                <a:lnTo>
                  <a:pt x="16492" y="1861036"/>
                </a:lnTo>
                <a:lnTo>
                  <a:pt x="19664" y="1850547"/>
                </a:lnTo>
                <a:lnTo>
                  <a:pt x="23787" y="1840059"/>
                </a:lnTo>
                <a:lnTo>
                  <a:pt x="27910" y="1830524"/>
                </a:lnTo>
                <a:lnTo>
                  <a:pt x="32351" y="1820672"/>
                </a:lnTo>
                <a:lnTo>
                  <a:pt x="37425" y="1811773"/>
                </a:lnTo>
                <a:lnTo>
                  <a:pt x="43134" y="1802556"/>
                </a:lnTo>
                <a:lnTo>
                  <a:pt x="48843" y="1794292"/>
                </a:lnTo>
                <a:lnTo>
                  <a:pt x="55186" y="1786029"/>
                </a:lnTo>
                <a:lnTo>
                  <a:pt x="62164" y="1777766"/>
                </a:lnTo>
                <a:lnTo>
                  <a:pt x="69459" y="1770138"/>
                </a:lnTo>
                <a:lnTo>
                  <a:pt x="77070" y="1762510"/>
                </a:lnTo>
                <a:lnTo>
                  <a:pt x="85317" y="1755200"/>
                </a:lnTo>
                <a:lnTo>
                  <a:pt x="94514" y="1748208"/>
                </a:lnTo>
                <a:lnTo>
                  <a:pt x="103712" y="1741534"/>
                </a:lnTo>
                <a:lnTo>
                  <a:pt x="113544" y="1734859"/>
                </a:lnTo>
                <a:lnTo>
                  <a:pt x="124010" y="1728185"/>
                </a:lnTo>
                <a:lnTo>
                  <a:pt x="135111" y="1721828"/>
                </a:lnTo>
                <a:lnTo>
                  <a:pt x="146846" y="1715472"/>
                </a:lnTo>
                <a:lnTo>
                  <a:pt x="159215" y="1709115"/>
                </a:lnTo>
                <a:lnTo>
                  <a:pt x="171902" y="1703077"/>
                </a:lnTo>
                <a:lnTo>
                  <a:pt x="185540" y="1697038"/>
                </a:lnTo>
                <a:close/>
                <a:moveTo>
                  <a:pt x="1733551" y="1376363"/>
                </a:moveTo>
                <a:lnTo>
                  <a:pt x="1742737" y="1376998"/>
                </a:lnTo>
                <a:lnTo>
                  <a:pt x="1752557" y="1378268"/>
                </a:lnTo>
                <a:lnTo>
                  <a:pt x="1763644" y="1380491"/>
                </a:lnTo>
                <a:lnTo>
                  <a:pt x="1774731" y="1383348"/>
                </a:lnTo>
                <a:lnTo>
                  <a:pt x="1780433" y="1384936"/>
                </a:lnTo>
                <a:lnTo>
                  <a:pt x="1786135" y="1387158"/>
                </a:lnTo>
                <a:lnTo>
                  <a:pt x="1791520" y="1389063"/>
                </a:lnTo>
                <a:lnTo>
                  <a:pt x="1797222" y="1391603"/>
                </a:lnTo>
                <a:lnTo>
                  <a:pt x="1802924" y="1394461"/>
                </a:lnTo>
                <a:lnTo>
                  <a:pt x="1808309" y="1397001"/>
                </a:lnTo>
                <a:lnTo>
                  <a:pt x="1813694" y="1400493"/>
                </a:lnTo>
                <a:lnTo>
                  <a:pt x="1819079" y="1403986"/>
                </a:lnTo>
                <a:lnTo>
                  <a:pt x="1823831" y="1407796"/>
                </a:lnTo>
                <a:lnTo>
                  <a:pt x="1828582" y="1411606"/>
                </a:lnTo>
                <a:lnTo>
                  <a:pt x="1833334" y="1416051"/>
                </a:lnTo>
                <a:lnTo>
                  <a:pt x="1837769" y="1421131"/>
                </a:lnTo>
                <a:lnTo>
                  <a:pt x="1841570" y="1426211"/>
                </a:lnTo>
                <a:lnTo>
                  <a:pt x="1845371" y="1431608"/>
                </a:lnTo>
                <a:lnTo>
                  <a:pt x="1848222" y="1437006"/>
                </a:lnTo>
                <a:lnTo>
                  <a:pt x="1851390" y="1443038"/>
                </a:lnTo>
                <a:lnTo>
                  <a:pt x="1853607" y="1449388"/>
                </a:lnTo>
                <a:lnTo>
                  <a:pt x="1855508" y="1456373"/>
                </a:lnTo>
                <a:lnTo>
                  <a:pt x="1857408" y="1463676"/>
                </a:lnTo>
                <a:lnTo>
                  <a:pt x="1858359" y="1471296"/>
                </a:lnTo>
                <a:lnTo>
                  <a:pt x="1858675" y="1479233"/>
                </a:lnTo>
                <a:lnTo>
                  <a:pt x="1858675" y="1487488"/>
                </a:lnTo>
                <a:lnTo>
                  <a:pt x="1858042" y="1496378"/>
                </a:lnTo>
                <a:lnTo>
                  <a:pt x="1856775" y="1505586"/>
                </a:lnTo>
                <a:lnTo>
                  <a:pt x="1857408" y="1505586"/>
                </a:lnTo>
                <a:lnTo>
                  <a:pt x="1858992" y="1506221"/>
                </a:lnTo>
                <a:lnTo>
                  <a:pt x="1861210" y="1507491"/>
                </a:lnTo>
                <a:lnTo>
                  <a:pt x="1864377" y="1509713"/>
                </a:lnTo>
                <a:lnTo>
                  <a:pt x="1865644" y="1511301"/>
                </a:lnTo>
                <a:lnTo>
                  <a:pt x="1866912" y="1512888"/>
                </a:lnTo>
                <a:lnTo>
                  <a:pt x="1868179" y="1514793"/>
                </a:lnTo>
                <a:lnTo>
                  <a:pt x="1869446" y="1517651"/>
                </a:lnTo>
                <a:lnTo>
                  <a:pt x="1870396" y="1520191"/>
                </a:lnTo>
                <a:lnTo>
                  <a:pt x="1871030" y="1523683"/>
                </a:lnTo>
                <a:lnTo>
                  <a:pt x="1871663" y="1527176"/>
                </a:lnTo>
                <a:lnTo>
                  <a:pt x="1871663" y="1531621"/>
                </a:lnTo>
                <a:lnTo>
                  <a:pt x="1871663" y="1539558"/>
                </a:lnTo>
                <a:lnTo>
                  <a:pt x="1871030" y="1546543"/>
                </a:lnTo>
                <a:lnTo>
                  <a:pt x="1870079" y="1552893"/>
                </a:lnTo>
                <a:lnTo>
                  <a:pt x="1868495" y="1557973"/>
                </a:lnTo>
                <a:lnTo>
                  <a:pt x="1866912" y="1562418"/>
                </a:lnTo>
                <a:lnTo>
                  <a:pt x="1865011" y="1566228"/>
                </a:lnTo>
                <a:lnTo>
                  <a:pt x="1863110" y="1569721"/>
                </a:lnTo>
                <a:lnTo>
                  <a:pt x="1860576" y="1572578"/>
                </a:lnTo>
                <a:lnTo>
                  <a:pt x="1858359" y="1575753"/>
                </a:lnTo>
                <a:lnTo>
                  <a:pt x="1857092" y="1577341"/>
                </a:lnTo>
                <a:lnTo>
                  <a:pt x="1855508" y="1579881"/>
                </a:lnTo>
                <a:lnTo>
                  <a:pt x="1854241" y="1582421"/>
                </a:lnTo>
                <a:lnTo>
                  <a:pt x="1853290" y="1585596"/>
                </a:lnTo>
                <a:lnTo>
                  <a:pt x="1852340" y="1589406"/>
                </a:lnTo>
                <a:lnTo>
                  <a:pt x="1851707" y="1593851"/>
                </a:lnTo>
                <a:lnTo>
                  <a:pt x="1851073" y="1598931"/>
                </a:lnTo>
                <a:lnTo>
                  <a:pt x="1850439" y="1603693"/>
                </a:lnTo>
                <a:lnTo>
                  <a:pt x="1848856" y="1608773"/>
                </a:lnTo>
                <a:lnTo>
                  <a:pt x="1847588" y="1614171"/>
                </a:lnTo>
                <a:lnTo>
                  <a:pt x="1846005" y="1619568"/>
                </a:lnTo>
                <a:lnTo>
                  <a:pt x="1844104" y="1624966"/>
                </a:lnTo>
                <a:lnTo>
                  <a:pt x="1839669" y="1635444"/>
                </a:lnTo>
                <a:lnTo>
                  <a:pt x="1834284" y="1646239"/>
                </a:lnTo>
                <a:lnTo>
                  <a:pt x="1831433" y="1651636"/>
                </a:lnTo>
                <a:lnTo>
                  <a:pt x="1827949" y="1657034"/>
                </a:lnTo>
                <a:lnTo>
                  <a:pt x="1824781" y="1661796"/>
                </a:lnTo>
                <a:lnTo>
                  <a:pt x="1821296" y="1666876"/>
                </a:lnTo>
                <a:lnTo>
                  <a:pt x="1817178" y="1671956"/>
                </a:lnTo>
                <a:lnTo>
                  <a:pt x="1813694" y="1676719"/>
                </a:lnTo>
                <a:lnTo>
                  <a:pt x="1809576" y="1681164"/>
                </a:lnTo>
                <a:lnTo>
                  <a:pt x="1805458" y="1685926"/>
                </a:lnTo>
                <a:lnTo>
                  <a:pt x="1801023" y="1690371"/>
                </a:lnTo>
                <a:lnTo>
                  <a:pt x="1796588" y="1694181"/>
                </a:lnTo>
                <a:lnTo>
                  <a:pt x="1791837" y="1698309"/>
                </a:lnTo>
                <a:lnTo>
                  <a:pt x="1787085" y="1702119"/>
                </a:lnTo>
                <a:lnTo>
                  <a:pt x="1782333" y="1705294"/>
                </a:lnTo>
                <a:lnTo>
                  <a:pt x="1777265" y="1708469"/>
                </a:lnTo>
                <a:lnTo>
                  <a:pt x="1771880" y="1711009"/>
                </a:lnTo>
                <a:lnTo>
                  <a:pt x="1767128" y="1713549"/>
                </a:lnTo>
                <a:lnTo>
                  <a:pt x="1761743" y="1715771"/>
                </a:lnTo>
                <a:lnTo>
                  <a:pt x="1756041" y="1717676"/>
                </a:lnTo>
                <a:lnTo>
                  <a:pt x="1750656" y="1718946"/>
                </a:lnTo>
                <a:lnTo>
                  <a:pt x="1744954" y="1719899"/>
                </a:lnTo>
                <a:lnTo>
                  <a:pt x="1739253" y="1720534"/>
                </a:lnTo>
                <a:lnTo>
                  <a:pt x="1733551" y="1720851"/>
                </a:lnTo>
                <a:lnTo>
                  <a:pt x="1728166" y="1720534"/>
                </a:lnTo>
                <a:lnTo>
                  <a:pt x="1722464" y="1719899"/>
                </a:lnTo>
                <a:lnTo>
                  <a:pt x="1716762" y="1718946"/>
                </a:lnTo>
                <a:lnTo>
                  <a:pt x="1711060" y="1717676"/>
                </a:lnTo>
                <a:lnTo>
                  <a:pt x="1705675" y="1715771"/>
                </a:lnTo>
                <a:lnTo>
                  <a:pt x="1700290" y="1713549"/>
                </a:lnTo>
                <a:lnTo>
                  <a:pt x="1694904" y="1711009"/>
                </a:lnTo>
                <a:lnTo>
                  <a:pt x="1690153" y="1708469"/>
                </a:lnTo>
                <a:lnTo>
                  <a:pt x="1685085" y="1705294"/>
                </a:lnTo>
                <a:lnTo>
                  <a:pt x="1680016" y="1702119"/>
                </a:lnTo>
                <a:lnTo>
                  <a:pt x="1675265" y="1698309"/>
                </a:lnTo>
                <a:lnTo>
                  <a:pt x="1670830" y="1694181"/>
                </a:lnTo>
                <a:lnTo>
                  <a:pt x="1666395" y="1690371"/>
                </a:lnTo>
                <a:lnTo>
                  <a:pt x="1661960" y="1685926"/>
                </a:lnTo>
                <a:lnTo>
                  <a:pt x="1657842" y="1681164"/>
                </a:lnTo>
                <a:lnTo>
                  <a:pt x="1653724" y="1676719"/>
                </a:lnTo>
                <a:lnTo>
                  <a:pt x="1649606" y="1671956"/>
                </a:lnTo>
                <a:lnTo>
                  <a:pt x="1646122" y="1666876"/>
                </a:lnTo>
                <a:lnTo>
                  <a:pt x="1642637" y="1661796"/>
                </a:lnTo>
                <a:lnTo>
                  <a:pt x="1639469" y="1657034"/>
                </a:lnTo>
                <a:lnTo>
                  <a:pt x="1635985" y="1651636"/>
                </a:lnTo>
                <a:lnTo>
                  <a:pt x="1633134" y="1646239"/>
                </a:lnTo>
                <a:lnTo>
                  <a:pt x="1627749" y="1635444"/>
                </a:lnTo>
                <a:lnTo>
                  <a:pt x="1623314" y="1624966"/>
                </a:lnTo>
                <a:lnTo>
                  <a:pt x="1621413" y="1619568"/>
                </a:lnTo>
                <a:lnTo>
                  <a:pt x="1619830" y="1614171"/>
                </a:lnTo>
                <a:lnTo>
                  <a:pt x="1618246" y="1608773"/>
                </a:lnTo>
                <a:lnTo>
                  <a:pt x="1616979" y="1603693"/>
                </a:lnTo>
                <a:lnTo>
                  <a:pt x="1616028" y="1598931"/>
                </a:lnTo>
                <a:lnTo>
                  <a:pt x="1615395" y="1593851"/>
                </a:lnTo>
                <a:lnTo>
                  <a:pt x="1614761" y="1589406"/>
                </a:lnTo>
                <a:lnTo>
                  <a:pt x="1614128" y="1585596"/>
                </a:lnTo>
                <a:lnTo>
                  <a:pt x="1612861" y="1582421"/>
                </a:lnTo>
                <a:lnTo>
                  <a:pt x="1611593" y="1579881"/>
                </a:lnTo>
                <a:lnTo>
                  <a:pt x="1610326" y="1577341"/>
                </a:lnTo>
                <a:lnTo>
                  <a:pt x="1609059" y="1575753"/>
                </a:lnTo>
                <a:lnTo>
                  <a:pt x="1606842" y="1572578"/>
                </a:lnTo>
                <a:lnTo>
                  <a:pt x="1604308" y="1569721"/>
                </a:lnTo>
                <a:lnTo>
                  <a:pt x="1602090" y="1566228"/>
                </a:lnTo>
                <a:lnTo>
                  <a:pt x="1600506" y="1562418"/>
                </a:lnTo>
                <a:lnTo>
                  <a:pt x="1598606" y="1557973"/>
                </a:lnTo>
                <a:lnTo>
                  <a:pt x="1597339" y="1552893"/>
                </a:lnTo>
                <a:lnTo>
                  <a:pt x="1596388" y="1546543"/>
                </a:lnTo>
                <a:lnTo>
                  <a:pt x="1595755" y="1539558"/>
                </a:lnTo>
                <a:lnTo>
                  <a:pt x="1595438" y="1531621"/>
                </a:lnTo>
                <a:lnTo>
                  <a:pt x="1595755" y="1527176"/>
                </a:lnTo>
                <a:lnTo>
                  <a:pt x="1596072" y="1523683"/>
                </a:lnTo>
                <a:lnTo>
                  <a:pt x="1596705" y="1520191"/>
                </a:lnTo>
                <a:lnTo>
                  <a:pt x="1597656" y="1517651"/>
                </a:lnTo>
                <a:lnTo>
                  <a:pt x="1598923" y="1514793"/>
                </a:lnTo>
                <a:lnTo>
                  <a:pt x="1600506" y="1512888"/>
                </a:lnTo>
                <a:lnTo>
                  <a:pt x="1601774" y="1511301"/>
                </a:lnTo>
                <a:lnTo>
                  <a:pt x="1603041" y="1509713"/>
                </a:lnTo>
                <a:lnTo>
                  <a:pt x="1605575" y="1507491"/>
                </a:lnTo>
                <a:lnTo>
                  <a:pt x="1608426" y="1506221"/>
                </a:lnTo>
                <a:lnTo>
                  <a:pt x="1610010" y="1505586"/>
                </a:lnTo>
                <a:lnTo>
                  <a:pt x="1610643" y="1505586"/>
                </a:lnTo>
                <a:lnTo>
                  <a:pt x="1609376" y="1496378"/>
                </a:lnTo>
                <a:lnTo>
                  <a:pt x="1608743" y="1487488"/>
                </a:lnTo>
                <a:lnTo>
                  <a:pt x="1608426" y="1479233"/>
                </a:lnTo>
                <a:lnTo>
                  <a:pt x="1609059" y="1471296"/>
                </a:lnTo>
                <a:lnTo>
                  <a:pt x="1610010" y="1463676"/>
                </a:lnTo>
                <a:lnTo>
                  <a:pt x="1611277" y="1456373"/>
                </a:lnTo>
                <a:lnTo>
                  <a:pt x="1613494" y="1449388"/>
                </a:lnTo>
                <a:lnTo>
                  <a:pt x="1616028" y="1443038"/>
                </a:lnTo>
                <a:lnTo>
                  <a:pt x="1618879" y="1437006"/>
                </a:lnTo>
                <a:lnTo>
                  <a:pt x="1622047" y="1431608"/>
                </a:lnTo>
                <a:lnTo>
                  <a:pt x="1625848" y="1426211"/>
                </a:lnTo>
                <a:lnTo>
                  <a:pt x="1629649" y="1421131"/>
                </a:lnTo>
                <a:lnTo>
                  <a:pt x="1634084" y="1416051"/>
                </a:lnTo>
                <a:lnTo>
                  <a:pt x="1638519" y="1411606"/>
                </a:lnTo>
                <a:lnTo>
                  <a:pt x="1643271" y="1407796"/>
                </a:lnTo>
                <a:lnTo>
                  <a:pt x="1648339" y="1403986"/>
                </a:lnTo>
                <a:lnTo>
                  <a:pt x="1653407" y="1400493"/>
                </a:lnTo>
                <a:lnTo>
                  <a:pt x="1658792" y="1397001"/>
                </a:lnTo>
                <a:lnTo>
                  <a:pt x="1664494" y="1394461"/>
                </a:lnTo>
                <a:lnTo>
                  <a:pt x="1670196" y="1391603"/>
                </a:lnTo>
                <a:lnTo>
                  <a:pt x="1675581" y="1389063"/>
                </a:lnTo>
                <a:lnTo>
                  <a:pt x="1681283" y="1387158"/>
                </a:lnTo>
                <a:lnTo>
                  <a:pt x="1686985" y="1384936"/>
                </a:lnTo>
                <a:lnTo>
                  <a:pt x="1692687" y="1383348"/>
                </a:lnTo>
                <a:lnTo>
                  <a:pt x="1703774" y="1380491"/>
                </a:lnTo>
                <a:lnTo>
                  <a:pt x="1714228" y="1378268"/>
                </a:lnTo>
                <a:lnTo>
                  <a:pt x="1724364" y="1376998"/>
                </a:lnTo>
                <a:lnTo>
                  <a:pt x="1733551" y="1376363"/>
                </a:lnTo>
                <a:close/>
                <a:moveTo>
                  <a:pt x="1015207" y="1376363"/>
                </a:moveTo>
                <a:lnTo>
                  <a:pt x="1024446" y="1376998"/>
                </a:lnTo>
                <a:lnTo>
                  <a:pt x="1034641" y="1378268"/>
                </a:lnTo>
                <a:lnTo>
                  <a:pt x="1045473" y="1380491"/>
                </a:lnTo>
                <a:lnTo>
                  <a:pt x="1056624" y="1383348"/>
                </a:lnTo>
                <a:lnTo>
                  <a:pt x="1062358" y="1384936"/>
                </a:lnTo>
                <a:lnTo>
                  <a:pt x="1068093" y="1387158"/>
                </a:lnTo>
                <a:lnTo>
                  <a:pt x="1073828" y="1389063"/>
                </a:lnTo>
                <a:lnTo>
                  <a:pt x="1079562" y="1391603"/>
                </a:lnTo>
                <a:lnTo>
                  <a:pt x="1084978" y="1394461"/>
                </a:lnTo>
                <a:lnTo>
                  <a:pt x="1090713" y="1397001"/>
                </a:lnTo>
                <a:lnTo>
                  <a:pt x="1095811" y="1400493"/>
                </a:lnTo>
                <a:lnTo>
                  <a:pt x="1100908" y="1403986"/>
                </a:lnTo>
                <a:lnTo>
                  <a:pt x="1106006" y="1407796"/>
                </a:lnTo>
                <a:lnTo>
                  <a:pt x="1111103" y="1411606"/>
                </a:lnTo>
                <a:lnTo>
                  <a:pt x="1115245" y="1416051"/>
                </a:lnTo>
                <a:lnTo>
                  <a:pt x="1119705" y="1421131"/>
                </a:lnTo>
                <a:lnTo>
                  <a:pt x="1123847" y="1426211"/>
                </a:lnTo>
                <a:lnTo>
                  <a:pt x="1127351" y="1431608"/>
                </a:lnTo>
                <a:lnTo>
                  <a:pt x="1130856" y="1437006"/>
                </a:lnTo>
                <a:lnTo>
                  <a:pt x="1133723" y="1443038"/>
                </a:lnTo>
                <a:lnTo>
                  <a:pt x="1136272" y="1449388"/>
                </a:lnTo>
                <a:lnTo>
                  <a:pt x="1138183" y="1456373"/>
                </a:lnTo>
                <a:lnTo>
                  <a:pt x="1139776" y="1463676"/>
                </a:lnTo>
                <a:lnTo>
                  <a:pt x="1140732" y="1471296"/>
                </a:lnTo>
                <a:lnTo>
                  <a:pt x="1141051" y="1479233"/>
                </a:lnTo>
                <a:lnTo>
                  <a:pt x="1141051" y="1487488"/>
                </a:lnTo>
                <a:lnTo>
                  <a:pt x="1140414" y="1496378"/>
                </a:lnTo>
                <a:lnTo>
                  <a:pt x="1139139" y="1505586"/>
                </a:lnTo>
                <a:lnTo>
                  <a:pt x="1139776" y="1505586"/>
                </a:lnTo>
                <a:lnTo>
                  <a:pt x="1141369" y="1506221"/>
                </a:lnTo>
                <a:lnTo>
                  <a:pt x="1143918" y="1507491"/>
                </a:lnTo>
                <a:lnTo>
                  <a:pt x="1146467" y="1509713"/>
                </a:lnTo>
                <a:lnTo>
                  <a:pt x="1148060" y="1511301"/>
                </a:lnTo>
                <a:lnTo>
                  <a:pt x="1149653" y="1512888"/>
                </a:lnTo>
                <a:lnTo>
                  <a:pt x="1150609" y="1514793"/>
                </a:lnTo>
                <a:lnTo>
                  <a:pt x="1151883" y="1517651"/>
                </a:lnTo>
                <a:lnTo>
                  <a:pt x="1152839" y="1520191"/>
                </a:lnTo>
                <a:lnTo>
                  <a:pt x="1153476" y="1523683"/>
                </a:lnTo>
                <a:lnTo>
                  <a:pt x="1153795" y="1527176"/>
                </a:lnTo>
                <a:lnTo>
                  <a:pt x="1154113" y="1531621"/>
                </a:lnTo>
                <a:lnTo>
                  <a:pt x="1153795" y="1539558"/>
                </a:lnTo>
                <a:lnTo>
                  <a:pt x="1153157" y="1546543"/>
                </a:lnTo>
                <a:lnTo>
                  <a:pt x="1152202" y="1552893"/>
                </a:lnTo>
                <a:lnTo>
                  <a:pt x="1150927" y="1557973"/>
                </a:lnTo>
                <a:lnTo>
                  <a:pt x="1149653" y="1562418"/>
                </a:lnTo>
                <a:lnTo>
                  <a:pt x="1147423" y="1566228"/>
                </a:lnTo>
                <a:lnTo>
                  <a:pt x="1145193" y="1569721"/>
                </a:lnTo>
                <a:lnTo>
                  <a:pt x="1142962" y="1572578"/>
                </a:lnTo>
                <a:lnTo>
                  <a:pt x="1140414" y="1575753"/>
                </a:lnTo>
                <a:lnTo>
                  <a:pt x="1139139" y="1577341"/>
                </a:lnTo>
                <a:lnTo>
                  <a:pt x="1137865" y="1579881"/>
                </a:lnTo>
                <a:lnTo>
                  <a:pt x="1136909" y="1582421"/>
                </a:lnTo>
                <a:lnTo>
                  <a:pt x="1135953" y="1585596"/>
                </a:lnTo>
                <a:lnTo>
                  <a:pt x="1134679" y="1589406"/>
                </a:lnTo>
                <a:lnTo>
                  <a:pt x="1134042" y="1593851"/>
                </a:lnTo>
                <a:lnTo>
                  <a:pt x="1133405" y="1598931"/>
                </a:lnTo>
                <a:lnTo>
                  <a:pt x="1132449" y="1603693"/>
                </a:lnTo>
                <a:lnTo>
                  <a:pt x="1131493" y="1608773"/>
                </a:lnTo>
                <a:lnTo>
                  <a:pt x="1129900" y="1614171"/>
                </a:lnTo>
                <a:lnTo>
                  <a:pt x="1127989" y="1619568"/>
                </a:lnTo>
                <a:lnTo>
                  <a:pt x="1126396" y="1624966"/>
                </a:lnTo>
                <a:lnTo>
                  <a:pt x="1121617" y="1635444"/>
                </a:lnTo>
                <a:lnTo>
                  <a:pt x="1116519" y="1646239"/>
                </a:lnTo>
                <a:lnTo>
                  <a:pt x="1113333" y="1651636"/>
                </a:lnTo>
                <a:lnTo>
                  <a:pt x="1110466" y="1657034"/>
                </a:lnTo>
                <a:lnTo>
                  <a:pt x="1106961" y="1661796"/>
                </a:lnTo>
                <a:lnTo>
                  <a:pt x="1103457" y="1666876"/>
                </a:lnTo>
                <a:lnTo>
                  <a:pt x="1099634" y="1671956"/>
                </a:lnTo>
                <a:lnTo>
                  <a:pt x="1095492" y="1676719"/>
                </a:lnTo>
                <a:lnTo>
                  <a:pt x="1091669" y="1681164"/>
                </a:lnTo>
                <a:lnTo>
                  <a:pt x="1087527" y="1685926"/>
                </a:lnTo>
                <a:lnTo>
                  <a:pt x="1083067" y="1690371"/>
                </a:lnTo>
                <a:lnTo>
                  <a:pt x="1078607" y="1694181"/>
                </a:lnTo>
                <a:lnTo>
                  <a:pt x="1073828" y="1698309"/>
                </a:lnTo>
                <a:lnTo>
                  <a:pt x="1069049" y="1702119"/>
                </a:lnTo>
                <a:lnTo>
                  <a:pt x="1063951" y="1705294"/>
                </a:lnTo>
                <a:lnTo>
                  <a:pt x="1059172" y="1708469"/>
                </a:lnTo>
                <a:lnTo>
                  <a:pt x="1054075" y="1711009"/>
                </a:lnTo>
                <a:lnTo>
                  <a:pt x="1048659" y="1713549"/>
                </a:lnTo>
                <a:lnTo>
                  <a:pt x="1043243" y="1715771"/>
                </a:lnTo>
                <a:lnTo>
                  <a:pt x="1037827" y="1717676"/>
                </a:lnTo>
                <a:lnTo>
                  <a:pt x="1032411" y="1718946"/>
                </a:lnTo>
                <a:lnTo>
                  <a:pt x="1026995" y="1719899"/>
                </a:lnTo>
                <a:lnTo>
                  <a:pt x="1020941" y="1720534"/>
                </a:lnTo>
                <a:lnTo>
                  <a:pt x="1015207" y="1720851"/>
                </a:lnTo>
                <a:lnTo>
                  <a:pt x="1009472" y="1720534"/>
                </a:lnTo>
                <a:lnTo>
                  <a:pt x="1003737" y="1719899"/>
                </a:lnTo>
                <a:lnTo>
                  <a:pt x="998003" y="1718946"/>
                </a:lnTo>
                <a:lnTo>
                  <a:pt x="992587" y="1717676"/>
                </a:lnTo>
                <a:lnTo>
                  <a:pt x="987489" y="1715771"/>
                </a:lnTo>
                <a:lnTo>
                  <a:pt x="982073" y="1713549"/>
                </a:lnTo>
                <a:lnTo>
                  <a:pt x="976657" y="1711009"/>
                </a:lnTo>
                <a:lnTo>
                  <a:pt x="971559" y="1708469"/>
                </a:lnTo>
                <a:lnTo>
                  <a:pt x="966462" y="1705294"/>
                </a:lnTo>
                <a:lnTo>
                  <a:pt x="961683" y="1702119"/>
                </a:lnTo>
                <a:lnTo>
                  <a:pt x="956904" y="1698309"/>
                </a:lnTo>
                <a:lnTo>
                  <a:pt x="952125" y="1694181"/>
                </a:lnTo>
                <a:lnTo>
                  <a:pt x="947346" y="1690371"/>
                </a:lnTo>
                <a:lnTo>
                  <a:pt x="943204" y="1685926"/>
                </a:lnTo>
                <a:lnTo>
                  <a:pt x="939063" y="1681164"/>
                </a:lnTo>
                <a:lnTo>
                  <a:pt x="934602" y="1676719"/>
                </a:lnTo>
                <a:lnTo>
                  <a:pt x="931098" y="1671956"/>
                </a:lnTo>
                <a:lnTo>
                  <a:pt x="927275" y="1666876"/>
                </a:lnTo>
                <a:lnTo>
                  <a:pt x="923770" y="1661796"/>
                </a:lnTo>
                <a:lnTo>
                  <a:pt x="920266" y="1657034"/>
                </a:lnTo>
                <a:lnTo>
                  <a:pt x="914212" y="1646239"/>
                </a:lnTo>
                <a:lnTo>
                  <a:pt x="908796" y="1635444"/>
                </a:lnTo>
                <a:lnTo>
                  <a:pt x="904336" y="1624966"/>
                </a:lnTo>
                <a:lnTo>
                  <a:pt x="902424" y="1619568"/>
                </a:lnTo>
                <a:lnTo>
                  <a:pt x="900832" y="1614171"/>
                </a:lnTo>
                <a:lnTo>
                  <a:pt x="899239" y="1608773"/>
                </a:lnTo>
                <a:lnTo>
                  <a:pt x="898283" y="1603693"/>
                </a:lnTo>
                <a:lnTo>
                  <a:pt x="897327" y="1598931"/>
                </a:lnTo>
                <a:lnTo>
                  <a:pt x="896690" y="1593851"/>
                </a:lnTo>
                <a:lnTo>
                  <a:pt x="895734" y="1589406"/>
                </a:lnTo>
                <a:lnTo>
                  <a:pt x="894778" y="1585596"/>
                </a:lnTo>
                <a:lnTo>
                  <a:pt x="893822" y="1582421"/>
                </a:lnTo>
                <a:lnTo>
                  <a:pt x="892548" y="1579881"/>
                </a:lnTo>
                <a:lnTo>
                  <a:pt x="891592" y="1577341"/>
                </a:lnTo>
                <a:lnTo>
                  <a:pt x="890318" y="1575753"/>
                </a:lnTo>
                <a:lnTo>
                  <a:pt x="887451" y="1572578"/>
                </a:lnTo>
                <a:lnTo>
                  <a:pt x="885220" y="1569721"/>
                </a:lnTo>
                <a:lnTo>
                  <a:pt x="882990" y="1566228"/>
                </a:lnTo>
                <a:lnTo>
                  <a:pt x="881079" y="1562418"/>
                </a:lnTo>
                <a:lnTo>
                  <a:pt x="879486" y="1557973"/>
                </a:lnTo>
                <a:lnTo>
                  <a:pt x="878211" y="1552893"/>
                </a:lnTo>
                <a:lnTo>
                  <a:pt x="877256" y="1546543"/>
                </a:lnTo>
                <a:lnTo>
                  <a:pt x="876300" y="1539558"/>
                </a:lnTo>
                <a:lnTo>
                  <a:pt x="876300" y="1531621"/>
                </a:lnTo>
                <a:lnTo>
                  <a:pt x="876300" y="1527176"/>
                </a:lnTo>
                <a:lnTo>
                  <a:pt x="877256" y="1523683"/>
                </a:lnTo>
                <a:lnTo>
                  <a:pt x="877893" y="1520191"/>
                </a:lnTo>
                <a:lnTo>
                  <a:pt x="878849" y="1517651"/>
                </a:lnTo>
                <a:lnTo>
                  <a:pt x="879804" y="1514793"/>
                </a:lnTo>
                <a:lnTo>
                  <a:pt x="881079" y="1512888"/>
                </a:lnTo>
                <a:lnTo>
                  <a:pt x="882353" y="1511301"/>
                </a:lnTo>
                <a:lnTo>
                  <a:pt x="883946" y="1509713"/>
                </a:lnTo>
                <a:lnTo>
                  <a:pt x="886813" y="1507491"/>
                </a:lnTo>
                <a:lnTo>
                  <a:pt x="889044" y="1506221"/>
                </a:lnTo>
                <a:lnTo>
                  <a:pt x="890955" y="1505586"/>
                </a:lnTo>
                <a:lnTo>
                  <a:pt x="891592" y="1505586"/>
                </a:lnTo>
                <a:lnTo>
                  <a:pt x="890318" y="1496378"/>
                </a:lnTo>
                <a:lnTo>
                  <a:pt x="889362" y="1487488"/>
                </a:lnTo>
                <a:lnTo>
                  <a:pt x="889362" y="1479233"/>
                </a:lnTo>
                <a:lnTo>
                  <a:pt x="889999" y="1471296"/>
                </a:lnTo>
                <a:lnTo>
                  <a:pt x="890955" y="1463676"/>
                </a:lnTo>
                <a:lnTo>
                  <a:pt x="892548" y="1456373"/>
                </a:lnTo>
                <a:lnTo>
                  <a:pt x="894460" y="1449388"/>
                </a:lnTo>
                <a:lnTo>
                  <a:pt x="897008" y="1443038"/>
                </a:lnTo>
                <a:lnTo>
                  <a:pt x="899876" y="1437006"/>
                </a:lnTo>
                <a:lnTo>
                  <a:pt x="903380" y="1431608"/>
                </a:lnTo>
                <a:lnTo>
                  <a:pt x="906885" y="1426211"/>
                </a:lnTo>
                <a:lnTo>
                  <a:pt x="910708" y="1421131"/>
                </a:lnTo>
                <a:lnTo>
                  <a:pt x="914850" y="1416051"/>
                </a:lnTo>
                <a:lnTo>
                  <a:pt x="919629" y="1411606"/>
                </a:lnTo>
                <a:lnTo>
                  <a:pt x="924407" y="1407796"/>
                </a:lnTo>
                <a:lnTo>
                  <a:pt x="929505" y="1403986"/>
                </a:lnTo>
                <a:lnTo>
                  <a:pt x="934602" y="1400493"/>
                </a:lnTo>
                <a:lnTo>
                  <a:pt x="940018" y="1397001"/>
                </a:lnTo>
                <a:lnTo>
                  <a:pt x="945435" y="1394461"/>
                </a:lnTo>
                <a:lnTo>
                  <a:pt x="951169" y="1391603"/>
                </a:lnTo>
                <a:lnTo>
                  <a:pt x="956904" y="1389063"/>
                </a:lnTo>
                <a:lnTo>
                  <a:pt x="962639" y="1387158"/>
                </a:lnTo>
                <a:lnTo>
                  <a:pt x="968373" y="1384936"/>
                </a:lnTo>
                <a:lnTo>
                  <a:pt x="974108" y="1383348"/>
                </a:lnTo>
                <a:lnTo>
                  <a:pt x="985259" y="1380491"/>
                </a:lnTo>
                <a:lnTo>
                  <a:pt x="996091" y="1378268"/>
                </a:lnTo>
                <a:lnTo>
                  <a:pt x="1006286" y="1376998"/>
                </a:lnTo>
                <a:lnTo>
                  <a:pt x="1015207" y="1376363"/>
                </a:lnTo>
                <a:close/>
                <a:moveTo>
                  <a:pt x="297497" y="1376363"/>
                </a:moveTo>
                <a:lnTo>
                  <a:pt x="306726" y="1376998"/>
                </a:lnTo>
                <a:lnTo>
                  <a:pt x="316591" y="1378268"/>
                </a:lnTo>
                <a:lnTo>
                  <a:pt x="327729" y="1380491"/>
                </a:lnTo>
                <a:lnTo>
                  <a:pt x="338867" y="1383348"/>
                </a:lnTo>
                <a:lnTo>
                  <a:pt x="344595" y="1384936"/>
                </a:lnTo>
                <a:lnTo>
                  <a:pt x="350323" y="1387158"/>
                </a:lnTo>
                <a:lnTo>
                  <a:pt x="355733" y="1389063"/>
                </a:lnTo>
                <a:lnTo>
                  <a:pt x="361461" y="1391603"/>
                </a:lnTo>
                <a:lnTo>
                  <a:pt x="367189" y="1394461"/>
                </a:lnTo>
                <a:lnTo>
                  <a:pt x="372599" y="1397001"/>
                </a:lnTo>
                <a:lnTo>
                  <a:pt x="378009" y="1400493"/>
                </a:lnTo>
                <a:lnTo>
                  <a:pt x="383419" y="1403986"/>
                </a:lnTo>
                <a:lnTo>
                  <a:pt x="388510" y="1407796"/>
                </a:lnTo>
                <a:lnTo>
                  <a:pt x="392966" y="1411606"/>
                </a:lnTo>
                <a:lnTo>
                  <a:pt x="397739" y="1416051"/>
                </a:lnTo>
                <a:lnTo>
                  <a:pt x="402194" y="1421131"/>
                </a:lnTo>
                <a:lnTo>
                  <a:pt x="406013" y="1426211"/>
                </a:lnTo>
                <a:lnTo>
                  <a:pt x="409832" y="1431608"/>
                </a:lnTo>
                <a:lnTo>
                  <a:pt x="412696" y="1437006"/>
                </a:lnTo>
                <a:lnTo>
                  <a:pt x="415878" y="1443038"/>
                </a:lnTo>
                <a:lnTo>
                  <a:pt x="418106" y="1449388"/>
                </a:lnTo>
                <a:lnTo>
                  <a:pt x="420015" y="1456373"/>
                </a:lnTo>
                <a:lnTo>
                  <a:pt x="421924" y="1463676"/>
                </a:lnTo>
                <a:lnTo>
                  <a:pt x="422879" y="1471296"/>
                </a:lnTo>
                <a:lnTo>
                  <a:pt x="423197" y="1479233"/>
                </a:lnTo>
                <a:lnTo>
                  <a:pt x="423197" y="1487488"/>
                </a:lnTo>
                <a:lnTo>
                  <a:pt x="422561" y="1496378"/>
                </a:lnTo>
                <a:lnTo>
                  <a:pt x="421288" y="1505586"/>
                </a:lnTo>
                <a:lnTo>
                  <a:pt x="421924" y="1505586"/>
                </a:lnTo>
                <a:lnTo>
                  <a:pt x="423516" y="1506221"/>
                </a:lnTo>
                <a:lnTo>
                  <a:pt x="426061" y="1507491"/>
                </a:lnTo>
                <a:lnTo>
                  <a:pt x="428925" y="1509713"/>
                </a:lnTo>
                <a:lnTo>
                  <a:pt x="430198" y="1511301"/>
                </a:lnTo>
                <a:lnTo>
                  <a:pt x="431471" y="1512888"/>
                </a:lnTo>
                <a:lnTo>
                  <a:pt x="432744" y="1514793"/>
                </a:lnTo>
                <a:lnTo>
                  <a:pt x="434017" y="1517651"/>
                </a:lnTo>
                <a:lnTo>
                  <a:pt x="434972" y="1520191"/>
                </a:lnTo>
                <a:lnTo>
                  <a:pt x="435926" y="1523683"/>
                </a:lnTo>
                <a:lnTo>
                  <a:pt x="436245" y="1527176"/>
                </a:lnTo>
                <a:lnTo>
                  <a:pt x="436563" y="1531621"/>
                </a:lnTo>
                <a:lnTo>
                  <a:pt x="436245" y="1539558"/>
                </a:lnTo>
                <a:lnTo>
                  <a:pt x="435608" y="1546543"/>
                </a:lnTo>
                <a:lnTo>
                  <a:pt x="434653" y="1552893"/>
                </a:lnTo>
                <a:lnTo>
                  <a:pt x="433062" y="1557973"/>
                </a:lnTo>
                <a:lnTo>
                  <a:pt x="431471" y="1562418"/>
                </a:lnTo>
                <a:lnTo>
                  <a:pt x="429562" y="1566228"/>
                </a:lnTo>
                <a:lnTo>
                  <a:pt x="427652" y="1569721"/>
                </a:lnTo>
                <a:lnTo>
                  <a:pt x="425107" y="1572578"/>
                </a:lnTo>
                <a:lnTo>
                  <a:pt x="422879" y="1575753"/>
                </a:lnTo>
                <a:lnTo>
                  <a:pt x="421606" y="1577341"/>
                </a:lnTo>
                <a:lnTo>
                  <a:pt x="420015" y="1579881"/>
                </a:lnTo>
                <a:lnTo>
                  <a:pt x="418742" y="1582421"/>
                </a:lnTo>
                <a:lnTo>
                  <a:pt x="417787" y="1585596"/>
                </a:lnTo>
                <a:lnTo>
                  <a:pt x="416833" y="1589406"/>
                </a:lnTo>
                <a:lnTo>
                  <a:pt x="416515" y="1593851"/>
                </a:lnTo>
                <a:lnTo>
                  <a:pt x="415560" y="1598931"/>
                </a:lnTo>
                <a:lnTo>
                  <a:pt x="414923" y="1603693"/>
                </a:lnTo>
                <a:lnTo>
                  <a:pt x="413332" y="1608773"/>
                </a:lnTo>
                <a:lnTo>
                  <a:pt x="412059" y="1614171"/>
                </a:lnTo>
                <a:lnTo>
                  <a:pt x="410468" y="1619568"/>
                </a:lnTo>
                <a:lnTo>
                  <a:pt x="408559" y="1624966"/>
                </a:lnTo>
                <a:lnTo>
                  <a:pt x="404104" y="1635444"/>
                </a:lnTo>
                <a:lnTo>
                  <a:pt x="398694" y="1646239"/>
                </a:lnTo>
                <a:lnTo>
                  <a:pt x="395830" y="1651636"/>
                </a:lnTo>
                <a:lnTo>
                  <a:pt x="392329" y="1657034"/>
                </a:lnTo>
                <a:lnTo>
                  <a:pt x="389147" y="1661796"/>
                </a:lnTo>
                <a:lnTo>
                  <a:pt x="385646" y="1666876"/>
                </a:lnTo>
                <a:lnTo>
                  <a:pt x="381509" y="1671956"/>
                </a:lnTo>
                <a:lnTo>
                  <a:pt x="378009" y="1676719"/>
                </a:lnTo>
                <a:lnTo>
                  <a:pt x="373872" y="1681164"/>
                </a:lnTo>
                <a:lnTo>
                  <a:pt x="369735" y="1685926"/>
                </a:lnTo>
                <a:lnTo>
                  <a:pt x="365280" y="1690371"/>
                </a:lnTo>
                <a:lnTo>
                  <a:pt x="360825" y="1694181"/>
                </a:lnTo>
                <a:lnTo>
                  <a:pt x="356369" y="1698309"/>
                </a:lnTo>
                <a:lnTo>
                  <a:pt x="351278" y="1702119"/>
                </a:lnTo>
                <a:lnTo>
                  <a:pt x="346504" y="1705294"/>
                </a:lnTo>
                <a:lnTo>
                  <a:pt x="341413" y="1708469"/>
                </a:lnTo>
                <a:lnTo>
                  <a:pt x="336003" y="1711009"/>
                </a:lnTo>
                <a:lnTo>
                  <a:pt x="331229" y="1713549"/>
                </a:lnTo>
                <a:lnTo>
                  <a:pt x="325820" y="1715771"/>
                </a:lnTo>
                <a:lnTo>
                  <a:pt x="320092" y="1717676"/>
                </a:lnTo>
                <a:lnTo>
                  <a:pt x="314682" y="1718946"/>
                </a:lnTo>
                <a:lnTo>
                  <a:pt x="308954" y="1719899"/>
                </a:lnTo>
                <a:lnTo>
                  <a:pt x="303225" y="1720534"/>
                </a:lnTo>
                <a:lnTo>
                  <a:pt x="297497" y="1720851"/>
                </a:lnTo>
                <a:lnTo>
                  <a:pt x="292087" y="1720534"/>
                </a:lnTo>
                <a:lnTo>
                  <a:pt x="286359" y="1719899"/>
                </a:lnTo>
                <a:lnTo>
                  <a:pt x="280631" y="1718946"/>
                </a:lnTo>
                <a:lnTo>
                  <a:pt x="274903" y="1717676"/>
                </a:lnTo>
                <a:lnTo>
                  <a:pt x="269493" y="1715771"/>
                </a:lnTo>
                <a:lnTo>
                  <a:pt x="264083" y="1713549"/>
                </a:lnTo>
                <a:lnTo>
                  <a:pt x="258674" y="1711009"/>
                </a:lnTo>
                <a:lnTo>
                  <a:pt x="253900" y="1708469"/>
                </a:lnTo>
                <a:lnTo>
                  <a:pt x="248808" y="1705294"/>
                </a:lnTo>
                <a:lnTo>
                  <a:pt x="243717" y="1702119"/>
                </a:lnTo>
                <a:lnTo>
                  <a:pt x="238943" y="1698309"/>
                </a:lnTo>
                <a:lnTo>
                  <a:pt x="234488" y="1694181"/>
                </a:lnTo>
                <a:lnTo>
                  <a:pt x="230033" y="1690371"/>
                </a:lnTo>
                <a:lnTo>
                  <a:pt x="225578" y="1685926"/>
                </a:lnTo>
                <a:lnTo>
                  <a:pt x="221441" y="1681164"/>
                </a:lnTo>
                <a:lnTo>
                  <a:pt x="217304" y="1676719"/>
                </a:lnTo>
                <a:lnTo>
                  <a:pt x="213167" y="1671956"/>
                </a:lnTo>
                <a:lnTo>
                  <a:pt x="209666" y="1666876"/>
                </a:lnTo>
                <a:lnTo>
                  <a:pt x="206166" y="1661796"/>
                </a:lnTo>
                <a:lnTo>
                  <a:pt x="202984" y="1657034"/>
                </a:lnTo>
                <a:lnTo>
                  <a:pt x="196619" y="1646239"/>
                </a:lnTo>
                <a:lnTo>
                  <a:pt x="191209" y="1635444"/>
                </a:lnTo>
                <a:lnTo>
                  <a:pt x="186754" y="1624966"/>
                </a:lnTo>
                <a:lnTo>
                  <a:pt x="184845" y="1619568"/>
                </a:lnTo>
                <a:lnTo>
                  <a:pt x="183253" y="1614171"/>
                </a:lnTo>
                <a:lnTo>
                  <a:pt x="181981" y="1608773"/>
                </a:lnTo>
                <a:lnTo>
                  <a:pt x="180389" y="1603693"/>
                </a:lnTo>
                <a:lnTo>
                  <a:pt x="179435" y="1598931"/>
                </a:lnTo>
                <a:lnTo>
                  <a:pt x="178798" y="1593851"/>
                </a:lnTo>
                <a:lnTo>
                  <a:pt x="178162" y="1589406"/>
                </a:lnTo>
                <a:lnTo>
                  <a:pt x="177525" y="1585596"/>
                </a:lnTo>
                <a:lnTo>
                  <a:pt x="176252" y="1582421"/>
                </a:lnTo>
                <a:lnTo>
                  <a:pt x="174980" y="1579881"/>
                </a:lnTo>
                <a:lnTo>
                  <a:pt x="173707" y="1577341"/>
                </a:lnTo>
                <a:lnTo>
                  <a:pt x="172434" y="1575753"/>
                </a:lnTo>
                <a:lnTo>
                  <a:pt x="170206" y="1572578"/>
                </a:lnTo>
                <a:lnTo>
                  <a:pt x="167660" y="1569721"/>
                </a:lnTo>
                <a:lnTo>
                  <a:pt x="165433" y="1566228"/>
                </a:lnTo>
                <a:lnTo>
                  <a:pt x="163842" y="1562418"/>
                </a:lnTo>
                <a:lnTo>
                  <a:pt x="161932" y="1557973"/>
                </a:lnTo>
                <a:lnTo>
                  <a:pt x="160659" y="1552893"/>
                </a:lnTo>
                <a:lnTo>
                  <a:pt x="159705" y="1546543"/>
                </a:lnTo>
                <a:lnTo>
                  <a:pt x="159068" y="1539558"/>
                </a:lnTo>
                <a:lnTo>
                  <a:pt x="158750" y="1531621"/>
                </a:lnTo>
                <a:lnTo>
                  <a:pt x="159068" y="1527176"/>
                </a:lnTo>
                <a:lnTo>
                  <a:pt x="159386" y="1523683"/>
                </a:lnTo>
                <a:lnTo>
                  <a:pt x="160023" y="1520191"/>
                </a:lnTo>
                <a:lnTo>
                  <a:pt x="160978" y="1517651"/>
                </a:lnTo>
                <a:lnTo>
                  <a:pt x="162569" y="1514793"/>
                </a:lnTo>
                <a:lnTo>
                  <a:pt x="163842" y="1512888"/>
                </a:lnTo>
                <a:lnTo>
                  <a:pt x="165114" y="1511301"/>
                </a:lnTo>
                <a:lnTo>
                  <a:pt x="166387" y="1509713"/>
                </a:lnTo>
                <a:lnTo>
                  <a:pt x="169251" y="1507491"/>
                </a:lnTo>
                <a:lnTo>
                  <a:pt x="171797" y="1506221"/>
                </a:lnTo>
                <a:lnTo>
                  <a:pt x="173388" y="1505586"/>
                </a:lnTo>
                <a:lnTo>
                  <a:pt x="174025" y="1505586"/>
                </a:lnTo>
                <a:lnTo>
                  <a:pt x="172752" y="1496378"/>
                </a:lnTo>
                <a:lnTo>
                  <a:pt x="172116" y="1487488"/>
                </a:lnTo>
                <a:lnTo>
                  <a:pt x="171797" y="1479233"/>
                </a:lnTo>
                <a:lnTo>
                  <a:pt x="172434" y="1471296"/>
                </a:lnTo>
                <a:lnTo>
                  <a:pt x="173388" y="1463676"/>
                </a:lnTo>
                <a:lnTo>
                  <a:pt x="174661" y="1456373"/>
                </a:lnTo>
                <a:lnTo>
                  <a:pt x="176889" y="1449388"/>
                </a:lnTo>
                <a:lnTo>
                  <a:pt x="179435" y="1443038"/>
                </a:lnTo>
                <a:lnTo>
                  <a:pt x="182299" y="1437006"/>
                </a:lnTo>
                <a:lnTo>
                  <a:pt x="185481" y="1431608"/>
                </a:lnTo>
                <a:lnTo>
                  <a:pt x="189300" y="1426211"/>
                </a:lnTo>
                <a:lnTo>
                  <a:pt x="193119" y="1421131"/>
                </a:lnTo>
                <a:lnTo>
                  <a:pt x="197574" y="1416051"/>
                </a:lnTo>
                <a:lnTo>
                  <a:pt x="202029" y="1411606"/>
                </a:lnTo>
                <a:lnTo>
                  <a:pt x="206802" y="1407796"/>
                </a:lnTo>
                <a:lnTo>
                  <a:pt x="211894" y="1403986"/>
                </a:lnTo>
                <a:lnTo>
                  <a:pt x="216986" y="1400493"/>
                </a:lnTo>
                <a:lnTo>
                  <a:pt x="222396" y="1397001"/>
                </a:lnTo>
                <a:lnTo>
                  <a:pt x="228124" y="1394461"/>
                </a:lnTo>
                <a:lnTo>
                  <a:pt x="233852" y="1391603"/>
                </a:lnTo>
                <a:lnTo>
                  <a:pt x="239262" y="1389063"/>
                </a:lnTo>
                <a:lnTo>
                  <a:pt x="244990" y="1387158"/>
                </a:lnTo>
                <a:lnTo>
                  <a:pt x="250718" y="1384936"/>
                </a:lnTo>
                <a:lnTo>
                  <a:pt x="256446" y="1383348"/>
                </a:lnTo>
                <a:lnTo>
                  <a:pt x="267584" y="1380491"/>
                </a:lnTo>
                <a:lnTo>
                  <a:pt x="278085" y="1378268"/>
                </a:lnTo>
                <a:lnTo>
                  <a:pt x="288269" y="1376998"/>
                </a:lnTo>
                <a:lnTo>
                  <a:pt x="297497" y="1376363"/>
                </a:lnTo>
                <a:close/>
                <a:moveTo>
                  <a:pt x="1006793" y="977900"/>
                </a:moveTo>
                <a:lnTo>
                  <a:pt x="1009651" y="977900"/>
                </a:lnTo>
                <a:lnTo>
                  <a:pt x="1012508" y="977900"/>
                </a:lnTo>
                <a:lnTo>
                  <a:pt x="1015683" y="978536"/>
                </a:lnTo>
                <a:lnTo>
                  <a:pt x="1018541" y="979173"/>
                </a:lnTo>
                <a:lnTo>
                  <a:pt x="1021398" y="980445"/>
                </a:lnTo>
                <a:lnTo>
                  <a:pt x="1023938" y="981718"/>
                </a:lnTo>
                <a:lnTo>
                  <a:pt x="1026478" y="982990"/>
                </a:lnTo>
                <a:lnTo>
                  <a:pt x="1028701" y="984581"/>
                </a:lnTo>
                <a:lnTo>
                  <a:pt x="1030923" y="986807"/>
                </a:lnTo>
                <a:lnTo>
                  <a:pt x="1032828" y="989034"/>
                </a:lnTo>
                <a:lnTo>
                  <a:pt x="1034733" y="991261"/>
                </a:lnTo>
                <a:lnTo>
                  <a:pt x="1036003" y="993806"/>
                </a:lnTo>
                <a:lnTo>
                  <a:pt x="1037273" y="996351"/>
                </a:lnTo>
                <a:lnTo>
                  <a:pt x="1038226" y="998896"/>
                </a:lnTo>
                <a:lnTo>
                  <a:pt x="1039178" y="1002077"/>
                </a:lnTo>
                <a:lnTo>
                  <a:pt x="1039496" y="1004940"/>
                </a:lnTo>
                <a:lnTo>
                  <a:pt x="1039813" y="1008121"/>
                </a:lnTo>
                <a:lnTo>
                  <a:pt x="1039813" y="1276292"/>
                </a:lnTo>
                <a:lnTo>
                  <a:pt x="1039496" y="1279473"/>
                </a:lnTo>
                <a:lnTo>
                  <a:pt x="1039178" y="1282336"/>
                </a:lnTo>
                <a:lnTo>
                  <a:pt x="1038226" y="1285199"/>
                </a:lnTo>
                <a:lnTo>
                  <a:pt x="1037273" y="1288062"/>
                </a:lnTo>
                <a:lnTo>
                  <a:pt x="1036003" y="1290925"/>
                </a:lnTo>
                <a:lnTo>
                  <a:pt x="1034733" y="1293152"/>
                </a:lnTo>
                <a:lnTo>
                  <a:pt x="1032828" y="1295379"/>
                </a:lnTo>
                <a:lnTo>
                  <a:pt x="1030923" y="1297606"/>
                </a:lnTo>
                <a:lnTo>
                  <a:pt x="1028701" y="1299515"/>
                </a:lnTo>
                <a:lnTo>
                  <a:pt x="1026478" y="1301105"/>
                </a:lnTo>
                <a:lnTo>
                  <a:pt x="1023938" y="1303014"/>
                </a:lnTo>
                <a:lnTo>
                  <a:pt x="1021398" y="1304286"/>
                </a:lnTo>
                <a:lnTo>
                  <a:pt x="1018541" y="1305241"/>
                </a:lnTo>
                <a:lnTo>
                  <a:pt x="1015683" y="1305877"/>
                </a:lnTo>
                <a:lnTo>
                  <a:pt x="1012508" y="1306195"/>
                </a:lnTo>
                <a:lnTo>
                  <a:pt x="1009651" y="1306513"/>
                </a:lnTo>
                <a:lnTo>
                  <a:pt x="1006793" y="1306195"/>
                </a:lnTo>
                <a:lnTo>
                  <a:pt x="1003618" y="1305877"/>
                </a:lnTo>
                <a:lnTo>
                  <a:pt x="1000761" y="1305241"/>
                </a:lnTo>
                <a:lnTo>
                  <a:pt x="997903" y="1304286"/>
                </a:lnTo>
                <a:lnTo>
                  <a:pt x="995363" y="1303014"/>
                </a:lnTo>
                <a:lnTo>
                  <a:pt x="992506" y="1301105"/>
                </a:lnTo>
                <a:lnTo>
                  <a:pt x="990601" y="1299515"/>
                </a:lnTo>
                <a:lnTo>
                  <a:pt x="988378" y="1297606"/>
                </a:lnTo>
                <a:lnTo>
                  <a:pt x="986156" y="1295379"/>
                </a:lnTo>
                <a:lnTo>
                  <a:pt x="984568" y="1293152"/>
                </a:lnTo>
                <a:lnTo>
                  <a:pt x="983298" y="1290925"/>
                </a:lnTo>
                <a:lnTo>
                  <a:pt x="982028" y="1288062"/>
                </a:lnTo>
                <a:lnTo>
                  <a:pt x="981076" y="1285199"/>
                </a:lnTo>
                <a:lnTo>
                  <a:pt x="979806" y="1282336"/>
                </a:lnTo>
                <a:lnTo>
                  <a:pt x="979488" y="1279473"/>
                </a:lnTo>
                <a:lnTo>
                  <a:pt x="979488" y="1276292"/>
                </a:lnTo>
                <a:lnTo>
                  <a:pt x="979488" y="1008121"/>
                </a:lnTo>
                <a:lnTo>
                  <a:pt x="979488" y="1004940"/>
                </a:lnTo>
                <a:lnTo>
                  <a:pt x="979806" y="1002077"/>
                </a:lnTo>
                <a:lnTo>
                  <a:pt x="981076" y="998896"/>
                </a:lnTo>
                <a:lnTo>
                  <a:pt x="982028" y="996351"/>
                </a:lnTo>
                <a:lnTo>
                  <a:pt x="983298" y="993806"/>
                </a:lnTo>
                <a:lnTo>
                  <a:pt x="984568" y="991261"/>
                </a:lnTo>
                <a:lnTo>
                  <a:pt x="986156" y="989034"/>
                </a:lnTo>
                <a:lnTo>
                  <a:pt x="988378" y="986807"/>
                </a:lnTo>
                <a:lnTo>
                  <a:pt x="990601" y="984581"/>
                </a:lnTo>
                <a:lnTo>
                  <a:pt x="992506" y="982990"/>
                </a:lnTo>
                <a:lnTo>
                  <a:pt x="995363" y="981718"/>
                </a:lnTo>
                <a:lnTo>
                  <a:pt x="997903" y="980445"/>
                </a:lnTo>
                <a:lnTo>
                  <a:pt x="1000761" y="979173"/>
                </a:lnTo>
                <a:lnTo>
                  <a:pt x="1003618" y="978536"/>
                </a:lnTo>
                <a:lnTo>
                  <a:pt x="1006793" y="977900"/>
                </a:lnTo>
                <a:close/>
                <a:moveTo>
                  <a:pt x="1223947" y="968375"/>
                </a:moveTo>
                <a:lnTo>
                  <a:pt x="1227121" y="968375"/>
                </a:lnTo>
                <a:lnTo>
                  <a:pt x="1229976" y="968375"/>
                </a:lnTo>
                <a:lnTo>
                  <a:pt x="1233150" y="968693"/>
                </a:lnTo>
                <a:lnTo>
                  <a:pt x="1236006" y="969646"/>
                </a:lnTo>
                <a:lnTo>
                  <a:pt x="1238861" y="970599"/>
                </a:lnTo>
                <a:lnTo>
                  <a:pt x="1241400" y="971870"/>
                </a:lnTo>
                <a:lnTo>
                  <a:pt x="1243939" y="973141"/>
                </a:lnTo>
                <a:lnTo>
                  <a:pt x="1246477" y="975048"/>
                </a:lnTo>
                <a:lnTo>
                  <a:pt x="1248381" y="976955"/>
                </a:lnTo>
                <a:lnTo>
                  <a:pt x="1250285" y="978862"/>
                </a:lnTo>
                <a:lnTo>
                  <a:pt x="1252189" y="981404"/>
                </a:lnTo>
                <a:lnTo>
                  <a:pt x="1253776" y="983946"/>
                </a:lnTo>
                <a:lnTo>
                  <a:pt x="1254727" y="986488"/>
                </a:lnTo>
                <a:lnTo>
                  <a:pt x="1255679" y="989348"/>
                </a:lnTo>
                <a:lnTo>
                  <a:pt x="1256631" y="992208"/>
                </a:lnTo>
                <a:lnTo>
                  <a:pt x="1256949" y="995386"/>
                </a:lnTo>
                <a:lnTo>
                  <a:pt x="1256949" y="998246"/>
                </a:lnTo>
                <a:lnTo>
                  <a:pt x="1256949" y="1068473"/>
                </a:lnTo>
                <a:lnTo>
                  <a:pt x="1257583" y="1072604"/>
                </a:lnTo>
                <a:lnTo>
                  <a:pt x="1258535" y="1076417"/>
                </a:lnTo>
                <a:lnTo>
                  <a:pt x="1259805" y="1080549"/>
                </a:lnTo>
                <a:lnTo>
                  <a:pt x="1261709" y="1084362"/>
                </a:lnTo>
                <a:lnTo>
                  <a:pt x="1264247" y="1087539"/>
                </a:lnTo>
                <a:lnTo>
                  <a:pt x="1266786" y="1091035"/>
                </a:lnTo>
                <a:lnTo>
                  <a:pt x="1269959" y="1093895"/>
                </a:lnTo>
                <a:lnTo>
                  <a:pt x="1273767" y="1097073"/>
                </a:lnTo>
                <a:lnTo>
                  <a:pt x="1277575" y="1099615"/>
                </a:lnTo>
                <a:lnTo>
                  <a:pt x="1281700" y="1101839"/>
                </a:lnTo>
                <a:lnTo>
                  <a:pt x="1286460" y="1104064"/>
                </a:lnTo>
                <a:lnTo>
                  <a:pt x="1291219" y="1105652"/>
                </a:lnTo>
                <a:lnTo>
                  <a:pt x="1296297" y="1106924"/>
                </a:lnTo>
                <a:lnTo>
                  <a:pt x="1301374" y="1107877"/>
                </a:lnTo>
                <a:lnTo>
                  <a:pt x="1306768" y="1108512"/>
                </a:lnTo>
                <a:lnTo>
                  <a:pt x="1312480" y="1108512"/>
                </a:lnTo>
                <a:lnTo>
                  <a:pt x="1643763" y="1108512"/>
                </a:lnTo>
                <a:lnTo>
                  <a:pt x="1649157" y="1108830"/>
                </a:lnTo>
                <a:lnTo>
                  <a:pt x="1655186" y="1109148"/>
                </a:lnTo>
                <a:lnTo>
                  <a:pt x="1660898" y="1110101"/>
                </a:lnTo>
                <a:lnTo>
                  <a:pt x="1666610" y="1111055"/>
                </a:lnTo>
                <a:lnTo>
                  <a:pt x="1672322" y="1112326"/>
                </a:lnTo>
                <a:lnTo>
                  <a:pt x="1677716" y="1113915"/>
                </a:lnTo>
                <a:lnTo>
                  <a:pt x="1683110" y="1115503"/>
                </a:lnTo>
                <a:lnTo>
                  <a:pt x="1688188" y="1118046"/>
                </a:lnTo>
                <a:lnTo>
                  <a:pt x="1693265" y="1120270"/>
                </a:lnTo>
                <a:lnTo>
                  <a:pt x="1698342" y="1122812"/>
                </a:lnTo>
                <a:lnTo>
                  <a:pt x="1703419" y="1125672"/>
                </a:lnTo>
                <a:lnTo>
                  <a:pt x="1708179" y="1128532"/>
                </a:lnTo>
                <a:lnTo>
                  <a:pt x="1712304" y="1131710"/>
                </a:lnTo>
                <a:lnTo>
                  <a:pt x="1717064" y="1135523"/>
                </a:lnTo>
                <a:lnTo>
                  <a:pt x="1721189" y="1138701"/>
                </a:lnTo>
                <a:lnTo>
                  <a:pt x="1724997" y="1142832"/>
                </a:lnTo>
                <a:lnTo>
                  <a:pt x="1729122" y="1146645"/>
                </a:lnTo>
                <a:lnTo>
                  <a:pt x="1732295" y="1150776"/>
                </a:lnTo>
                <a:lnTo>
                  <a:pt x="1736103" y="1155225"/>
                </a:lnTo>
                <a:lnTo>
                  <a:pt x="1738959" y="1159674"/>
                </a:lnTo>
                <a:lnTo>
                  <a:pt x="1742132" y="1164440"/>
                </a:lnTo>
                <a:lnTo>
                  <a:pt x="1744988" y="1169525"/>
                </a:lnTo>
                <a:lnTo>
                  <a:pt x="1747527" y="1174291"/>
                </a:lnTo>
                <a:lnTo>
                  <a:pt x="1749748" y="1179375"/>
                </a:lnTo>
                <a:lnTo>
                  <a:pt x="1751969" y="1184460"/>
                </a:lnTo>
                <a:lnTo>
                  <a:pt x="1753873" y="1189862"/>
                </a:lnTo>
                <a:lnTo>
                  <a:pt x="1755460" y="1195582"/>
                </a:lnTo>
                <a:lnTo>
                  <a:pt x="1756729" y="1201302"/>
                </a:lnTo>
                <a:lnTo>
                  <a:pt x="1757681" y="1207022"/>
                </a:lnTo>
                <a:lnTo>
                  <a:pt x="1758316" y="1212741"/>
                </a:lnTo>
                <a:lnTo>
                  <a:pt x="1758633" y="1218144"/>
                </a:lnTo>
                <a:lnTo>
                  <a:pt x="1758950" y="1224181"/>
                </a:lnTo>
                <a:lnTo>
                  <a:pt x="1758950" y="1309980"/>
                </a:lnTo>
                <a:lnTo>
                  <a:pt x="1758633" y="1312840"/>
                </a:lnTo>
                <a:lnTo>
                  <a:pt x="1758316" y="1316017"/>
                </a:lnTo>
                <a:lnTo>
                  <a:pt x="1757681" y="1318877"/>
                </a:lnTo>
                <a:lnTo>
                  <a:pt x="1756412" y="1321419"/>
                </a:lnTo>
                <a:lnTo>
                  <a:pt x="1755460" y="1324279"/>
                </a:lnTo>
                <a:lnTo>
                  <a:pt x="1753873" y="1326504"/>
                </a:lnTo>
                <a:lnTo>
                  <a:pt x="1751969" y="1329046"/>
                </a:lnTo>
                <a:lnTo>
                  <a:pt x="1750065" y="1331270"/>
                </a:lnTo>
                <a:lnTo>
                  <a:pt x="1748161" y="1332859"/>
                </a:lnTo>
                <a:lnTo>
                  <a:pt x="1745623" y="1334766"/>
                </a:lnTo>
                <a:lnTo>
                  <a:pt x="1743084" y="1336355"/>
                </a:lnTo>
                <a:lnTo>
                  <a:pt x="1740546" y="1337626"/>
                </a:lnTo>
                <a:lnTo>
                  <a:pt x="1737690" y="1338579"/>
                </a:lnTo>
                <a:lnTo>
                  <a:pt x="1734834" y="1339215"/>
                </a:lnTo>
                <a:lnTo>
                  <a:pt x="1731978" y="1339532"/>
                </a:lnTo>
                <a:lnTo>
                  <a:pt x="1728805" y="1339850"/>
                </a:lnTo>
                <a:lnTo>
                  <a:pt x="1725631" y="1339532"/>
                </a:lnTo>
                <a:lnTo>
                  <a:pt x="1722776" y="1339215"/>
                </a:lnTo>
                <a:lnTo>
                  <a:pt x="1719920" y="1338579"/>
                </a:lnTo>
                <a:lnTo>
                  <a:pt x="1717064" y="1337626"/>
                </a:lnTo>
                <a:lnTo>
                  <a:pt x="1714525" y="1336355"/>
                </a:lnTo>
                <a:lnTo>
                  <a:pt x="1711987" y="1334766"/>
                </a:lnTo>
                <a:lnTo>
                  <a:pt x="1709765" y="1332859"/>
                </a:lnTo>
                <a:lnTo>
                  <a:pt x="1707544" y="1331270"/>
                </a:lnTo>
                <a:lnTo>
                  <a:pt x="1705640" y="1329046"/>
                </a:lnTo>
                <a:lnTo>
                  <a:pt x="1704054" y="1326504"/>
                </a:lnTo>
                <a:lnTo>
                  <a:pt x="1702467" y="1324279"/>
                </a:lnTo>
                <a:lnTo>
                  <a:pt x="1700880" y="1321419"/>
                </a:lnTo>
                <a:lnTo>
                  <a:pt x="1699928" y="1318877"/>
                </a:lnTo>
                <a:lnTo>
                  <a:pt x="1699294" y="1316017"/>
                </a:lnTo>
                <a:lnTo>
                  <a:pt x="1698977" y="1312840"/>
                </a:lnTo>
                <a:lnTo>
                  <a:pt x="1698659" y="1309980"/>
                </a:lnTo>
                <a:lnTo>
                  <a:pt x="1698659" y="1224181"/>
                </a:lnTo>
                <a:lnTo>
                  <a:pt x="1698342" y="1218461"/>
                </a:lnTo>
                <a:lnTo>
                  <a:pt x="1697707" y="1213377"/>
                </a:lnTo>
                <a:lnTo>
                  <a:pt x="1696438" y="1207975"/>
                </a:lnTo>
                <a:lnTo>
                  <a:pt x="1694217" y="1202891"/>
                </a:lnTo>
                <a:lnTo>
                  <a:pt x="1691995" y="1197806"/>
                </a:lnTo>
                <a:lnTo>
                  <a:pt x="1689457" y="1193675"/>
                </a:lnTo>
                <a:lnTo>
                  <a:pt x="1685966" y="1189226"/>
                </a:lnTo>
                <a:lnTo>
                  <a:pt x="1682793" y="1185095"/>
                </a:lnTo>
                <a:lnTo>
                  <a:pt x="1678668" y="1181918"/>
                </a:lnTo>
                <a:lnTo>
                  <a:pt x="1674226" y="1178422"/>
                </a:lnTo>
                <a:lnTo>
                  <a:pt x="1670100" y="1175880"/>
                </a:lnTo>
                <a:lnTo>
                  <a:pt x="1665023" y="1173338"/>
                </a:lnTo>
                <a:lnTo>
                  <a:pt x="1659946" y="1171431"/>
                </a:lnTo>
                <a:lnTo>
                  <a:pt x="1654552" y="1170160"/>
                </a:lnTo>
                <a:lnTo>
                  <a:pt x="1649157" y="1169525"/>
                </a:lnTo>
                <a:lnTo>
                  <a:pt x="1643763" y="1169207"/>
                </a:lnTo>
                <a:lnTo>
                  <a:pt x="1312480" y="1169207"/>
                </a:lnTo>
                <a:lnTo>
                  <a:pt x="1306451" y="1169207"/>
                </a:lnTo>
                <a:lnTo>
                  <a:pt x="1300739" y="1168571"/>
                </a:lnTo>
                <a:lnTo>
                  <a:pt x="1294710" y="1167936"/>
                </a:lnTo>
                <a:lnTo>
                  <a:pt x="1288998" y="1166982"/>
                </a:lnTo>
                <a:lnTo>
                  <a:pt x="1283604" y="1165711"/>
                </a:lnTo>
                <a:lnTo>
                  <a:pt x="1278209" y="1164440"/>
                </a:lnTo>
                <a:lnTo>
                  <a:pt x="1272815" y="1163169"/>
                </a:lnTo>
                <a:lnTo>
                  <a:pt x="1267420" y="1161262"/>
                </a:lnTo>
                <a:lnTo>
                  <a:pt x="1262343" y="1159038"/>
                </a:lnTo>
                <a:lnTo>
                  <a:pt x="1257583" y="1157131"/>
                </a:lnTo>
                <a:lnTo>
                  <a:pt x="1252824" y="1154272"/>
                </a:lnTo>
                <a:lnTo>
                  <a:pt x="1248064" y="1152047"/>
                </a:lnTo>
                <a:lnTo>
                  <a:pt x="1243304" y="1149187"/>
                </a:lnTo>
                <a:lnTo>
                  <a:pt x="1239179" y="1146009"/>
                </a:lnTo>
                <a:lnTo>
                  <a:pt x="1234736" y="1143150"/>
                </a:lnTo>
                <a:lnTo>
                  <a:pt x="1230611" y="1139654"/>
                </a:lnTo>
                <a:lnTo>
                  <a:pt x="1227121" y="1136159"/>
                </a:lnTo>
                <a:lnTo>
                  <a:pt x="1223313" y="1132345"/>
                </a:lnTo>
                <a:lnTo>
                  <a:pt x="1220140" y="1128532"/>
                </a:lnTo>
                <a:lnTo>
                  <a:pt x="1216649" y="1124719"/>
                </a:lnTo>
                <a:lnTo>
                  <a:pt x="1213793" y="1120588"/>
                </a:lnTo>
                <a:lnTo>
                  <a:pt x="1210937" y="1116457"/>
                </a:lnTo>
                <a:lnTo>
                  <a:pt x="1208399" y="1112008"/>
                </a:lnTo>
                <a:lnTo>
                  <a:pt x="1206177" y="1107559"/>
                </a:lnTo>
                <a:lnTo>
                  <a:pt x="1203956" y="1103428"/>
                </a:lnTo>
                <a:lnTo>
                  <a:pt x="1202052" y="1098661"/>
                </a:lnTo>
                <a:lnTo>
                  <a:pt x="1200783" y="1093577"/>
                </a:lnTo>
                <a:lnTo>
                  <a:pt x="1199196" y="1088811"/>
                </a:lnTo>
                <a:lnTo>
                  <a:pt x="1198244" y="1084044"/>
                </a:lnTo>
                <a:lnTo>
                  <a:pt x="1197610" y="1078960"/>
                </a:lnTo>
                <a:lnTo>
                  <a:pt x="1196975" y="1073875"/>
                </a:lnTo>
                <a:lnTo>
                  <a:pt x="1196975" y="1068473"/>
                </a:lnTo>
                <a:lnTo>
                  <a:pt x="1196975" y="998246"/>
                </a:lnTo>
                <a:lnTo>
                  <a:pt x="1196975" y="995386"/>
                </a:lnTo>
                <a:lnTo>
                  <a:pt x="1197610" y="992208"/>
                </a:lnTo>
                <a:lnTo>
                  <a:pt x="1198244" y="989348"/>
                </a:lnTo>
                <a:lnTo>
                  <a:pt x="1199196" y="986488"/>
                </a:lnTo>
                <a:lnTo>
                  <a:pt x="1200783" y="983946"/>
                </a:lnTo>
                <a:lnTo>
                  <a:pt x="1202052" y="981404"/>
                </a:lnTo>
                <a:lnTo>
                  <a:pt x="1203956" y="978862"/>
                </a:lnTo>
                <a:lnTo>
                  <a:pt x="1205543" y="976955"/>
                </a:lnTo>
                <a:lnTo>
                  <a:pt x="1208081" y="975048"/>
                </a:lnTo>
                <a:lnTo>
                  <a:pt x="1210303" y="973141"/>
                </a:lnTo>
                <a:lnTo>
                  <a:pt x="1212841" y="971870"/>
                </a:lnTo>
                <a:lnTo>
                  <a:pt x="1215380" y="970599"/>
                </a:lnTo>
                <a:lnTo>
                  <a:pt x="1217918" y="969646"/>
                </a:lnTo>
                <a:lnTo>
                  <a:pt x="1221092" y="968693"/>
                </a:lnTo>
                <a:lnTo>
                  <a:pt x="1223947" y="968375"/>
                </a:lnTo>
                <a:close/>
                <a:moveTo>
                  <a:pt x="792181" y="968375"/>
                </a:moveTo>
                <a:lnTo>
                  <a:pt x="795354" y="968375"/>
                </a:lnTo>
                <a:lnTo>
                  <a:pt x="798528" y="968375"/>
                </a:lnTo>
                <a:lnTo>
                  <a:pt x="801701" y="968693"/>
                </a:lnTo>
                <a:lnTo>
                  <a:pt x="804239" y="969646"/>
                </a:lnTo>
                <a:lnTo>
                  <a:pt x="807413" y="970599"/>
                </a:lnTo>
                <a:lnTo>
                  <a:pt x="809634" y="971870"/>
                </a:lnTo>
                <a:lnTo>
                  <a:pt x="812172" y="973141"/>
                </a:lnTo>
                <a:lnTo>
                  <a:pt x="814711" y="975048"/>
                </a:lnTo>
                <a:lnTo>
                  <a:pt x="816615" y="976955"/>
                </a:lnTo>
                <a:lnTo>
                  <a:pt x="818519" y="978862"/>
                </a:lnTo>
                <a:lnTo>
                  <a:pt x="820423" y="981404"/>
                </a:lnTo>
                <a:lnTo>
                  <a:pt x="822009" y="983946"/>
                </a:lnTo>
                <a:lnTo>
                  <a:pt x="822961" y="986488"/>
                </a:lnTo>
                <a:lnTo>
                  <a:pt x="824231" y="989348"/>
                </a:lnTo>
                <a:lnTo>
                  <a:pt x="824865" y="992208"/>
                </a:lnTo>
                <a:lnTo>
                  <a:pt x="825183" y="995386"/>
                </a:lnTo>
                <a:lnTo>
                  <a:pt x="825500" y="998246"/>
                </a:lnTo>
                <a:lnTo>
                  <a:pt x="825500" y="1083408"/>
                </a:lnTo>
                <a:lnTo>
                  <a:pt x="825183" y="1089446"/>
                </a:lnTo>
                <a:lnTo>
                  <a:pt x="824865" y="1095484"/>
                </a:lnTo>
                <a:lnTo>
                  <a:pt x="824231" y="1101204"/>
                </a:lnTo>
                <a:lnTo>
                  <a:pt x="823279" y="1106924"/>
                </a:lnTo>
                <a:lnTo>
                  <a:pt x="822009" y="1112643"/>
                </a:lnTo>
                <a:lnTo>
                  <a:pt x="820423" y="1118046"/>
                </a:lnTo>
                <a:lnTo>
                  <a:pt x="818519" y="1123448"/>
                </a:lnTo>
                <a:lnTo>
                  <a:pt x="816298" y="1128532"/>
                </a:lnTo>
                <a:lnTo>
                  <a:pt x="814076" y="1133616"/>
                </a:lnTo>
                <a:lnTo>
                  <a:pt x="811538" y="1138701"/>
                </a:lnTo>
                <a:lnTo>
                  <a:pt x="808682" y="1143467"/>
                </a:lnTo>
                <a:lnTo>
                  <a:pt x="805509" y="1147916"/>
                </a:lnTo>
                <a:lnTo>
                  <a:pt x="802653" y="1152683"/>
                </a:lnTo>
                <a:lnTo>
                  <a:pt x="799162" y="1157131"/>
                </a:lnTo>
                <a:lnTo>
                  <a:pt x="795672" y="1161580"/>
                </a:lnTo>
                <a:lnTo>
                  <a:pt x="791547" y="1165394"/>
                </a:lnTo>
                <a:lnTo>
                  <a:pt x="787739" y="1169207"/>
                </a:lnTo>
                <a:lnTo>
                  <a:pt x="783614" y="1172702"/>
                </a:lnTo>
                <a:lnTo>
                  <a:pt x="779171" y="1176198"/>
                </a:lnTo>
                <a:lnTo>
                  <a:pt x="774729" y="1179375"/>
                </a:lnTo>
                <a:lnTo>
                  <a:pt x="769969" y="1182553"/>
                </a:lnTo>
                <a:lnTo>
                  <a:pt x="764892" y="1185095"/>
                </a:lnTo>
                <a:lnTo>
                  <a:pt x="760132" y="1187955"/>
                </a:lnTo>
                <a:lnTo>
                  <a:pt x="754737" y="1190180"/>
                </a:lnTo>
                <a:lnTo>
                  <a:pt x="749978" y="1192086"/>
                </a:lnTo>
                <a:lnTo>
                  <a:pt x="744583" y="1193993"/>
                </a:lnTo>
                <a:lnTo>
                  <a:pt x="738871" y="1195582"/>
                </a:lnTo>
                <a:lnTo>
                  <a:pt x="733160" y="1196853"/>
                </a:lnTo>
                <a:lnTo>
                  <a:pt x="727448" y="1197806"/>
                </a:lnTo>
                <a:lnTo>
                  <a:pt x="721736" y="1198442"/>
                </a:lnTo>
                <a:lnTo>
                  <a:pt x="716024" y="1199077"/>
                </a:lnTo>
                <a:lnTo>
                  <a:pt x="710312" y="1199077"/>
                </a:lnTo>
                <a:lnTo>
                  <a:pt x="379030" y="1199077"/>
                </a:lnTo>
                <a:lnTo>
                  <a:pt x="373318" y="1199395"/>
                </a:lnTo>
                <a:lnTo>
                  <a:pt x="367923" y="1200348"/>
                </a:lnTo>
                <a:lnTo>
                  <a:pt x="362846" y="1201302"/>
                </a:lnTo>
                <a:lnTo>
                  <a:pt x="357769" y="1202573"/>
                </a:lnTo>
                <a:lnTo>
                  <a:pt x="353009" y="1204162"/>
                </a:lnTo>
                <a:lnTo>
                  <a:pt x="348250" y="1206386"/>
                </a:lnTo>
                <a:lnTo>
                  <a:pt x="344124" y="1208610"/>
                </a:lnTo>
                <a:lnTo>
                  <a:pt x="340316" y="1211153"/>
                </a:lnTo>
                <a:lnTo>
                  <a:pt x="336509" y="1214013"/>
                </a:lnTo>
                <a:lnTo>
                  <a:pt x="333335" y="1217190"/>
                </a:lnTo>
                <a:lnTo>
                  <a:pt x="330797" y="1220686"/>
                </a:lnTo>
                <a:lnTo>
                  <a:pt x="328258" y="1223863"/>
                </a:lnTo>
                <a:lnTo>
                  <a:pt x="326354" y="1227677"/>
                </a:lnTo>
                <a:lnTo>
                  <a:pt x="325085" y="1231490"/>
                </a:lnTo>
                <a:lnTo>
                  <a:pt x="324133" y="1235303"/>
                </a:lnTo>
                <a:lnTo>
                  <a:pt x="324133" y="1239434"/>
                </a:lnTo>
                <a:lnTo>
                  <a:pt x="324133" y="1309980"/>
                </a:lnTo>
                <a:lnTo>
                  <a:pt x="323498" y="1312840"/>
                </a:lnTo>
                <a:lnTo>
                  <a:pt x="323181" y="1316017"/>
                </a:lnTo>
                <a:lnTo>
                  <a:pt x="322547" y="1318877"/>
                </a:lnTo>
                <a:lnTo>
                  <a:pt x="321595" y="1321419"/>
                </a:lnTo>
                <a:lnTo>
                  <a:pt x="320325" y="1324279"/>
                </a:lnTo>
                <a:lnTo>
                  <a:pt x="318739" y="1326504"/>
                </a:lnTo>
                <a:lnTo>
                  <a:pt x="316835" y="1329046"/>
                </a:lnTo>
                <a:lnTo>
                  <a:pt x="314931" y="1331270"/>
                </a:lnTo>
                <a:lnTo>
                  <a:pt x="313027" y="1332859"/>
                </a:lnTo>
                <a:lnTo>
                  <a:pt x="310488" y="1334766"/>
                </a:lnTo>
                <a:lnTo>
                  <a:pt x="307950" y="1336355"/>
                </a:lnTo>
                <a:lnTo>
                  <a:pt x="305411" y="1337626"/>
                </a:lnTo>
                <a:lnTo>
                  <a:pt x="302555" y="1338579"/>
                </a:lnTo>
                <a:lnTo>
                  <a:pt x="300017" y="1339215"/>
                </a:lnTo>
                <a:lnTo>
                  <a:pt x="296844" y="1339532"/>
                </a:lnTo>
                <a:lnTo>
                  <a:pt x="293670" y="1339850"/>
                </a:lnTo>
                <a:lnTo>
                  <a:pt x="290497" y="1339532"/>
                </a:lnTo>
                <a:lnTo>
                  <a:pt x="287641" y="1339215"/>
                </a:lnTo>
                <a:lnTo>
                  <a:pt x="284785" y="1338579"/>
                </a:lnTo>
                <a:lnTo>
                  <a:pt x="281930" y="1337626"/>
                </a:lnTo>
                <a:lnTo>
                  <a:pt x="279391" y="1336355"/>
                </a:lnTo>
                <a:lnTo>
                  <a:pt x="276852" y="1334766"/>
                </a:lnTo>
                <a:lnTo>
                  <a:pt x="274631" y="1332859"/>
                </a:lnTo>
                <a:lnTo>
                  <a:pt x="272727" y="1331270"/>
                </a:lnTo>
                <a:lnTo>
                  <a:pt x="270506" y="1329046"/>
                </a:lnTo>
                <a:lnTo>
                  <a:pt x="268919" y="1326504"/>
                </a:lnTo>
                <a:lnTo>
                  <a:pt x="267333" y="1324279"/>
                </a:lnTo>
                <a:lnTo>
                  <a:pt x="265746" y="1321419"/>
                </a:lnTo>
                <a:lnTo>
                  <a:pt x="264794" y="1318877"/>
                </a:lnTo>
                <a:lnTo>
                  <a:pt x="264160" y="1316017"/>
                </a:lnTo>
                <a:lnTo>
                  <a:pt x="263842" y="1312840"/>
                </a:lnTo>
                <a:lnTo>
                  <a:pt x="263525" y="1309980"/>
                </a:lnTo>
                <a:lnTo>
                  <a:pt x="263525" y="1239434"/>
                </a:lnTo>
                <a:lnTo>
                  <a:pt x="263842" y="1234350"/>
                </a:lnTo>
                <a:lnTo>
                  <a:pt x="264160" y="1229266"/>
                </a:lnTo>
                <a:lnTo>
                  <a:pt x="264794" y="1224181"/>
                </a:lnTo>
                <a:lnTo>
                  <a:pt x="265746" y="1219415"/>
                </a:lnTo>
                <a:lnTo>
                  <a:pt x="267333" y="1214330"/>
                </a:lnTo>
                <a:lnTo>
                  <a:pt x="268919" y="1209564"/>
                </a:lnTo>
                <a:lnTo>
                  <a:pt x="270506" y="1204797"/>
                </a:lnTo>
                <a:lnTo>
                  <a:pt x="272727" y="1200348"/>
                </a:lnTo>
                <a:lnTo>
                  <a:pt x="274948" y="1195900"/>
                </a:lnTo>
                <a:lnTo>
                  <a:pt x="277487" y="1191451"/>
                </a:lnTo>
                <a:lnTo>
                  <a:pt x="280343" y="1187638"/>
                </a:lnTo>
                <a:lnTo>
                  <a:pt x="283199" y="1183189"/>
                </a:lnTo>
                <a:lnTo>
                  <a:pt x="286689" y="1179375"/>
                </a:lnTo>
                <a:lnTo>
                  <a:pt x="289863" y="1175562"/>
                </a:lnTo>
                <a:lnTo>
                  <a:pt x="293670" y="1171749"/>
                </a:lnTo>
                <a:lnTo>
                  <a:pt x="297478" y="1168571"/>
                </a:lnTo>
                <a:lnTo>
                  <a:pt x="301603" y="1165076"/>
                </a:lnTo>
                <a:lnTo>
                  <a:pt x="305729" y="1162216"/>
                </a:lnTo>
                <a:lnTo>
                  <a:pt x="309854" y="1159038"/>
                </a:lnTo>
                <a:lnTo>
                  <a:pt x="314614" y="1156178"/>
                </a:lnTo>
                <a:lnTo>
                  <a:pt x="319373" y="1153318"/>
                </a:lnTo>
                <a:lnTo>
                  <a:pt x="324133" y="1151094"/>
                </a:lnTo>
                <a:lnTo>
                  <a:pt x="328893" y="1149187"/>
                </a:lnTo>
                <a:lnTo>
                  <a:pt x="334287" y="1146963"/>
                </a:lnTo>
                <a:lnTo>
                  <a:pt x="339365" y="1145056"/>
                </a:lnTo>
                <a:lnTo>
                  <a:pt x="344759" y="1143467"/>
                </a:lnTo>
                <a:lnTo>
                  <a:pt x="350471" y="1142196"/>
                </a:lnTo>
                <a:lnTo>
                  <a:pt x="355548" y="1140925"/>
                </a:lnTo>
                <a:lnTo>
                  <a:pt x="361260" y="1139972"/>
                </a:lnTo>
                <a:lnTo>
                  <a:pt x="367289" y="1139336"/>
                </a:lnTo>
                <a:lnTo>
                  <a:pt x="373001" y="1139018"/>
                </a:lnTo>
                <a:lnTo>
                  <a:pt x="379030" y="1139018"/>
                </a:lnTo>
                <a:lnTo>
                  <a:pt x="710312" y="1139018"/>
                </a:lnTo>
                <a:lnTo>
                  <a:pt x="715707" y="1138701"/>
                </a:lnTo>
                <a:lnTo>
                  <a:pt x="721101" y="1138065"/>
                </a:lnTo>
                <a:lnTo>
                  <a:pt x="726496" y="1136476"/>
                </a:lnTo>
                <a:lnTo>
                  <a:pt x="731573" y="1134570"/>
                </a:lnTo>
                <a:lnTo>
                  <a:pt x="736650" y="1132345"/>
                </a:lnTo>
                <a:lnTo>
                  <a:pt x="740775" y="1129803"/>
                </a:lnTo>
                <a:lnTo>
                  <a:pt x="745218" y="1126308"/>
                </a:lnTo>
                <a:lnTo>
                  <a:pt x="749343" y="1122812"/>
                </a:lnTo>
                <a:lnTo>
                  <a:pt x="752833" y="1118999"/>
                </a:lnTo>
                <a:lnTo>
                  <a:pt x="756007" y="1114550"/>
                </a:lnTo>
                <a:lnTo>
                  <a:pt x="758545" y="1110101"/>
                </a:lnTo>
                <a:lnTo>
                  <a:pt x="760766" y="1105335"/>
                </a:lnTo>
                <a:lnTo>
                  <a:pt x="762988" y="1099933"/>
                </a:lnTo>
                <a:lnTo>
                  <a:pt x="764257" y="1094848"/>
                </a:lnTo>
                <a:lnTo>
                  <a:pt x="765209" y="1089128"/>
                </a:lnTo>
                <a:lnTo>
                  <a:pt x="765209" y="1083408"/>
                </a:lnTo>
                <a:lnTo>
                  <a:pt x="765209" y="998246"/>
                </a:lnTo>
                <a:lnTo>
                  <a:pt x="765526" y="995386"/>
                </a:lnTo>
                <a:lnTo>
                  <a:pt x="765844" y="992208"/>
                </a:lnTo>
                <a:lnTo>
                  <a:pt x="766478" y="989348"/>
                </a:lnTo>
                <a:lnTo>
                  <a:pt x="767747" y="986488"/>
                </a:lnTo>
                <a:lnTo>
                  <a:pt x="769017" y="983946"/>
                </a:lnTo>
                <a:lnTo>
                  <a:pt x="770603" y="981404"/>
                </a:lnTo>
                <a:lnTo>
                  <a:pt x="772190" y="978862"/>
                </a:lnTo>
                <a:lnTo>
                  <a:pt x="774094" y="976955"/>
                </a:lnTo>
                <a:lnTo>
                  <a:pt x="776315" y="975048"/>
                </a:lnTo>
                <a:lnTo>
                  <a:pt x="778536" y="973141"/>
                </a:lnTo>
                <a:lnTo>
                  <a:pt x="781392" y="971870"/>
                </a:lnTo>
                <a:lnTo>
                  <a:pt x="783614" y="970599"/>
                </a:lnTo>
                <a:lnTo>
                  <a:pt x="786469" y="969646"/>
                </a:lnTo>
                <a:lnTo>
                  <a:pt x="789325" y="968693"/>
                </a:lnTo>
                <a:lnTo>
                  <a:pt x="792181" y="968375"/>
                </a:lnTo>
                <a:close/>
                <a:moveTo>
                  <a:pt x="854248" y="475049"/>
                </a:moveTo>
                <a:lnTo>
                  <a:pt x="968334" y="729382"/>
                </a:lnTo>
                <a:lnTo>
                  <a:pt x="999072" y="623496"/>
                </a:lnTo>
                <a:lnTo>
                  <a:pt x="996361" y="622927"/>
                </a:lnTo>
                <a:lnTo>
                  <a:pt x="990612" y="621333"/>
                </a:lnTo>
                <a:lnTo>
                  <a:pt x="985184" y="619103"/>
                </a:lnTo>
                <a:lnTo>
                  <a:pt x="980393" y="616553"/>
                </a:lnTo>
                <a:lnTo>
                  <a:pt x="975603" y="614004"/>
                </a:lnTo>
                <a:lnTo>
                  <a:pt x="971132" y="611136"/>
                </a:lnTo>
                <a:lnTo>
                  <a:pt x="966981" y="607950"/>
                </a:lnTo>
                <a:lnTo>
                  <a:pt x="963468" y="604444"/>
                </a:lnTo>
                <a:lnTo>
                  <a:pt x="959636" y="600620"/>
                </a:lnTo>
                <a:lnTo>
                  <a:pt x="956762" y="597115"/>
                </a:lnTo>
                <a:lnTo>
                  <a:pt x="953568" y="593291"/>
                </a:lnTo>
                <a:lnTo>
                  <a:pt x="951014" y="589467"/>
                </a:lnTo>
                <a:lnTo>
                  <a:pt x="948778" y="585325"/>
                </a:lnTo>
                <a:lnTo>
                  <a:pt x="944308" y="577677"/>
                </a:lnTo>
                <a:lnTo>
                  <a:pt x="940795" y="570029"/>
                </a:lnTo>
                <a:lnTo>
                  <a:pt x="938559" y="563018"/>
                </a:lnTo>
                <a:lnTo>
                  <a:pt x="936643" y="556645"/>
                </a:lnTo>
                <a:lnTo>
                  <a:pt x="935366" y="550909"/>
                </a:lnTo>
                <a:lnTo>
                  <a:pt x="934089" y="546767"/>
                </a:lnTo>
                <a:lnTo>
                  <a:pt x="933450" y="543261"/>
                </a:lnTo>
                <a:lnTo>
                  <a:pt x="937921" y="545492"/>
                </a:lnTo>
                <a:lnTo>
                  <a:pt x="942711" y="547723"/>
                </a:lnTo>
                <a:lnTo>
                  <a:pt x="949098" y="550909"/>
                </a:lnTo>
                <a:lnTo>
                  <a:pt x="957081" y="554096"/>
                </a:lnTo>
                <a:lnTo>
                  <a:pt x="966342" y="557601"/>
                </a:lnTo>
                <a:lnTo>
                  <a:pt x="976880" y="560469"/>
                </a:lnTo>
                <a:lnTo>
                  <a:pt x="982629" y="561744"/>
                </a:lnTo>
                <a:lnTo>
                  <a:pt x="988377" y="563337"/>
                </a:lnTo>
                <a:lnTo>
                  <a:pt x="994445" y="564293"/>
                </a:lnTo>
                <a:lnTo>
                  <a:pt x="1000831" y="565249"/>
                </a:lnTo>
                <a:lnTo>
                  <a:pt x="1007218" y="565886"/>
                </a:lnTo>
                <a:lnTo>
                  <a:pt x="1013924" y="566205"/>
                </a:lnTo>
                <a:lnTo>
                  <a:pt x="1020631" y="566205"/>
                </a:lnTo>
                <a:lnTo>
                  <a:pt x="1027656" y="565886"/>
                </a:lnTo>
                <a:lnTo>
                  <a:pt x="1034682" y="565568"/>
                </a:lnTo>
                <a:lnTo>
                  <a:pt x="1041707" y="564293"/>
                </a:lnTo>
                <a:lnTo>
                  <a:pt x="1048733" y="563018"/>
                </a:lnTo>
                <a:lnTo>
                  <a:pt x="1055758" y="560788"/>
                </a:lnTo>
                <a:lnTo>
                  <a:pt x="1063103" y="558557"/>
                </a:lnTo>
                <a:lnTo>
                  <a:pt x="1070129" y="555371"/>
                </a:lnTo>
                <a:lnTo>
                  <a:pt x="1077474" y="552184"/>
                </a:lnTo>
                <a:lnTo>
                  <a:pt x="1084499" y="548041"/>
                </a:lnTo>
                <a:lnTo>
                  <a:pt x="1091525" y="543580"/>
                </a:lnTo>
                <a:lnTo>
                  <a:pt x="1098550" y="538163"/>
                </a:lnTo>
                <a:lnTo>
                  <a:pt x="1098231" y="541668"/>
                </a:lnTo>
                <a:lnTo>
                  <a:pt x="1097592" y="545811"/>
                </a:lnTo>
                <a:lnTo>
                  <a:pt x="1096315" y="551228"/>
                </a:lnTo>
                <a:lnTo>
                  <a:pt x="1095037" y="557920"/>
                </a:lnTo>
                <a:lnTo>
                  <a:pt x="1092802" y="564930"/>
                </a:lnTo>
                <a:lnTo>
                  <a:pt x="1089928" y="572578"/>
                </a:lnTo>
                <a:lnTo>
                  <a:pt x="1086734" y="580545"/>
                </a:lnTo>
                <a:lnTo>
                  <a:pt x="1084818" y="584687"/>
                </a:lnTo>
                <a:lnTo>
                  <a:pt x="1082264" y="588830"/>
                </a:lnTo>
                <a:lnTo>
                  <a:pt x="1080028" y="592654"/>
                </a:lnTo>
                <a:lnTo>
                  <a:pt x="1077474" y="596478"/>
                </a:lnTo>
                <a:lnTo>
                  <a:pt x="1074280" y="599983"/>
                </a:lnTo>
                <a:lnTo>
                  <a:pt x="1071406" y="603807"/>
                </a:lnTo>
                <a:lnTo>
                  <a:pt x="1067574" y="606994"/>
                </a:lnTo>
                <a:lnTo>
                  <a:pt x="1063742" y="610499"/>
                </a:lnTo>
                <a:lnTo>
                  <a:pt x="1059910" y="613367"/>
                </a:lnTo>
                <a:lnTo>
                  <a:pt x="1055439" y="616235"/>
                </a:lnTo>
                <a:lnTo>
                  <a:pt x="1050968" y="618465"/>
                </a:lnTo>
                <a:lnTo>
                  <a:pt x="1046178" y="621015"/>
                </a:lnTo>
                <a:lnTo>
                  <a:pt x="1043098" y="621918"/>
                </a:lnTo>
                <a:lnTo>
                  <a:pt x="1058953" y="723182"/>
                </a:lnTo>
                <a:lnTo>
                  <a:pt x="1183794" y="477832"/>
                </a:lnTo>
                <a:lnTo>
                  <a:pt x="1184474" y="476886"/>
                </a:lnTo>
                <a:lnTo>
                  <a:pt x="1201924" y="486411"/>
                </a:lnTo>
                <a:lnTo>
                  <a:pt x="1218105" y="495301"/>
                </a:lnTo>
                <a:lnTo>
                  <a:pt x="1234286" y="505143"/>
                </a:lnTo>
                <a:lnTo>
                  <a:pt x="1249515" y="514351"/>
                </a:lnTo>
                <a:lnTo>
                  <a:pt x="1264744" y="524193"/>
                </a:lnTo>
                <a:lnTo>
                  <a:pt x="1279021" y="534036"/>
                </a:lnTo>
                <a:lnTo>
                  <a:pt x="1292664" y="544513"/>
                </a:lnTo>
                <a:lnTo>
                  <a:pt x="1305989" y="554673"/>
                </a:lnTo>
                <a:lnTo>
                  <a:pt x="1318680" y="565468"/>
                </a:lnTo>
                <a:lnTo>
                  <a:pt x="1330736" y="576263"/>
                </a:lnTo>
                <a:lnTo>
                  <a:pt x="1342475" y="587693"/>
                </a:lnTo>
                <a:lnTo>
                  <a:pt x="1353263" y="599123"/>
                </a:lnTo>
                <a:lnTo>
                  <a:pt x="1363733" y="611188"/>
                </a:lnTo>
                <a:lnTo>
                  <a:pt x="1373885" y="623253"/>
                </a:lnTo>
                <a:lnTo>
                  <a:pt x="1383086" y="635953"/>
                </a:lnTo>
                <a:lnTo>
                  <a:pt x="1391970" y="649288"/>
                </a:lnTo>
                <a:lnTo>
                  <a:pt x="1400536" y="662623"/>
                </a:lnTo>
                <a:lnTo>
                  <a:pt x="1408150" y="676593"/>
                </a:lnTo>
                <a:lnTo>
                  <a:pt x="1415130" y="691516"/>
                </a:lnTo>
                <a:lnTo>
                  <a:pt x="1422110" y="706121"/>
                </a:lnTo>
                <a:lnTo>
                  <a:pt x="1428139" y="721678"/>
                </a:lnTo>
                <a:lnTo>
                  <a:pt x="1433849" y="737871"/>
                </a:lnTo>
                <a:lnTo>
                  <a:pt x="1438926" y="754381"/>
                </a:lnTo>
                <a:lnTo>
                  <a:pt x="1443368" y="771526"/>
                </a:lnTo>
                <a:lnTo>
                  <a:pt x="1447492" y="789623"/>
                </a:lnTo>
                <a:lnTo>
                  <a:pt x="1450982" y="808039"/>
                </a:lnTo>
                <a:lnTo>
                  <a:pt x="1453837" y="827406"/>
                </a:lnTo>
                <a:lnTo>
                  <a:pt x="1456058" y="847091"/>
                </a:lnTo>
                <a:lnTo>
                  <a:pt x="1457962" y="867729"/>
                </a:lnTo>
                <a:lnTo>
                  <a:pt x="1459231" y="888684"/>
                </a:lnTo>
                <a:lnTo>
                  <a:pt x="1460183" y="910909"/>
                </a:lnTo>
                <a:lnTo>
                  <a:pt x="1460500" y="933451"/>
                </a:lnTo>
                <a:lnTo>
                  <a:pt x="581025" y="933451"/>
                </a:lnTo>
                <a:lnTo>
                  <a:pt x="581342" y="910274"/>
                </a:lnTo>
                <a:lnTo>
                  <a:pt x="581660" y="887414"/>
                </a:lnTo>
                <a:lnTo>
                  <a:pt x="582929" y="865506"/>
                </a:lnTo>
                <a:lnTo>
                  <a:pt x="584198" y="844234"/>
                </a:lnTo>
                <a:lnTo>
                  <a:pt x="585784" y="823914"/>
                </a:lnTo>
                <a:lnTo>
                  <a:pt x="587688" y="804228"/>
                </a:lnTo>
                <a:lnTo>
                  <a:pt x="590543" y="785178"/>
                </a:lnTo>
                <a:lnTo>
                  <a:pt x="593399" y="767081"/>
                </a:lnTo>
                <a:lnTo>
                  <a:pt x="596889" y="749618"/>
                </a:lnTo>
                <a:lnTo>
                  <a:pt x="600696" y="732791"/>
                </a:lnTo>
                <a:lnTo>
                  <a:pt x="605455" y="716598"/>
                </a:lnTo>
                <a:lnTo>
                  <a:pt x="610531" y="700723"/>
                </a:lnTo>
                <a:lnTo>
                  <a:pt x="616242" y="685801"/>
                </a:lnTo>
                <a:lnTo>
                  <a:pt x="622270" y="670878"/>
                </a:lnTo>
                <a:lnTo>
                  <a:pt x="629250" y="656908"/>
                </a:lnTo>
                <a:lnTo>
                  <a:pt x="636548" y="643573"/>
                </a:lnTo>
                <a:lnTo>
                  <a:pt x="644479" y="630238"/>
                </a:lnTo>
                <a:lnTo>
                  <a:pt x="653363" y="617856"/>
                </a:lnTo>
                <a:lnTo>
                  <a:pt x="662564" y="605473"/>
                </a:lnTo>
                <a:lnTo>
                  <a:pt x="673034" y="594043"/>
                </a:lnTo>
                <a:lnTo>
                  <a:pt x="683504" y="582296"/>
                </a:lnTo>
                <a:lnTo>
                  <a:pt x="695243" y="571183"/>
                </a:lnTo>
                <a:lnTo>
                  <a:pt x="707299" y="560388"/>
                </a:lnTo>
                <a:lnTo>
                  <a:pt x="720624" y="550228"/>
                </a:lnTo>
                <a:lnTo>
                  <a:pt x="734267" y="539751"/>
                </a:lnTo>
                <a:lnTo>
                  <a:pt x="748861" y="530226"/>
                </a:lnTo>
                <a:lnTo>
                  <a:pt x="764408" y="520383"/>
                </a:lnTo>
                <a:lnTo>
                  <a:pt x="780589" y="510858"/>
                </a:lnTo>
                <a:lnTo>
                  <a:pt x="798038" y="501651"/>
                </a:lnTo>
                <a:lnTo>
                  <a:pt x="816123" y="492443"/>
                </a:lnTo>
                <a:lnTo>
                  <a:pt x="835159" y="483236"/>
                </a:lnTo>
                <a:lnTo>
                  <a:pt x="854248" y="475049"/>
                </a:lnTo>
                <a:close/>
                <a:moveTo>
                  <a:pt x="855147" y="474663"/>
                </a:moveTo>
                <a:lnTo>
                  <a:pt x="855153" y="474670"/>
                </a:lnTo>
                <a:lnTo>
                  <a:pt x="855131" y="474670"/>
                </a:lnTo>
                <a:lnTo>
                  <a:pt x="855147" y="474663"/>
                </a:lnTo>
                <a:close/>
                <a:moveTo>
                  <a:pt x="1020763" y="0"/>
                </a:moveTo>
                <a:lnTo>
                  <a:pt x="1027440" y="318"/>
                </a:lnTo>
                <a:lnTo>
                  <a:pt x="1034436" y="1272"/>
                </a:lnTo>
                <a:lnTo>
                  <a:pt x="1041750" y="1908"/>
                </a:lnTo>
                <a:lnTo>
                  <a:pt x="1049064" y="2863"/>
                </a:lnTo>
                <a:lnTo>
                  <a:pt x="1057014" y="4135"/>
                </a:lnTo>
                <a:lnTo>
                  <a:pt x="1065282" y="5726"/>
                </a:lnTo>
                <a:lnTo>
                  <a:pt x="1073231" y="7952"/>
                </a:lnTo>
                <a:lnTo>
                  <a:pt x="1081499" y="10179"/>
                </a:lnTo>
                <a:lnTo>
                  <a:pt x="1089767" y="12406"/>
                </a:lnTo>
                <a:lnTo>
                  <a:pt x="1098671" y="15587"/>
                </a:lnTo>
                <a:lnTo>
                  <a:pt x="1106939" y="18767"/>
                </a:lnTo>
                <a:lnTo>
                  <a:pt x="1115207" y="22585"/>
                </a:lnTo>
                <a:lnTo>
                  <a:pt x="1123474" y="26720"/>
                </a:lnTo>
                <a:lnTo>
                  <a:pt x="1131742" y="30855"/>
                </a:lnTo>
                <a:lnTo>
                  <a:pt x="1139374" y="35626"/>
                </a:lnTo>
                <a:lnTo>
                  <a:pt x="1147006" y="40716"/>
                </a:lnTo>
                <a:lnTo>
                  <a:pt x="1154638" y="46442"/>
                </a:lnTo>
                <a:lnTo>
                  <a:pt x="1161952" y="52167"/>
                </a:lnTo>
                <a:lnTo>
                  <a:pt x="1168629" y="59166"/>
                </a:lnTo>
                <a:lnTo>
                  <a:pt x="1174989" y="65846"/>
                </a:lnTo>
                <a:lnTo>
                  <a:pt x="1181031" y="73480"/>
                </a:lnTo>
                <a:lnTo>
                  <a:pt x="1186119" y="81432"/>
                </a:lnTo>
                <a:lnTo>
                  <a:pt x="1190889" y="89703"/>
                </a:lnTo>
                <a:lnTo>
                  <a:pt x="1195341" y="98927"/>
                </a:lnTo>
                <a:lnTo>
                  <a:pt x="1197249" y="103381"/>
                </a:lnTo>
                <a:lnTo>
                  <a:pt x="1198839" y="108152"/>
                </a:lnTo>
                <a:lnTo>
                  <a:pt x="1200429" y="113242"/>
                </a:lnTo>
                <a:lnTo>
                  <a:pt x="1202019" y="118331"/>
                </a:lnTo>
                <a:lnTo>
                  <a:pt x="1202973" y="123739"/>
                </a:lnTo>
                <a:lnTo>
                  <a:pt x="1203927" y="128828"/>
                </a:lnTo>
                <a:lnTo>
                  <a:pt x="1204881" y="134554"/>
                </a:lnTo>
                <a:lnTo>
                  <a:pt x="1205517" y="140280"/>
                </a:lnTo>
                <a:lnTo>
                  <a:pt x="1205835" y="146005"/>
                </a:lnTo>
                <a:lnTo>
                  <a:pt x="1206153" y="152049"/>
                </a:lnTo>
                <a:lnTo>
                  <a:pt x="1206153" y="158093"/>
                </a:lnTo>
                <a:lnTo>
                  <a:pt x="1206153" y="164455"/>
                </a:lnTo>
                <a:lnTo>
                  <a:pt x="1205517" y="170817"/>
                </a:lnTo>
                <a:lnTo>
                  <a:pt x="1204881" y="177497"/>
                </a:lnTo>
                <a:lnTo>
                  <a:pt x="1204245" y="184177"/>
                </a:lnTo>
                <a:lnTo>
                  <a:pt x="1203291" y="191175"/>
                </a:lnTo>
                <a:lnTo>
                  <a:pt x="1204245" y="191175"/>
                </a:lnTo>
                <a:lnTo>
                  <a:pt x="1206789" y="192129"/>
                </a:lnTo>
                <a:lnTo>
                  <a:pt x="1210286" y="194038"/>
                </a:lnTo>
                <a:lnTo>
                  <a:pt x="1212194" y="195628"/>
                </a:lnTo>
                <a:lnTo>
                  <a:pt x="1214420" y="197219"/>
                </a:lnTo>
                <a:lnTo>
                  <a:pt x="1216328" y="199445"/>
                </a:lnTo>
                <a:lnTo>
                  <a:pt x="1218554" y="202308"/>
                </a:lnTo>
                <a:lnTo>
                  <a:pt x="1220462" y="205171"/>
                </a:lnTo>
                <a:lnTo>
                  <a:pt x="1222052" y="208988"/>
                </a:lnTo>
                <a:lnTo>
                  <a:pt x="1223642" y="212805"/>
                </a:lnTo>
                <a:lnTo>
                  <a:pt x="1224596" y="217895"/>
                </a:lnTo>
                <a:lnTo>
                  <a:pt x="1225232" y="223302"/>
                </a:lnTo>
                <a:lnTo>
                  <a:pt x="1225550" y="229664"/>
                </a:lnTo>
                <a:lnTo>
                  <a:pt x="1225232" y="241752"/>
                </a:lnTo>
                <a:lnTo>
                  <a:pt x="1224278" y="251931"/>
                </a:lnTo>
                <a:lnTo>
                  <a:pt x="1223006" y="261156"/>
                </a:lnTo>
                <a:lnTo>
                  <a:pt x="1221098" y="268790"/>
                </a:lnTo>
                <a:lnTo>
                  <a:pt x="1218236" y="275152"/>
                </a:lnTo>
                <a:lnTo>
                  <a:pt x="1215692" y="280878"/>
                </a:lnTo>
                <a:lnTo>
                  <a:pt x="1212194" y="285967"/>
                </a:lnTo>
                <a:lnTo>
                  <a:pt x="1209015" y="290102"/>
                </a:lnTo>
                <a:lnTo>
                  <a:pt x="1205199" y="294556"/>
                </a:lnTo>
                <a:lnTo>
                  <a:pt x="1203609" y="297737"/>
                </a:lnTo>
                <a:lnTo>
                  <a:pt x="1201701" y="300918"/>
                </a:lnTo>
                <a:lnTo>
                  <a:pt x="1199793" y="305053"/>
                </a:lnTo>
                <a:lnTo>
                  <a:pt x="1198203" y="309506"/>
                </a:lnTo>
                <a:lnTo>
                  <a:pt x="1196931" y="314914"/>
                </a:lnTo>
                <a:lnTo>
                  <a:pt x="1195977" y="321276"/>
                </a:lnTo>
                <a:lnTo>
                  <a:pt x="1195023" y="328592"/>
                </a:lnTo>
                <a:lnTo>
                  <a:pt x="1193433" y="335908"/>
                </a:lnTo>
                <a:lnTo>
                  <a:pt x="1191843" y="343860"/>
                </a:lnTo>
                <a:lnTo>
                  <a:pt x="1189617" y="351495"/>
                </a:lnTo>
                <a:lnTo>
                  <a:pt x="1187391" y="359447"/>
                </a:lnTo>
                <a:lnTo>
                  <a:pt x="1184211" y="367081"/>
                </a:lnTo>
                <a:lnTo>
                  <a:pt x="1181349" y="375352"/>
                </a:lnTo>
                <a:lnTo>
                  <a:pt x="1177851" y="383304"/>
                </a:lnTo>
                <a:lnTo>
                  <a:pt x="1173717" y="391257"/>
                </a:lnTo>
                <a:lnTo>
                  <a:pt x="1169901" y="398891"/>
                </a:lnTo>
                <a:lnTo>
                  <a:pt x="1165449" y="406843"/>
                </a:lnTo>
                <a:lnTo>
                  <a:pt x="1160680" y="414796"/>
                </a:lnTo>
                <a:lnTo>
                  <a:pt x="1155910" y="422430"/>
                </a:lnTo>
                <a:lnTo>
                  <a:pt x="1150504" y="429746"/>
                </a:lnTo>
                <a:lnTo>
                  <a:pt x="1145098" y="437062"/>
                </a:lnTo>
                <a:lnTo>
                  <a:pt x="1139374" y="444378"/>
                </a:lnTo>
                <a:lnTo>
                  <a:pt x="1133332" y="451058"/>
                </a:lnTo>
                <a:lnTo>
                  <a:pt x="1126972" y="457738"/>
                </a:lnTo>
                <a:lnTo>
                  <a:pt x="1120612" y="464100"/>
                </a:lnTo>
                <a:lnTo>
                  <a:pt x="1113935" y="470144"/>
                </a:lnTo>
                <a:lnTo>
                  <a:pt x="1106939" y="475870"/>
                </a:lnTo>
                <a:lnTo>
                  <a:pt x="1099943" y="481596"/>
                </a:lnTo>
                <a:lnTo>
                  <a:pt x="1092947" y="486367"/>
                </a:lnTo>
                <a:lnTo>
                  <a:pt x="1085633" y="490820"/>
                </a:lnTo>
                <a:lnTo>
                  <a:pt x="1078001" y="495274"/>
                </a:lnTo>
                <a:lnTo>
                  <a:pt x="1070052" y="499091"/>
                </a:lnTo>
                <a:lnTo>
                  <a:pt x="1062102" y="501954"/>
                </a:lnTo>
                <a:lnTo>
                  <a:pt x="1054152" y="504816"/>
                </a:lnTo>
                <a:lnTo>
                  <a:pt x="1046202" y="506725"/>
                </a:lnTo>
                <a:lnTo>
                  <a:pt x="1037616" y="508315"/>
                </a:lnTo>
                <a:lnTo>
                  <a:pt x="1029348" y="509270"/>
                </a:lnTo>
                <a:lnTo>
                  <a:pt x="1020763" y="509588"/>
                </a:lnTo>
                <a:lnTo>
                  <a:pt x="1012177" y="509270"/>
                </a:lnTo>
                <a:lnTo>
                  <a:pt x="1003909" y="508315"/>
                </a:lnTo>
                <a:lnTo>
                  <a:pt x="995641" y="506725"/>
                </a:lnTo>
                <a:lnTo>
                  <a:pt x="987691" y="504816"/>
                </a:lnTo>
                <a:lnTo>
                  <a:pt x="979423" y="501954"/>
                </a:lnTo>
                <a:lnTo>
                  <a:pt x="971473" y="499091"/>
                </a:lnTo>
                <a:lnTo>
                  <a:pt x="963842" y="495274"/>
                </a:lnTo>
                <a:lnTo>
                  <a:pt x="956210" y="490820"/>
                </a:lnTo>
                <a:lnTo>
                  <a:pt x="948896" y="486367"/>
                </a:lnTo>
                <a:lnTo>
                  <a:pt x="941264" y="481596"/>
                </a:lnTo>
                <a:lnTo>
                  <a:pt x="934268" y="475870"/>
                </a:lnTo>
                <a:lnTo>
                  <a:pt x="927590" y="470144"/>
                </a:lnTo>
                <a:lnTo>
                  <a:pt x="920913" y="464100"/>
                </a:lnTo>
                <a:lnTo>
                  <a:pt x="914553" y="457738"/>
                </a:lnTo>
                <a:lnTo>
                  <a:pt x="908193" y="451058"/>
                </a:lnTo>
                <a:lnTo>
                  <a:pt x="902151" y="444378"/>
                </a:lnTo>
                <a:lnTo>
                  <a:pt x="896427" y="437062"/>
                </a:lnTo>
                <a:lnTo>
                  <a:pt x="891339" y="429746"/>
                </a:lnTo>
                <a:lnTo>
                  <a:pt x="885933" y="422430"/>
                </a:lnTo>
                <a:lnTo>
                  <a:pt x="880845" y="414796"/>
                </a:lnTo>
                <a:lnTo>
                  <a:pt x="876076" y="406843"/>
                </a:lnTo>
                <a:lnTo>
                  <a:pt x="871942" y="398891"/>
                </a:lnTo>
                <a:lnTo>
                  <a:pt x="867808" y="391257"/>
                </a:lnTo>
                <a:lnTo>
                  <a:pt x="863674" y="383304"/>
                </a:lnTo>
                <a:lnTo>
                  <a:pt x="860494" y="375352"/>
                </a:lnTo>
                <a:lnTo>
                  <a:pt x="856996" y="367081"/>
                </a:lnTo>
                <a:lnTo>
                  <a:pt x="854452" y="359447"/>
                </a:lnTo>
                <a:lnTo>
                  <a:pt x="852226" y="351495"/>
                </a:lnTo>
                <a:lnTo>
                  <a:pt x="849682" y="343860"/>
                </a:lnTo>
                <a:lnTo>
                  <a:pt x="848092" y="335908"/>
                </a:lnTo>
                <a:lnTo>
                  <a:pt x="846820" y="328592"/>
                </a:lnTo>
                <a:lnTo>
                  <a:pt x="845866" y="321276"/>
                </a:lnTo>
                <a:lnTo>
                  <a:pt x="844594" y="314914"/>
                </a:lnTo>
                <a:lnTo>
                  <a:pt x="843322" y="309506"/>
                </a:lnTo>
                <a:lnTo>
                  <a:pt x="841732" y="305053"/>
                </a:lnTo>
                <a:lnTo>
                  <a:pt x="840142" y="300918"/>
                </a:lnTo>
                <a:lnTo>
                  <a:pt x="837916" y="297737"/>
                </a:lnTo>
                <a:lnTo>
                  <a:pt x="836326" y="294556"/>
                </a:lnTo>
                <a:lnTo>
                  <a:pt x="832829" y="290102"/>
                </a:lnTo>
                <a:lnTo>
                  <a:pt x="829013" y="285967"/>
                </a:lnTo>
                <a:lnTo>
                  <a:pt x="826151" y="280878"/>
                </a:lnTo>
                <a:lnTo>
                  <a:pt x="822971" y="275152"/>
                </a:lnTo>
                <a:lnTo>
                  <a:pt x="820745" y="268790"/>
                </a:lnTo>
                <a:lnTo>
                  <a:pt x="818519" y="261156"/>
                </a:lnTo>
                <a:lnTo>
                  <a:pt x="817247" y="251931"/>
                </a:lnTo>
                <a:lnTo>
                  <a:pt x="816293" y="241752"/>
                </a:lnTo>
                <a:lnTo>
                  <a:pt x="815975" y="229664"/>
                </a:lnTo>
                <a:lnTo>
                  <a:pt x="816293" y="223302"/>
                </a:lnTo>
                <a:lnTo>
                  <a:pt x="816929" y="217895"/>
                </a:lnTo>
                <a:lnTo>
                  <a:pt x="817883" y="212805"/>
                </a:lnTo>
                <a:lnTo>
                  <a:pt x="819791" y="208988"/>
                </a:lnTo>
                <a:lnTo>
                  <a:pt x="821381" y="205171"/>
                </a:lnTo>
                <a:lnTo>
                  <a:pt x="822971" y="202308"/>
                </a:lnTo>
                <a:lnTo>
                  <a:pt x="824879" y="199445"/>
                </a:lnTo>
                <a:lnTo>
                  <a:pt x="827423" y="197219"/>
                </a:lnTo>
                <a:lnTo>
                  <a:pt x="829331" y="195628"/>
                </a:lnTo>
                <a:lnTo>
                  <a:pt x="831239" y="194038"/>
                </a:lnTo>
                <a:lnTo>
                  <a:pt x="835054" y="192129"/>
                </a:lnTo>
                <a:lnTo>
                  <a:pt x="837280" y="191175"/>
                </a:lnTo>
                <a:lnTo>
                  <a:pt x="838234" y="191175"/>
                </a:lnTo>
                <a:lnTo>
                  <a:pt x="837280" y="184177"/>
                </a:lnTo>
                <a:lnTo>
                  <a:pt x="836326" y="177497"/>
                </a:lnTo>
                <a:lnTo>
                  <a:pt x="835690" y="170817"/>
                </a:lnTo>
                <a:lnTo>
                  <a:pt x="835372" y="164455"/>
                </a:lnTo>
                <a:lnTo>
                  <a:pt x="835372" y="158093"/>
                </a:lnTo>
                <a:lnTo>
                  <a:pt x="835372" y="152049"/>
                </a:lnTo>
                <a:lnTo>
                  <a:pt x="835690" y="146005"/>
                </a:lnTo>
                <a:lnTo>
                  <a:pt x="836008" y="140280"/>
                </a:lnTo>
                <a:lnTo>
                  <a:pt x="836644" y="134554"/>
                </a:lnTo>
                <a:lnTo>
                  <a:pt x="837280" y="128828"/>
                </a:lnTo>
                <a:lnTo>
                  <a:pt x="838234" y="123739"/>
                </a:lnTo>
                <a:lnTo>
                  <a:pt x="839824" y="118331"/>
                </a:lnTo>
                <a:lnTo>
                  <a:pt x="841096" y="113242"/>
                </a:lnTo>
                <a:lnTo>
                  <a:pt x="842686" y="108152"/>
                </a:lnTo>
                <a:lnTo>
                  <a:pt x="844276" y="103381"/>
                </a:lnTo>
                <a:lnTo>
                  <a:pt x="846502" y="98927"/>
                </a:lnTo>
                <a:lnTo>
                  <a:pt x="850636" y="89703"/>
                </a:lnTo>
                <a:lnTo>
                  <a:pt x="855406" y="81432"/>
                </a:lnTo>
                <a:lnTo>
                  <a:pt x="860812" y="73480"/>
                </a:lnTo>
                <a:lnTo>
                  <a:pt x="866854" y="65846"/>
                </a:lnTo>
                <a:lnTo>
                  <a:pt x="873214" y="59166"/>
                </a:lnTo>
                <a:lnTo>
                  <a:pt x="879891" y="52167"/>
                </a:lnTo>
                <a:lnTo>
                  <a:pt x="886887" y="46442"/>
                </a:lnTo>
                <a:lnTo>
                  <a:pt x="894201" y="40716"/>
                </a:lnTo>
                <a:lnTo>
                  <a:pt x="901833" y="35626"/>
                </a:lnTo>
                <a:lnTo>
                  <a:pt x="910101" y="30855"/>
                </a:lnTo>
                <a:lnTo>
                  <a:pt x="918051" y="26720"/>
                </a:lnTo>
                <a:lnTo>
                  <a:pt x="926318" y="22585"/>
                </a:lnTo>
                <a:lnTo>
                  <a:pt x="934586" y="18767"/>
                </a:lnTo>
                <a:lnTo>
                  <a:pt x="943172" y="15587"/>
                </a:lnTo>
                <a:lnTo>
                  <a:pt x="951440" y="12406"/>
                </a:lnTo>
                <a:lnTo>
                  <a:pt x="959708" y="10179"/>
                </a:lnTo>
                <a:lnTo>
                  <a:pt x="968294" y="7952"/>
                </a:lnTo>
                <a:lnTo>
                  <a:pt x="976561" y="5726"/>
                </a:lnTo>
                <a:lnTo>
                  <a:pt x="984511" y="4135"/>
                </a:lnTo>
                <a:lnTo>
                  <a:pt x="992143" y="2863"/>
                </a:lnTo>
                <a:lnTo>
                  <a:pt x="999775" y="1908"/>
                </a:lnTo>
                <a:lnTo>
                  <a:pt x="1007407" y="1272"/>
                </a:lnTo>
                <a:lnTo>
                  <a:pt x="1014403" y="318"/>
                </a:lnTo>
                <a:lnTo>
                  <a:pt x="1020763" y="0"/>
                </a:lnTo>
                <a:close/>
              </a:path>
            </a:pathLst>
          </a:custGeom>
          <a:solidFill>
            <a:srgbClr val="4B649F"/>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rgbClr val="FFFFFF"/>
              </a:solidFill>
            </a:endParaRPr>
          </a:p>
        </p:txBody>
      </p:sp>
      <p:sp>
        <p:nvSpPr>
          <p:cNvPr id="8203" name="文本框 13"/>
          <p:cNvSpPr txBox="1">
            <a:spLocks noChangeArrowheads="1"/>
          </p:cNvSpPr>
          <p:nvPr/>
        </p:nvSpPr>
        <p:spPr bwMode="auto">
          <a:xfrm>
            <a:off x="1225550" y="5432425"/>
            <a:ext cx="3524250" cy="75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rgbClr val="808080"/>
                </a:solidFill>
              </a:rPr>
              <a:t>请在这里添加相应的文字内容请在这里添加相应的文字内容</a:t>
            </a:r>
            <a:endParaRPr lang="zh-CN" altLang="en-US">
              <a:solidFill>
                <a:srgbClr val="808080"/>
              </a:solidFill>
            </a:endParaRPr>
          </a:p>
        </p:txBody>
      </p:sp>
      <p:sp>
        <p:nvSpPr>
          <p:cNvPr id="15" name="文本框 14"/>
          <p:cNvSpPr txBox="1"/>
          <p:nvPr/>
        </p:nvSpPr>
        <p:spPr>
          <a:xfrm>
            <a:off x="1196975" y="4970463"/>
            <a:ext cx="2030413" cy="461962"/>
          </a:xfrm>
          <a:prstGeom prst="rect">
            <a:avLst/>
          </a:prstGeom>
          <a:noFill/>
        </p:spPr>
        <p:txBody>
          <a:bodyPr wrap="none">
            <a:spAutoFit/>
          </a:bodyPr>
          <a:lstStyle/>
          <a:p>
            <a:pPr algn="ctr" fontAlgn="auto"/>
            <a:r>
              <a:rPr lang="zh-CN" altLang="en-US" sz="2400" b="1" noProof="1">
                <a:solidFill>
                  <a:schemeClr val="accent6"/>
                </a:solidFill>
                <a:latin typeface="+mn-lt"/>
                <a:ea typeface="+mn-ea"/>
              </a:rPr>
              <a:t>这里添加标题</a:t>
            </a:r>
            <a:endParaRPr lang="zh-CN" altLang="en-US" sz="2400" b="1" noProof="1">
              <a:solidFill>
                <a:schemeClr val="accent6"/>
              </a:solidFill>
            </a:endParaRPr>
          </a:p>
        </p:txBody>
      </p:sp>
      <p:sp>
        <p:nvSpPr>
          <p:cNvPr id="16" name="圆角矩形 15"/>
          <p:cNvSpPr/>
          <p:nvPr/>
        </p:nvSpPr>
        <p:spPr>
          <a:xfrm>
            <a:off x="725488" y="1289050"/>
            <a:ext cx="2438400" cy="692150"/>
          </a:xfrm>
          <a:prstGeom prst="round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206" name="文本框 16"/>
          <p:cNvSpPr txBox="1">
            <a:spLocks noChangeArrowheads="1"/>
          </p:cNvSpPr>
          <p:nvPr/>
        </p:nvSpPr>
        <p:spPr bwMode="auto">
          <a:xfrm>
            <a:off x="957263" y="1404938"/>
            <a:ext cx="2030412"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chemeClr val="bg1"/>
                </a:solidFill>
              </a:rPr>
              <a:t>这里添加标题</a:t>
            </a:r>
            <a:endParaRPr lang="zh-CN" altLang="en-US" sz="2400" b="1">
              <a:solidFill>
                <a:schemeClr val="bg1"/>
              </a:solidFill>
            </a:endParaRPr>
          </a:p>
        </p:txBody>
      </p:sp>
      <p:pic>
        <p:nvPicPr>
          <p:cNvPr id="8207" name="图片 1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208" name="组合 18"/>
          <p:cNvGrpSpPr/>
          <p:nvPr/>
        </p:nvGrpSpPr>
        <p:grpSpPr bwMode="auto">
          <a:xfrm>
            <a:off x="133350" y="125413"/>
            <a:ext cx="639763" cy="638175"/>
            <a:chOff x="1131485" y="2234042"/>
            <a:chExt cx="1607262" cy="1607262"/>
          </a:xfrm>
        </p:grpSpPr>
        <p:sp>
          <p:nvSpPr>
            <p:cNvPr id="20" name="椭圆 19"/>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1" name="椭圆 20"/>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8211" name="KSO_Shape"/>
            <p:cNvSpPr>
              <a:spLocks noChangeArrowheads="1"/>
            </p:cNvSpPr>
            <p:nvPr/>
          </p:nvSpPr>
          <p:spPr bwMode="auto">
            <a:xfrm>
              <a:off x="1480150" y="2597150"/>
              <a:ext cx="909932" cy="88104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8212" name="文本框 22"/>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添加论文内容第一部分标题</a:t>
            </a:r>
            <a:endParaRPr lang="zh-CN" altLang="en-US" sz="2800" b="1">
              <a:solidFill>
                <a:srgbClr val="4B649F"/>
              </a:solidFill>
            </a:endParaRPr>
          </a:p>
        </p:txBody>
      </p:sp>
      <p:cxnSp>
        <p:nvCxnSpPr>
          <p:cNvPr id="24" name="直接连接符 23"/>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25" name="矩形 24"/>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267450" y="0"/>
            <a:ext cx="5924550" cy="685800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graphicFrame>
        <p:nvGraphicFramePr>
          <p:cNvPr id="9218" name="对象 2"/>
          <p:cNvGraphicFramePr/>
          <p:nvPr/>
        </p:nvGraphicFramePr>
        <p:xfrm>
          <a:off x="488950" y="681038"/>
          <a:ext cx="5568950" cy="5419725"/>
        </p:xfrm>
        <a:graphic>
          <a:graphicData uri="http://schemas.openxmlformats.org/presentationml/2006/ole">
            <mc:AlternateContent xmlns:mc="http://schemas.openxmlformats.org/markup-compatibility/2006">
              <mc:Choice xmlns:v="urn:schemas-microsoft-com:vml" Requires="v">
                <p:oleObj spid="_x0000_s9228" name="" r:id="rId1" imgW="5562600" imgH="5410200" progId="excel.sheet.8">
                  <p:embed/>
                </p:oleObj>
              </mc:Choice>
              <mc:Fallback>
                <p:oleObj name="" r:id="rId1" imgW="5562600" imgH="5410200" progId="excel.sheet.8">
                  <p:embed/>
                  <p:pic>
                    <p:nvPicPr>
                      <p:cNvPr id="0" name="对象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 y="681038"/>
                        <a:ext cx="5568950" cy="541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219" name="文本框 5"/>
          <p:cNvSpPr txBox="1">
            <a:spLocks noChangeArrowheads="1"/>
          </p:cNvSpPr>
          <p:nvPr/>
        </p:nvSpPr>
        <p:spPr bwMode="auto">
          <a:xfrm>
            <a:off x="8134350" y="1765300"/>
            <a:ext cx="3378200" cy="757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chemeClr val="bg1"/>
                </a:solidFill>
              </a:rPr>
              <a:t>请在这里添加相应的文字内容请在这里添加相应的文字内容</a:t>
            </a:r>
            <a:endParaRPr lang="zh-CN" altLang="en-US">
              <a:solidFill>
                <a:schemeClr val="bg1"/>
              </a:solidFill>
            </a:endParaRPr>
          </a:p>
        </p:txBody>
      </p:sp>
      <p:sp>
        <p:nvSpPr>
          <p:cNvPr id="9220" name="文本框 6"/>
          <p:cNvSpPr txBox="1">
            <a:spLocks noChangeArrowheads="1"/>
          </p:cNvSpPr>
          <p:nvPr/>
        </p:nvSpPr>
        <p:spPr bwMode="auto">
          <a:xfrm>
            <a:off x="8134350" y="1303338"/>
            <a:ext cx="20320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chemeClr val="bg1"/>
                </a:solidFill>
              </a:rPr>
              <a:t>这里添加标题</a:t>
            </a:r>
            <a:endParaRPr lang="zh-CN" altLang="en-US" sz="2400" b="1">
              <a:solidFill>
                <a:schemeClr val="bg1"/>
              </a:solidFill>
            </a:endParaRPr>
          </a:p>
        </p:txBody>
      </p:sp>
      <p:sp>
        <p:nvSpPr>
          <p:cNvPr id="9221" name="文本框 7"/>
          <p:cNvSpPr txBox="1">
            <a:spLocks noChangeArrowheads="1"/>
          </p:cNvSpPr>
          <p:nvPr/>
        </p:nvSpPr>
        <p:spPr bwMode="auto">
          <a:xfrm>
            <a:off x="8134350" y="3379788"/>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chemeClr val="bg1"/>
                </a:solidFill>
              </a:rPr>
              <a:t>请在这里添加相应的文字内容请在这里添加相应的文字内容</a:t>
            </a:r>
            <a:endParaRPr lang="zh-CN" altLang="en-US">
              <a:solidFill>
                <a:schemeClr val="bg1"/>
              </a:solidFill>
            </a:endParaRPr>
          </a:p>
        </p:txBody>
      </p:sp>
      <p:sp>
        <p:nvSpPr>
          <p:cNvPr id="9222" name="文本框 8"/>
          <p:cNvSpPr txBox="1">
            <a:spLocks noChangeArrowheads="1"/>
          </p:cNvSpPr>
          <p:nvPr/>
        </p:nvSpPr>
        <p:spPr bwMode="auto">
          <a:xfrm>
            <a:off x="8134350" y="291782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chemeClr val="bg1"/>
                </a:solidFill>
              </a:rPr>
              <a:t>这里添加标题</a:t>
            </a:r>
            <a:endParaRPr lang="zh-CN" altLang="en-US" sz="2400" b="1">
              <a:solidFill>
                <a:schemeClr val="bg1"/>
              </a:solidFill>
            </a:endParaRPr>
          </a:p>
        </p:txBody>
      </p:sp>
      <p:sp>
        <p:nvSpPr>
          <p:cNvPr id="9223" name="文本框 9"/>
          <p:cNvSpPr txBox="1">
            <a:spLocks noChangeArrowheads="1"/>
          </p:cNvSpPr>
          <p:nvPr/>
        </p:nvSpPr>
        <p:spPr bwMode="auto">
          <a:xfrm>
            <a:off x="8134350" y="5059363"/>
            <a:ext cx="33782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just">
              <a:lnSpc>
                <a:spcPct val="120000"/>
              </a:lnSpc>
            </a:pPr>
            <a:r>
              <a:rPr lang="zh-CN" altLang="en-US">
                <a:solidFill>
                  <a:schemeClr val="bg1"/>
                </a:solidFill>
              </a:rPr>
              <a:t>请在这里添加相应的文字内容请在这里添加相应的文字内容</a:t>
            </a:r>
            <a:endParaRPr lang="zh-CN" altLang="en-US">
              <a:solidFill>
                <a:schemeClr val="bg1"/>
              </a:solidFill>
            </a:endParaRPr>
          </a:p>
        </p:txBody>
      </p:sp>
      <p:sp>
        <p:nvSpPr>
          <p:cNvPr id="9224" name="文本框 10"/>
          <p:cNvSpPr txBox="1">
            <a:spLocks noChangeArrowheads="1"/>
          </p:cNvSpPr>
          <p:nvPr/>
        </p:nvSpPr>
        <p:spPr bwMode="auto">
          <a:xfrm>
            <a:off x="8134350" y="4598988"/>
            <a:ext cx="20320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400" b="1">
                <a:solidFill>
                  <a:schemeClr val="bg1"/>
                </a:solidFill>
              </a:rPr>
              <a:t>这里添加标题</a:t>
            </a:r>
            <a:endParaRPr lang="zh-CN" altLang="en-US" sz="2400" b="1">
              <a:solidFill>
                <a:schemeClr val="bg1"/>
              </a:solidFill>
            </a:endParaRPr>
          </a:p>
        </p:txBody>
      </p:sp>
      <p:sp>
        <p:nvSpPr>
          <p:cNvPr id="9225" name="Freeform 19"/>
          <p:cNvSpPr>
            <a:spLocks noEditPoints="1" noChangeArrowheads="1"/>
          </p:cNvSpPr>
          <p:nvPr/>
        </p:nvSpPr>
        <p:spPr bwMode="auto">
          <a:xfrm>
            <a:off x="7056438" y="3243263"/>
            <a:ext cx="673100" cy="623887"/>
          </a:xfrm>
          <a:custGeom>
            <a:avLst/>
            <a:gdLst>
              <a:gd name="T0" fmla="*/ 108 w 144"/>
              <a:gd name="T1" fmla="*/ 0 h 132"/>
              <a:gd name="T2" fmla="*/ 36 w 144"/>
              <a:gd name="T3" fmla="*/ 0 h 132"/>
              <a:gd name="T4" fmla="*/ 0 w 144"/>
              <a:gd name="T5" fmla="*/ 36 h 132"/>
              <a:gd name="T6" fmla="*/ 0 w 144"/>
              <a:gd name="T7" fmla="*/ 60 h 132"/>
              <a:gd name="T8" fmla="*/ 36 w 144"/>
              <a:gd name="T9" fmla="*/ 96 h 132"/>
              <a:gd name="T10" fmla="*/ 42 w 144"/>
              <a:gd name="T11" fmla="*/ 96 h 132"/>
              <a:gd name="T12" fmla="*/ 42 w 144"/>
              <a:gd name="T13" fmla="*/ 132 h 132"/>
              <a:gd name="T14" fmla="*/ 83 w 144"/>
              <a:gd name="T15" fmla="*/ 96 h 132"/>
              <a:gd name="T16" fmla="*/ 108 w 144"/>
              <a:gd name="T17" fmla="*/ 96 h 132"/>
              <a:gd name="T18" fmla="*/ 144 w 144"/>
              <a:gd name="T19" fmla="*/ 60 h 132"/>
              <a:gd name="T20" fmla="*/ 144 w 144"/>
              <a:gd name="T21" fmla="*/ 36 h 132"/>
              <a:gd name="T22" fmla="*/ 108 w 144"/>
              <a:gd name="T23" fmla="*/ 0 h 132"/>
              <a:gd name="T24" fmla="*/ 36 w 144"/>
              <a:gd name="T25" fmla="*/ 60 h 132"/>
              <a:gd name="T26" fmla="*/ 24 w 144"/>
              <a:gd name="T27" fmla="*/ 48 h 132"/>
              <a:gd name="T28" fmla="*/ 36 w 144"/>
              <a:gd name="T29" fmla="*/ 36 h 132"/>
              <a:gd name="T30" fmla="*/ 48 w 144"/>
              <a:gd name="T31" fmla="*/ 48 h 132"/>
              <a:gd name="T32" fmla="*/ 36 w 144"/>
              <a:gd name="T33" fmla="*/ 60 h 132"/>
              <a:gd name="T34" fmla="*/ 72 w 144"/>
              <a:gd name="T35" fmla="*/ 60 h 132"/>
              <a:gd name="T36" fmla="*/ 60 w 144"/>
              <a:gd name="T37" fmla="*/ 48 h 132"/>
              <a:gd name="T38" fmla="*/ 72 w 144"/>
              <a:gd name="T39" fmla="*/ 36 h 132"/>
              <a:gd name="T40" fmla="*/ 84 w 144"/>
              <a:gd name="T41" fmla="*/ 48 h 132"/>
              <a:gd name="T42" fmla="*/ 72 w 144"/>
              <a:gd name="T43" fmla="*/ 60 h 132"/>
              <a:gd name="T44" fmla="*/ 108 w 144"/>
              <a:gd name="T45" fmla="*/ 60 h 132"/>
              <a:gd name="T46" fmla="*/ 96 w 144"/>
              <a:gd name="T47" fmla="*/ 48 h 132"/>
              <a:gd name="T48" fmla="*/ 108 w 144"/>
              <a:gd name="T49" fmla="*/ 36 h 132"/>
              <a:gd name="T50" fmla="*/ 120 w 144"/>
              <a:gd name="T51" fmla="*/ 48 h 132"/>
              <a:gd name="T52" fmla="*/ 108 w 144"/>
              <a:gd name="T53" fmla="*/ 60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132">
                <a:moveTo>
                  <a:pt x="108" y="0"/>
                </a:moveTo>
                <a:cubicBezTo>
                  <a:pt x="36" y="0"/>
                  <a:pt x="36" y="0"/>
                  <a:pt x="36" y="0"/>
                </a:cubicBezTo>
                <a:cubicBezTo>
                  <a:pt x="16" y="0"/>
                  <a:pt x="0" y="16"/>
                  <a:pt x="0" y="36"/>
                </a:cubicBezTo>
                <a:cubicBezTo>
                  <a:pt x="0" y="60"/>
                  <a:pt x="0" y="60"/>
                  <a:pt x="0" y="60"/>
                </a:cubicBezTo>
                <a:cubicBezTo>
                  <a:pt x="0" y="80"/>
                  <a:pt x="16" y="96"/>
                  <a:pt x="36" y="96"/>
                </a:cubicBezTo>
                <a:cubicBezTo>
                  <a:pt x="42" y="96"/>
                  <a:pt x="42" y="96"/>
                  <a:pt x="42" y="96"/>
                </a:cubicBezTo>
                <a:cubicBezTo>
                  <a:pt x="42" y="132"/>
                  <a:pt x="42" y="132"/>
                  <a:pt x="42" y="132"/>
                </a:cubicBezTo>
                <a:cubicBezTo>
                  <a:pt x="83" y="96"/>
                  <a:pt x="83" y="96"/>
                  <a:pt x="83" y="96"/>
                </a:cubicBezTo>
                <a:cubicBezTo>
                  <a:pt x="108" y="96"/>
                  <a:pt x="108" y="96"/>
                  <a:pt x="108" y="96"/>
                </a:cubicBezTo>
                <a:cubicBezTo>
                  <a:pt x="128" y="96"/>
                  <a:pt x="144" y="80"/>
                  <a:pt x="144" y="60"/>
                </a:cubicBezTo>
                <a:cubicBezTo>
                  <a:pt x="144" y="36"/>
                  <a:pt x="144" y="36"/>
                  <a:pt x="144" y="36"/>
                </a:cubicBezTo>
                <a:cubicBezTo>
                  <a:pt x="144" y="16"/>
                  <a:pt x="128" y="0"/>
                  <a:pt x="108" y="0"/>
                </a:cubicBezTo>
                <a:moveTo>
                  <a:pt x="36" y="60"/>
                </a:moveTo>
                <a:cubicBezTo>
                  <a:pt x="29" y="60"/>
                  <a:pt x="24" y="55"/>
                  <a:pt x="24" y="48"/>
                </a:cubicBezTo>
                <a:cubicBezTo>
                  <a:pt x="24" y="41"/>
                  <a:pt x="29" y="36"/>
                  <a:pt x="36" y="36"/>
                </a:cubicBezTo>
                <a:cubicBezTo>
                  <a:pt x="43" y="36"/>
                  <a:pt x="48" y="41"/>
                  <a:pt x="48" y="48"/>
                </a:cubicBezTo>
                <a:cubicBezTo>
                  <a:pt x="48" y="55"/>
                  <a:pt x="43" y="60"/>
                  <a:pt x="36" y="60"/>
                </a:cubicBezTo>
                <a:moveTo>
                  <a:pt x="72" y="60"/>
                </a:moveTo>
                <a:cubicBezTo>
                  <a:pt x="65" y="60"/>
                  <a:pt x="60" y="55"/>
                  <a:pt x="60" y="48"/>
                </a:cubicBezTo>
                <a:cubicBezTo>
                  <a:pt x="60" y="41"/>
                  <a:pt x="65" y="36"/>
                  <a:pt x="72" y="36"/>
                </a:cubicBezTo>
                <a:cubicBezTo>
                  <a:pt x="79" y="36"/>
                  <a:pt x="84" y="41"/>
                  <a:pt x="84" y="48"/>
                </a:cubicBezTo>
                <a:cubicBezTo>
                  <a:pt x="84" y="55"/>
                  <a:pt x="79" y="60"/>
                  <a:pt x="72" y="60"/>
                </a:cubicBezTo>
                <a:moveTo>
                  <a:pt x="108" y="60"/>
                </a:moveTo>
                <a:cubicBezTo>
                  <a:pt x="101" y="60"/>
                  <a:pt x="96" y="55"/>
                  <a:pt x="96" y="48"/>
                </a:cubicBezTo>
                <a:cubicBezTo>
                  <a:pt x="96" y="41"/>
                  <a:pt x="101" y="36"/>
                  <a:pt x="108" y="36"/>
                </a:cubicBezTo>
                <a:cubicBezTo>
                  <a:pt x="115" y="36"/>
                  <a:pt x="120" y="41"/>
                  <a:pt x="120" y="48"/>
                </a:cubicBezTo>
                <a:cubicBezTo>
                  <a:pt x="120" y="55"/>
                  <a:pt x="115" y="60"/>
                  <a:pt x="108" y="60"/>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9226" name="Freeform 28"/>
          <p:cNvSpPr>
            <a:spLocks noEditPoints="1" noChangeArrowheads="1"/>
          </p:cNvSpPr>
          <p:nvPr/>
        </p:nvSpPr>
        <p:spPr bwMode="auto">
          <a:xfrm>
            <a:off x="7124700" y="4818063"/>
            <a:ext cx="681038" cy="676275"/>
          </a:xfrm>
          <a:custGeom>
            <a:avLst/>
            <a:gdLst>
              <a:gd name="T0" fmla="*/ 132 w 144"/>
              <a:gd name="T1" fmla="*/ 61 h 144"/>
              <a:gd name="T2" fmla="*/ 121 w 144"/>
              <a:gd name="T3" fmla="*/ 46 h 144"/>
              <a:gd name="T4" fmla="*/ 127 w 144"/>
              <a:gd name="T5" fmla="*/ 33 h 144"/>
              <a:gd name="T6" fmla="*/ 119 w 144"/>
              <a:gd name="T7" fmla="*/ 17 h 144"/>
              <a:gd name="T8" fmla="*/ 106 w 144"/>
              <a:gd name="T9" fmla="*/ 22 h 144"/>
              <a:gd name="T10" fmla="*/ 88 w 144"/>
              <a:gd name="T11" fmla="*/ 19 h 144"/>
              <a:gd name="T12" fmla="*/ 83 w 144"/>
              <a:gd name="T13" fmla="*/ 6 h 144"/>
              <a:gd name="T14" fmla="*/ 66 w 144"/>
              <a:gd name="T15" fmla="*/ 0 h 144"/>
              <a:gd name="T16" fmla="*/ 61 w 144"/>
              <a:gd name="T17" fmla="*/ 12 h 144"/>
              <a:gd name="T18" fmla="*/ 46 w 144"/>
              <a:gd name="T19" fmla="*/ 23 h 144"/>
              <a:gd name="T20" fmla="*/ 33 w 144"/>
              <a:gd name="T21" fmla="*/ 17 h 144"/>
              <a:gd name="T22" fmla="*/ 17 w 144"/>
              <a:gd name="T23" fmla="*/ 25 h 144"/>
              <a:gd name="T24" fmla="*/ 22 w 144"/>
              <a:gd name="T25" fmla="*/ 38 h 144"/>
              <a:gd name="T26" fmla="*/ 19 w 144"/>
              <a:gd name="T27" fmla="*/ 56 h 144"/>
              <a:gd name="T28" fmla="*/ 6 w 144"/>
              <a:gd name="T29" fmla="*/ 61 h 144"/>
              <a:gd name="T30" fmla="*/ 0 w 144"/>
              <a:gd name="T31" fmla="*/ 78 h 144"/>
              <a:gd name="T32" fmla="*/ 12 w 144"/>
              <a:gd name="T33" fmla="*/ 83 h 144"/>
              <a:gd name="T34" fmla="*/ 23 w 144"/>
              <a:gd name="T35" fmla="*/ 98 h 144"/>
              <a:gd name="T36" fmla="*/ 17 w 144"/>
              <a:gd name="T37" fmla="*/ 111 h 144"/>
              <a:gd name="T38" fmla="*/ 25 w 144"/>
              <a:gd name="T39" fmla="*/ 127 h 144"/>
              <a:gd name="T40" fmla="*/ 38 w 144"/>
              <a:gd name="T41" fmla="*/ 122 h 144"/>
              <a:gd name="T42" fmla="*/ 56 w 144"/>
              <a:gd name="T43" fmla="*/ 125 h 144"/>
              <a:gd name="T44" fmla="*/ 61 w 144"/>
              <a:gd name="T45" fmla="*/ 138 h 144"/>
              <a:gd name="T46" fmla="*/ 78 w 144"/>
              <a:gd name="T47" fmla="*/ 144 h 144"/>
              <a:gd name="T48" fmla="*/ 83 w 144"/>
              <a:gd name="T49" fmla="*/ 132 h 144"/>
              <a:gd name="T50" fmla="*/ 98 w 144"/>
              <a:gd name="T51" fmla="*/ 121 h 144"/>
              <a:gd name="T52" fmla="*/ 111 w 144"/>
              <a:gd name="T53" fmla="*/ 127 h 144"/>
              <a:gd name="T54" fmla="*/ 127 w 144"/>
              <a:gd name="T55" fmla="*/ 119 h 144"/>
              <a:gd name="T56" fmla="*/ 122 w 144"/>
              <a:gd name="T57" fmla="*/ 106 h 144"/>
              <a:gd name="T58" fmla="*/ 125 w 144"/>
              <a:gd name="T59" fmla="*/ 88 h 144"/>
              <a:gd name="T60" fmla="*/ 138 w 144"/>
              <a:gd name="T61" fmla="*/ 83 h 144"/>
              <a:gd name="T62" fmla="*/ 144 w 144"/>
              <a:gd name="T63" fmla="*/ 66 h 144"/>
              <a:gd name="T64" fmla="*/ 100 w 144"/>
              <a:gd name="T65" fmla="*/ 72 h 144"/>
              <a:gd name="T66" fmla="*/ 44 w 144"/>
              <a:gd name="T67" fmla="*/ 72 h 144"/>
              <a:gd name="T68" fmla="*/ 100 w 144"/>
              <a:gd name="T69" fmla="*/ 72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4" h="144">
                <a:moveTo>
                  <a:pt x="138" y="61"/>
                </a:moveTo>
                <a:cubicBezTo>
                  <a:pt x="132" y="61"/>
                  <a:pt x="132" y="61"/>
                  <a:pt x="132" y="61"/>
                </a:cubicBezTo>
                <a:cubicBezTo>
                  <a:pt x="129" y="61"/>
                  <a:pt x="126" y="59"/>
                  <a:pt x="125" y="56"/>
                </a:cubicBezTo>
                <a:cubicBezTo>
                  <a:pt x="121" y="46"/>
                  <a:pt x="121" y="46"/>
                  <a:pt x="121" y="46"/>
                </a:cubicBezTo>
                <a:cubicBezTo>
                  <a:pt x="119" y="44"/>
                  <a:pt x="120" y="40"/>
                  <a:pt x="122" y="38"/>
                </a:cubicBezTo>
                <a:cubicBezTo>
                  <a:pt x="127" y="33"/>
                  <a:pt x="127" y="33"/>
                  <a:pt x="127" y="33"/>
                </a:cubicBezTo>
                <a:cubicBezTo>
                  <a:pt x="129" y="31"/>
                  <a:pt x="129" y="27"/>
                  <a:pt x="127" y="25"/>
                </a:cubicBezTo>
                <a:cubicBezTo>
                  <a:pt x="119" y="17"/>
                  <a:pt x="119" y="17"/>
                  <a:pt x="119" y="17"/>
                </a:cubicBezTo>
                <a:cubicBezTo>
                  <a:pt x="117" y="15"/>
                  <a:pt x="113" y="15"/>
                  <a:pt x="111" y="17"/>
                </a:cubicBezTo>
                <a:cubicBezTo>
                  <a:pt x="106" y="22"/>
                  <a:pt x="106" y="22"/>
                  <a:pt x="106" y="22"/>
                </a:cubicBezTo>
                <a:cubicBezTo>
                  <a:pt x="104" y="24"/>
                  <a:pt x="100" y="25"/>
                  <a:pt x="98" y="23"/>
                </a:cubicBezTo>
                <a:cubicBezTo>
                  <a:pt x="88" y="19"/>
                  <a:pt x="88" y="19"/>
                  <a:pt x="88" y="19"/>
                </a:cubicBezTo>
                <a:cubicBezTo>
                  <a:pt x="85" y="18"/>
                  <a:pt x="83" y="15"/>
                  <a:pt x="83" y="12"/>
                </a:cubicBezTo>
                <a:cubicBezTo>
                  <a:pt x="83" y="6"/>
                  <a:pt x="83" y="6"/>
                  <a:pt x="83" y="6"/>
                </a:cubicBezTo>
                <a:cubicBezTo>
                  <a:pt x="83" y="2"/>
                  <a:pt x="81" y="0"/>
                  <a:pt x="78" y="0"/>
                </a:cubicBezTo>
                <a:cubicBezTo>
                  <a:pt x="66" y="0"/>
                  <a:pt x="66" y="0"/>
                  <a:pt x="66" y="0"/>
                </a:cubicBezTo>
                <a:cubicBezTo>
                  <a:pt x="63" y="0"/>
                  <a:pt x="61" y="2"/>
                  <a:pt x="61" y="6"/>
                </a:cubicBezTo>
                <a:cubicBezTo>
                  <a:pt x="61" y="12"/>
                  <a:pt x="61" y="12"/>
                  <a:pt x="61" y="12"/>
                </a:cubicBezTo>
                <a:cubicBezTo>
                  <a:pt x="61" y="15"/>
                  <a:pt x="59" y="18"/>
                  <a:pt x="56" y="19"/>
                </a:cubicBezTo>
                <a:cubicBezTo>
                  <a:pt x="46" y="23"/>
                  <a:pt x="46" y="23"/>
                  <a:pt x="46" y="23"/>
                </a:cubicBezTo>
                <a:cubicBezTo>
                  <a:pt x="44" y="25"/>
                  <a:pt x="40" y="24"/>
                  <a:pt x="38" y="22"/>
                </a:cubicBezTo>
                <a:cubicBezTo>
                  <a:pt x="33" y="17"/>
                  <a:pt x="33" y="17"/>
                  <a:pt x="33" y="17"/>
                </a:cubicBezTo>
                <a:cubicBezTo>
                  <a:pt x="31" y="15"/>
                  <a:pt x="27" y="15"/>
                  <a:pt x="25" y="17"/>
                </a:cubicBezTo>
                <a:cubicBezTo>
                  <a:pt x="17" y="25"/>
                  <a:pt x="17" y="25"/>
                  <a:pt x="17" y="25"/>
                </a:cubicBezTo>
                <a:cubicBezTo>
                  <a:pt x="15" y="27"/>
                  <a:pt x="15" y="31"/>
                  <a:pt x="17" y="33"/>
                </a:cubicBezTo>
                <a:cubicBezTo>
                  <a:pt x="22" y="38"/>
                  <a:pt x="22" y="38"/>
                  <a:pt x="22" y="38"/>
                </a:cubicBezTo>
                <a:cubicBezTo>
                  <a:pt x="24" y="40"/>
                  <a:pt x="25" y="44"/>
                  <a:pt x="23" y="46"/>
                </a:cubicBezTo>
                <a:cubicBezTo>
                  <a:pt x="19" y="56"/>
                  <a:pt x="19" y="56"/>
                  <a:pt x="19" y="56"/>
                </a:cubicBezTo>
                <a:cubicBezTo>
                  <a:pt x="18" y="59"/>
                  <a:pt x="15" y="61"/>
                  <a:pt x="12" y="61"/>
                </a:cubicBezTo>
                <a:cubicBezTo>
                  <a:pt x="6" y="61"/>
                  <a:pt x="6" y="61"/>
                  <a:pt x="6" y="61"/>
                </a:cubicBezTo>
                <a:cubicBezTo>
                  <a:pt x="2" y="61"/>
                  <a:pt x="0" y="63"/>
                  <a:pt x="0" y="66"/>
                </a:cubicBezTo>
                <a:cubicBezTo>
                  <a:pt x="0" y="78"/>
                  <a:pt x="0" y="78"/>
                  <a:pt x="0" y="78"/>
                </a:cubicBezTo>
                <a:cubicBezTo>
                  <a:pt x="0" y="81"/>
                  <a:pt x="2" y="83"/>
                  <a:pt x="6" y="83"/>
                </a:cubicBezTo>
                <a:cubicBezTo>
                  <a:pt x="12" y="83"/>
                  <a:pt x="12" y="83"/>
                  <a:pt x="12" y="83"/>
                </a:cubicBezTo>
                <a:cubicBezTo>
                  <a:pt x="15" y="83"/>
                  <a:pt x="18" y="85"/>
                  <a:pt x="19" y="88"/>
                </a:cubicBezTo>
                <a:cubicBezTo>
                  <a:pt x="23" y="98"/>
                  <a:pt x="23" y="98"/>
                  <a:pt x="23" y="98"/>
                </a:cubicBezTo>
                <a:cubicBezTo>
                  <a:pt x="25" y="100"/>
                  <a:pt x="24" y="104"/>
                  <a:pt x="22" y="106"/>
                </a:cubicBezTo>
                <a:cubicBezTo>
                  <a:pt x="17" y="111"/>
                  <a:pt x="17" y="111"/>
                  <a:pt x="17" y="111"/>
                </a:cubicBezTo>
                <a:cubicBezTo>
                  <a:pt x="15" y="113"/>
                  <a:pt x="15" y="117"/>
                  <a:pt x="17" y="119"/>
                </a:cubicBezTo>
                <a:cubicBezTo>
                  <a:pt x="25" y="127"/>
                  <a:pt x="25" y="127"/>
                  <a:pt x="25" y="127"/>
                </a:cubicBezTo>
                <a:cubicBezTo>
                  <a:pt x="27" y="129"/>
                  <a:pt x="31" y="129"/>
                  <a:pt x="33" y="127"/>
                </a:cubicBezTo>
                <a:cubicBezTo>
                  <a:pt x="38" y="122"/>
                  <a:pt x="38" y="122"/>
                  <a:pt x="38" y="122"/>
                </a:cubicBezTo>
                <a:cubicBezTo>
                  <a:pt x="40" y="120"/>
                  <a:pt x="44" y="119"/>
                  <a:pt x="46" y="121"/>
                </a:cubicBezTo>
                <a:cubicBezTo>
                  <a:pt x="56" y="125"/>
                  <a:pt x="56" y="125"/>
                  <a:pt x="56" y="125"/>
                </a:cubicBezTo>
                <a:cubicBezTo>
                  <a:pt x="59" y="126"/>
                  <a:pt x="61" y="129"/>
                  <a:pt x="61" y="132"/>
                </a:cubicBezTo>
                <a:cubicBezTo>
                  <a:pt x="61" y="138"/>
                  <a:pt x="61" y="138"/>
                  <a:pt x="61" y="138"/>
                </a:cubicBezTo>
                <a:cubicBezTo>
                  <a:pt x="61" y="142"/>
                  <a:pt x="63" y="144"/>
                  <a:pt x="66" y="144"/>
                </a:cubicBezTo>
                <a:cubicBezTo>
                  <a:pt x="78" y="144"/>
                  <a:pt x="78" y="144"/>
                  <a:pt x="78" y="144"/>
                </a:cubicBezTo>
                <a:cubicBezTo>
                  <a:pt x="81" y="144"/>
                  <a:pt x="83" y="142"/>
                  <a:pt x="83" y="138"/>
                </a:cubicBezTo>
                <a:cubicBezTo>
                  <a:pt x="83" y="132"/>
                  <a:pt x="83" y="132"/>
                  <a:pt x="83" y="132"/>
                </a:cubicBezTo>
                <a:cubicBezTo>
                  <a:pt x="83" y="129"/>
                  <a:pt x="85" y="126"/>
                  <a:pt x="88" y="125"/>
                </a:cubicBezTo>
                <a:cubicBezTo>
                  <a:pt x="98" y="121"/>
                  <a:pt x="98" y="121"/>
                  <a:pt x="98" y="121"/>
                </a:cubicBezTo>
                <a:cubicBezTo>
                  <a:pt x="100" y="119"/>
                  <a:pt x="104" y="120"/>
                  <a:pt x="106" y="122"/>
                </a:cubicBezTo>
                <a:cubicBezTo>
                  <a:pt x="111" y="127"/>
                  <a:pt x="111" y="127"/>
                  <a:pt x="111" y="127"/>
                </a:cubicBezTo>
                <a:cubicBezTo>
                  <a:pt x="113" y="129"/>
                  <a:pt x="117" y="129"/>
                  <a:pt x="119" y="127"/>
                </a:cubicBezTo>
                <a:cubicBezTo>
                  <a:pt x="127" y="119"/>
                  <a:pt x="127" y="119"/>
                  <a:pt x="127" y="119"/>
                </a:cubicBezTo>
                <a:cubicBezTo>
                  <a:pt x="129" y="117"/>
                  <a:pt x="129" y="113"/>
                  <a:pt x="127" y="111"/>
                </a:cubicBezTo>
                <a:cubicBezTo>
                  <a:pt x="122" y="106"/>
                  <a:pt x="122" y="106"/>
                  <a:pt x="122" y="106"/>
                </a:cubicBezTo>
                <a:cubicBezTo>
                  <a:pt x="120" y="104"/>
                  <a:pt x="119" y="100"/>
                  <a:pt x="121" y="98"/>
                </a:cubicBezTo>
                <a:cubicBezTo>
                  <a:pt x="125" y="88"/>
                  <a:pt x="125" y="88"/>
                  <a:pt x="125" y="88"/>
                </a:cubicBezTo>
                <a:cubicBezTo>
                  <a:pt x="126" y="85"/>
                  <a:pt x="129" y="83"/>
                  <a:pt x="132" y="83"/>
                </a:cubicBezTo>
                <a:cubicBezTo>
                  <a:pt x="138" y="83"/>
                  <a:pt x="138" y="83"/>
                  <a:pt x="138" y="83"/>
                </a:cubicBezTo>
                <a:cubicBezTo>
                  <a:pt x="142" y="83"/>
                  <a:pt x="144" y="81"/>
                  <a:pt x="144" y="78"/>
                </a:cubicBezTo>
                <a:cubicBezTo>
                  <a:pt x="144" y="66"/>
                  <a:pt x="144" y="66"/>
                  <a:pt x="144" y="66"/>
                </a:cubicBezTo>
                <a:cubicBezTo>
                  <a:pt x="144" y="63"/>
                  <a:pt x="142" y="61"/>
                  <a:pt x="138" y="61"/>
                </a:cubicBezTo>
                <a:moveTo>
                  <a:pt x="100" y="72"/>
                </a:moveTo>
                <a:cubicBezTo>
                  <a:pt x="100" y="87"/>
                  <a:pt x="87" y="100"/>
                  <a:pt x="72" y="100"/>
                </a:cubicBezTo>
                <a:cubicBezTo>
                  <a:pt x="57" y="100"/>
                  <a:pt x="44" y="87"/>
                  <a:pt x="44" y="72"/>
                </a:cubicBezTo>
                <a:cubicBezTo>
                  <a:pt x="44" y="57"/>
                  <a:pt x="57" y="44"/>
                  <a:pt x="72" y="44"/>
                </a:cubicBezTo>
                <a:cubicBezTo>
                  <a:pt x="87" y="44"/>
                  <a:pt x="100" y="57"/>
                  <a:pt x="100" y="72"/>
                </a:cubicBezTo>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grpSp>
        <p:nvGrpSpPr>
          <p:cNvPr id="14" name="组合 13"/>
          <p:cNvGrpSpPr/>
          <p:nvPr/>
        </p:nvGrpSpPr>
        <p:grpSpPr>
          <a:xfrm>
            <a:off x="7056438" y="1544458"/>
            <a:ext cx="748697" cy="535254"/>
            <a:chOff x="4122738" y="1968500"/>
            <a:chExt cx="361950" cy="258763"/>
          </a:xfrm>
          <a:solidFill>
            <a:schemeClr val="bg1"/>
          </a:solidFill>
        </p:grpSpPr>
        <p:sp>
          <p:nvSpPr>
            <p:cNvPr id="15" name="Freeform 39"/>
            <p:cNvSpPr/>
            <p:nvPr/>
          </p:nvSpPr>
          <p:spPr>
            <a:xfrm>
              <a:off x="4281488" y="2109788"/>
              <a:ext cx="203200" cy="117475"/>
            </a:xfrm>
            <a:custGeom>
              <a:avLst/>
              <a:gdLst/>
              <a:ahLst/>
              <a:cxnLst>
                <a:cxn ang="0">
                  <a:pos x="203019" y="63652"/>
                </a:cxn>
                <a:cxn ang="0">
                  <a:pos x="121811" y="9093"/>
                </a:cxn>
                <a:cxn ang="0">
                  <a:pos x="121811" y="43192"/>
                </a:cxn>
                <a:cxn ang="0">
                  <a:pos x="119556" y="43192"/>
                </a:cxn>
                <a:cxn ang="0">
                  <a:pos x="63161" y="43192"/>
                </a:cxn>
                <a:cxn ang="0">
                  <a:pos x="27069" y="0"/>
                </a:cxn>
                <a:cxn ang="0">
                  <a:pos x="0" y="31826"/>
                </a:cxn>
                <a:cxn ang="0">
                  <a:pos x="38348" y="77292"/>
                </a:cxn>
                <a:cxn ang="0">
                  <a:pos x="54138" y="84112"/>
                </a:cxn>
                <a:cxn ang="0">
                  <a:pos x="119556" y="84112"/>
                </a:cxn>
                <a:cxn ang="0">
                  <a:pos x="121811" y="84112"/>
                </a:cxn>
                <a:cxn ang="0">
                  <a:pos x="121811" y="118211"/>
                </a:cxn>
                <a:cxn ang="0">
                  <a:pos x="203019" y="63652"/>
                </a:cxn>
              </a:cxnLst>
              <a:rect l="0" t="0" r="0" b="0"/>
              <a:pathLst>
                <a:path w="90" h="52">
                  <a:moveTo>
                    <a:pt x="90" y="28"/>
                  </a:moveTo>
                  <a:cubicBezTo>
                    <a:pt x="54" y="4"/>
                    <a:pt x="54" y="4"/>
                    <a:pt x="54" y="4"/>
                  </a:cubicBezTo>
                  <a:cubicBezTo>
                    <a:pt x="54" y="19"/>
                    <a:pt x="54" y="19"/>
                    <a:pt x="54" y="19"/>
                  </a:cubicBezTo>
                  <a:cubicBezTo>
                    <a:pt x="53" y="19"/>
                    <a:pt x="53" y="19"/>
                    <a:pt x="53" y="19"/>
                  </a:cubicBezTo>
                  <a:cubicBezTo>
                    <a:pt x="28" y="19"/>
                    <a:pt x="28" y="19"/>
                    <a:pt x="28" y="19"/>
                  </a:cubicBezTo>
                  <a:cubicBezTo>
                    <a:pt x="12" y="0"/>
                    <a:pt x="12" y="0"/>
                    <a:pt x="12" y="0"/>
                  </a:cubicBezTo>
                  <a:cubicBezTo>
                    <a:pt x="0" y="14"/>
                    <a:pt x="0" y="14"/>
                    <a:pt x="0" y="14"/>
                  </a:cubicBezTo>
                  <a:cubicBezTo>
                    <a:pt x="17" y="34"/>
                    <a:pt x="17" y="34"/>
                    <a:pt x="17" y="34"/>
                  </a:cubicBezTo>
                  <a:cubicBezTo>
                    <a:pt x="18" y="36"/>
                    <a:pt x="21" y="37"/>
                    <a:pt x="24" y="37"/>
                  </a:cubicBezTo>
                  <a:cubicBezTo>
                    <a:pt x="53" y="37"/>
                    <a:pt x="53" y="37"/>
                    <a:pt x="53" y="37"/>
                  </a:cubicBezTo>
                  <a:cubicBezTo>
                    <a:pt x="54" y="37"/>
                    <a:pt x="54" y="37"/>
                    <a:pt x="54" y="37"/>
                  </a:cubicBezTo>
                  <a:cubicBezTo>
                    <a:pt x="54" y="52"/>
                    <a:pt x="54" y="52"/>
                    <a:pt x="54" y="52"/>
                  </a:cubicBezTo>
                  <a:lnTo>
                    <a:pt x="90" y="28"/>
                  </a:lnTo>
                  <a:close/>
                </a:path>
              </a:pathLst>
            </a:custGeom>
            <a:grpFill/>
            <a:ln w="9525">
              <a:noFill/>
            </a:ln>
          </p:spPr>
          <p:txBody>
            <a:bodyPr/>
            <a:lstStyle/>
            <a:p>
              <a:pPr fontAlgn="auto"/>
              <a:endParaRPr lang="zh-CN" altLang="en-US" noProof="1"/>
            </a:p>
          </p:txBody>
        </p:sp>
        <p:sp>
          <p:nvSpPr>
            <p:cNvPr id="16" name="Freeform 40"/>
            <p:cNvSpPr/>
            <p:nvPr/>
          </p:nvSpPr>
          <p:spPr>
            <a:xfrm>
              <a:off x="4124325" y="2001838"/>
              <a:ext cx="139700" cy="84137"/>
            </a:xfrm>
            <a:custGeom>
              <a:avLst/>
              <a:gdLst/>
              <a:ahLst/>
              <a:cxnLst>
                <a:cxn ang="0">
                  <a:pos x="87293" y="0"/>
                </a:cxn>
                <a:cxn ang="0">
                  <a:pos x="20144" y="0"/>
                </a:cxn>
                <a:cxn ang="0">
                  <a:pos x="0" y="20628"/>
                </a:cxn>
                <a:cxn ang="0">
                  <a:pos x="20144" y="41256"/>
                </a:cxn>
                <a:cxn ang="0">
                  <a:pos x="76101" y="41256"/>
                </a:cxn>
                <a:cxn ang="0">
                  <a:pos x="111914" y="84804"/>
                </a:cxn>
                <a:cxn ang="0">
                  <a:pos x="138773" y="52716"/>
                </a:cxn>
                <a:cxn ang="0">
                  <a:pos x="100722" y="6876"/>
                </a:cxn>
                <a:cxn ang="0">
                  <a:pos x="87293" y="0"/>
                </a:cxn>
              </a:cxnLst>
              <a:rect l="0" t="0" r="0" b="0"/>
              <a:pathLst>
                <a:path w="62" h="37">
                  <a:moveTo>
                    <a:pt x="39" y="0"/>
                  </a:moveTo>
                  <a:cubicBezTo>
                    <a:pt x="9" y="0"/>
                    <a:pt x="9" y="0"/>
                    <a:pt x="9" y="0"/>
                  </a:cubicBezTo>
                  <a:cubicBezTo>
                    <a:pt x="4" y="0"/>
                    <a:pt x="0" y="4"/>
                    <a:pt x="0" y="9"/>
                  </a:cubicBezTo>
                  <a:cubicBezTo>
                    <a:pt x="0" y="14"/>
                    <a:pt x="4" y="18"/>
                    <a:pt x="9" y="18"/>
                  </a:cubicBezTo>
                  <a:cubicBezTo>
                    <a:pt x="34" y="18"/>
                    <a:pt x="34" y="18"/>
                    <a:pt x="34" y="18"/>
                  </a:cubicBezTo>
                  <a:cubicBezTo>
                    <a:pt x="50" y="37"/>
                    <a:pt x="50" y="37"/>
                    <a:pt x="50" y="37"/>
                  </a:cubicBezTo>
                  <a:cubicBezTo>
                    <a:pt x="62" y="23"/>
                    <a:pt x="62" y="23"/>
                    <a:pt x="62" y="23"/>
                  </a:cubicBezTo>
                  <a:cubicBezTo>
                    <a:pt x="45" y="3"/>
                    <a:pt x="45" y="3"/>
                    <a:pt x="45" y="3"/>
                  </a:cubicBezTo>
                  <a:cubicBezTo>
                    <a:pt x="44" y="1"/>
                    <a:pt x="41" y="0"/>
                    <a:pt x="39" y="0"/>
                  </a:cubicBezTo>
                </a:path>
              </a:pathLst>
            </a:custGeom>
            <a:grpFill/>
            <a:ln w="9525">
              <a:noFill/>
            </a:ln>
          </p:spPr>
          <p:txBody>
            <a:bodyPr/>
            <a:lstStyle/>
            <a:p>
              <a:pPr fontAlgn="auto"/>
              <a:endParaRPr lang="zh-CN" altLang="en-US" noProof="1"/>
            </a:p>
          </p:txBody>
        </p:sp>
        <p:sp>
          <p:nvSpPr>
            <p:cNvPr id="17" name="Freeform 41"/>
            <p:cNvSpPr/>
            <p:nvPr/>
          </p:nvSpPr>
          <p:spPr>
            <a:xfrm>
              <a:off x="4122738" y="1968500"/>
              <a:ext cx="361950" cy="225425"/>
            </a:xfrm>
            <a:custGeom>
              <a:avLst/>
              <a:gdLst/>
              <a:ahLst/>
              <a:cxnLst>
                <a:cxn ang="0">
                  <a:pos x="362350" y="54823"/>
                </a:cxn>
                <a:cxn ang="0">
                  <a:pos x="280821" y="0"/>
                </a:cxn>
                <a:cxn ang="0">
                  <a:pos x="280821" y="34264"/>
                </a:cxn>
                <a:cxn ang="0">
                  <a:pos x="278557" y="34264"/>
                </a:cxn>
                <a:cxn ang="0">
                  <a:pos x="212881" y="34264"/>
                </a:cxn>
                <a:cxn ang="0">
                  <a:pos x="197028" y="41117"/>
                </a:cxn>
                <a:cxn ang="0">
                  <a:pos x="79264" y="185026"/>
                </a:cxn>
                <a:cxn ang="0">
                  <a:pos x="20382" y="185026"/>
                </a:cxn>
                <a:cxn ang="0">
                  <a:pos x="0" y="205585"/>
                </a:cxn>
                <a:cxn ang="0">
                  <a:pos x="20382" y="226143"/>
                </a:cxn>
                <a:cxn ang="0">
                  <a:pos x="90588" y="226143"/>
                </a:cxn>
                <a:cxn ang="0">
                  <a:pos x="104176" y="219290"/>
                </a:cxn>
                <a:cxn ang="0">
                  <a:pos x="221939" y="75381"/>
                </a:cxn>
                <a:cxn ang="0">
                  <a:pos x="278557" y="75381"/>
                </a:cxn>
                <a:cxn ang="0">
                  <a:pos x="280821" y="75381"/>
                </a:cxn>
                <a:cxn ang="0">
                  <a:pos x="280821" y="109645"/>
                </a:cxn>
                <a:cxn ang="0">
                  <a:pos x="362350" y="54823"/>
                </a:cxn>
              </a:cxnLst>
              <a:rect l="0" t="0" r="0" b="0"/>
              <a:pathLst>
                <a:path w="160" h="99">
                  <a:moveTo>
                    <a:pt x="160" y="24"/>
                  </a:moveTo>
                  <a:cubicBezTo>
                    <a:pt x="124" y="0"/>
                    <a:pt x="124" y="0"/>
                    <a:pt x="124" y="0"/>
                  </a:cubicBezTo>
                  <a:cubicBezTo>
                    <a:pt x="124" y="15"/>
                    <a:pt x="124" y="15"/>
                    <a:pt x="124" y="15"/>
                  </a:cubicBezTo>
                  <a:cubicBezTo>
                    <a:pt x="123" y="15"/>
                    <a:pt x="123" y="15"/>
                    <a:pt x="123" y="15"/>
                  </a:cubicBezTo>
                  <a:cubicBezTo>
                    <a:pt x="94" y="15"/>
                    <a:pt x="94" y="15"/>
                    <a:pt x="94" y="15"/>
                  </a:cubicBezTo>
                  <a:cubicBezTo>
                    <a:pt x="91" y="15"/>
                    <a:pt x="88" y="16"/>
                    <a:pt x="87" y="18"/>
                  </a:cubicBezTo>
                  <a:cubicBezTo>
                    <a:pt x="35" y="81"/>
                    <a:pt x="35" y="81"/>
                    <a:pt x="35" y="81"/>
                  </a:cubicBezTo>
                  <a:cubicBezTo>
                    <a:pt x="9" y="81"/>
                    <a:pt x="9" y="81"/>
                    <a:pt x="9" y="81"/>
                  </a:cubicBezTo>
                  <a:cubicBezTo>
                    <a:pt x="5" y="81"/>
                    <a:pt x="0" y="85"/>
                    <a:pt x="0" y="90"/>
                  </a:cubicBezTo>
                  <a:cubicBezTo>
                    <a:pt x="0" y="95"/>
                    <a:pt x="5" y="99"/>
                    <a:pt x="9" y="99"/>
                  </a:cubicBezTo>
                  <a:cubicBezTo>
                    <a:pt x="40" y="99"/>
                    <a:pt x="40" y="99"/>
                    <a:pt x="40" y="99"/>
                  </a:cubicBezTo>
                  <a:cubicBezTo>
                    <a:pt x="42" y="99"/>
                    <a:pt x="45" y="98"/>
                    <a:pt x="46" y="96"/>
                  </a:cubicBezTo>
                  <a:cubicBezTo>
                    <a:pt x="98" y="33"/>
                    <a:pt x="98" y="33"/>
                    <a:pt x="98" y="33"/>
                  </a:cubicBezTo>
                  <a:cubicBezTo>
                    <a:pt x="123" y="33"/>
                    <a:pt x="123" y="33"/>
                    <a:pt x="123" y="33"/>
                  </a:cubicBezTo>
                  <a:cubicBezTo>
                    <a:pt x="124" y="33"/>
                    <a:pt x="124" y="33"/>
                    <a:pt x="124" y="33"/>
                  </a:cubicBezTo>
                  <a:cubicBezTo>
                    <a:pt x="124" y="48"/>
                    <a:pt x="124" y="48"/>
                    <a:pt x="124" y="48"/>
                  </a:cubicBezTo>
                  <a:lnTo>
                    <a:pt x="160" y="24"/>
                  </a:lnTo>
                  <a:close/>
                </a:path>
              </a:pathLst>
            </a:custGeom>
            <a:grpFill/>
            <a:ln w="9525">
              <a:noFill/>
            </a:ln>
          </p:spPr>
          <p:txBody>
            <a:bodyPr/>
            <a:lstStyle/>
            <a:p>
              <a:pPr fontAlgn="auto"/>
              <a:endParaRPr lang="zh-CN" altLang="en-US" noProof="1"/>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右箭头 21"/>
          <p:cNvSpPr/>
          <p:nvPr/>
        </p:nvSpPr>
        <p:spPr>
          <a:xfrm>
            <a:off x="1085850" y="2366963"/>
            <a:ext cx="10244138" cy="1162050"/>
          </a:xfrm>
          <a:prstGeom prst="rightArrow">
            <a:avLst>
              <a:gd name="adj1" fmla="val 50000"/>
              <a:gd name="adj2" fmla="val 87271"/>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6" name="MH_Other_1"/>
          <p:cNvSpPr/>
          <p:nvPr>
            <p:custDataLst>
              <p:tags r:id="rId1"/>
            </p:custDataLst>
          </p:nvPr>
        </p:nvSpPr>
        <p:spPr>
          <a:xfrm>
            <a:off x="3963988" y="2116138"/>
            <a:ext cx="1646237" cy="1649412"/>
          </a:xfrm>
          <a:prstGeom prst="ellipse">
            <a:avLst/>
          </a:prstGeom>
          <a:solidFill>
            <a:srgbClr val="7DB1CD"/>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600" noProof="1">
              <a:solidFill>
                <a:schemeClr val="accent1"/>
              </a:solidFill>
              <a:cs typeface="+mn-ea"/>
              <a:sym typeface="+mn-lt"/>
            </a:endParaRPr>
          </a:p>
        </p:txBody>
      </p:sp>
      <p:sp>
        <p:nvSpPr>
          <p:cNvPr id="7" name="MH_Other_3"/>
          <p:cNvSpPr/>
          <p:nvPr>
            <p:custDataLst>
              <p:tags r:id="rId2"/>
            </p:custDataLst>
          </p:nvPr>
        </p:nvSpPr>
        <p:spPr>
          <a:xfrm>
            <a:off x="1728788" y="2116138"/>
            <a:ext cx="1649412" cy="1649412"/>
          </a:xfrm>
          <a:prstGeom prst="ellipse">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600" noProof="1">
              <a:solidFill>
                <a:schemeClr val="accent1"/>
              </a:solidFill>
              <a:cs typeface="+mn-ea"/>
              <a:sym typeface="+mn-lt"/>
            </a:endParaRPr>
          </a:p>
        </p:txBody>
      </p:sp>
      <p:sp>
        <p:nvSpPr>
          <p:cNvPr id="8" name="MH_Other_6"/>
          <p:cNvSpPr/>
          <p:nvPr>
            <p:custDataLst>
              <p:tags r:id="rId3"/>
            </p:custDataLst>
          </p:nvPr>
        </p:nvSpPr>
        <p:spPr>
          <a:xfrm>
            <a:off x="6208713" y="2116138"/>
            <a:ext cx="1646237" cy="1649412"/>
          </a:xfrm>
          <a:prstGeom prst="ellipse">
            <a:avLst/>
          </a:prstGeom>
          <a:solidFill>
            <a:srgbClr val="5E80B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600" noProof="1">
              <a:solidFill>
                <a:schemeClr val="accent1"/>
              </a:solidFill>
              <a:cs typeface="+mn-ea"/>
              <a:sym typeface="+mn-lt"/>
            </a:endParaRPr>
          </a:p>
        </p:txBody>
      </p:sp>
      <p:sp>
        <p:nvSpPr>
          <p:cNvPr id="9" name="MH_Other_8"/>
          <p:cNvSpPr/>
          <p:nvPr>
            <p:custDataLst>
              <p:tags r:id="rId4"/>
            </p:custDataLst>
          </p:nvPr>
        </p:nvSpPr>
        <p:spPr>
          <a:xfrm>
            <a:off x="8453438" y="2116138"/>
            <a:ext cx="1647825" cy="1649412"/>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sz="1600" noProof="1">
              <a:solidFill>
                <a:schemeClr val="accent1"/>
              </a:solidFill>
              <a:cs typeface="+mn-ea"/>
              <a:sym typeface="+mn-lt"/>
            </a:endParaRPr>
          </a:p>
        </p:txBody>
      </p:sp>
      <p:sp>
        <p:nvSpPr>
          <p:cNvPr id="10" name="KSO_Shape"/>
          <p:cNvSpPr/>
          <p:nvPr/>
        </p:nvSpPr>
        <p:spPr>
          <a:xfrm>
            <a:off x="6750050" y="2601913"/>
            <a:ext cx="563563" cy="677862"/>
          </a:xfrm>
          <a:custGeom>
            <a:avLst/>
            <a:gdLst>
              <a:gd name="connsiteX0" fmla="*/ 331068 w 1208088"/>
              <a:gd name="connsiteY0" fmla="*/ 665573 h 1452563"/>
              <a:gd name="connsiteX1" fmla="*/ 508820 w 1208088"/>
              <a:gd name="connsiteY1" fmla="*/ 932822 h 1452563"/>
              <a:gd name="connsiteX2" fmla="*/ 369158 w 1208088"/>
              <a:gd name="connsiteY2" fmla="*/ 932822 h 1452563"/>
              <a:gd name="connsiteX3" fmla="*/ 369158 w 1208088"/>
              <a:gd name="connsiteY3" fmla="*/ 983727 h 1452563"/>
              <a:gd name="connsiteX4" fmla="*/ 534213 w 1208088"/>
              <a:gd name="connsiteY4" fmla="*/ 983727 h 1452563"/>
              <a:gd name="connsiteX5" fmla="*/ 534213 w 1208088"/>
              <a:gd name="connsiteY5" fmla="*/ 1034632 h 1452563"/>
              <a:gd name="connsiteX6" fmla="*/ 369158 w 1208088"/>
              <a:gd name="connsiteY6" fmla="*/ 1034632 h 1452563"/>
              <a:gd name="connsiteX7" fmla="*/ 369158 w 1208088"/>
              <a:gd name="connsiteY7" fmla="*/ 1085536 h 1452563"/>
              <a:gd name="connsiteX8" fmla="*/ 534213 w 1208088"/>
              <a:gd name="connsiteY8" fmla="*/ 1085536 h 1452563"/>
              <a:gd name="connsiteX9" fmla="*/ 534213 w 1208088"/>
              <a:gd name="connsiteY9" fmla="*/ 1238250 h 1452563"/>
              <a:gd name="connsiteX10" fmla="*/ 673875 w 1208088"/>
              <a:gd name="connsiteY10" fmla="*/ 1238250 h 1452563"/>
              <a:gd name="connsiteX11" fmla="*/ 673875 w 1208088"/>
              <a:gd name="connsiteY11" fmla="*/ 1085536 h 1452563"/>
              <a:gd name="connsiteX12" fmla="*/ 864324 w 1208088"/>
              <a:gd name="connsiteY12" fmla="*/ 1085536 h 1452563"/>
              <a:gd name="connsiteX13" fmla="*/ 864324 w 1208088"/>
              <a:gd name="connsiteY13" fmla="*/ 1034632 h 1452563"/>
              <a:gd name="connsiteX14" fmla="*/ 673875 w 1208088"/>
              <a:gd name="connsiteY14" fmla="*/ 1034632 h 1452563"/>
              <a:gd name="connsiteX15" fmla="*/ 673875 w 1208088"/>
              <a:gd name="connsiteY15" fmla="*/ 983727 h 1452563"/>
              <a:gd name="connsiteX16" fmla="*/ 864324 w 1208088"/>
              <a:gd name="connsiteY16" fmla="*/ 983727 h 1452563"/>
              <a:gd name="connsiteX17" fmla="*/ 864324 w 1208088"/>
              <a:gd name="connsiteY17" fmla="*/ 932822 h 1452563"/>
              <a:gd name="connsiteX18" fmla="*/ 699268 w 1208088"/>
              <a:gd name="connsiteY18" fmla="*/ 932822 h 1452563"/>
              <a:gd name="connsiteX19" fmla="*/ 877020 w 1208088"/>
              <a:gd name="connsiteY19" fmla="*/ 665573 h 1452563"/>
              <a:gd name="connsiteX20" fmla="*/ 737358 w 1208088"/>
              <a:gd name="connsiteY20" fmla="*/ 665573 h 1452563"/>
              <a:gd name="connsiteX21" fmla="*/ 597696 w 1208088"/>
              <a:gd name="connsiteY21" fmla="*/ 881918 h 1452563"/>
              <a:gd name="connsiteX22" fmla="*/ 458034 w 1208088"/>
              <a:gd name="connsiteY22" fmla="*/ 665573 h 1452563"/>
              <a:gd name="connsiteX23" fmla="*/ 331068 w 1208088"/>
              <a:gd name="connsiteY23" fmla="*/ 665573 h 1452563"/>
              <a:gd name="connsiteX24" fmla="*/ 719206 w 1208088"/>
              <a:gd name="connsiteY24" fmla="*/ 0 h 1452563"/>
              <a:gd name="connsiteX25" fmla="*/ 727454 w 1208088"/>
              <a:gd name="connsiteY25" fmla="*/ 317 h 1452563"/>
              <a:gd name="connsiteX26" fmla="*/ 736654 w 1208088"/>
              <a:gd name="connsiteY26" fmla="*/ 952 h 1452563"/>
              <a:gd name="connsiteX27" fmla="*/ 746172 w 1208088"/>
              <a:gd name="connsiteY27" fmla="*/ 2538 h 1452563"/>
              <a:gd name="connsiteX28" fmla="*/ 756641 w 1208088"/>
              <a:gd name="connsiteY28" fmla="*/ 4125 h 1452563"/>
              <a:gd name="connsiteX29" fmla="*/ 767428 w 1208088"/>
              <a:gd name="connsiteY29" fmla="*/ 6028 h 1452563"/>
              <a:gd name="connsiteX30" fmla="*/ 778849 w 1208088"/>
              <a:gd name="connsiteY30" fmla="*/ 8567 h 1452563"/>
              <a:gd name="connsiteX31" fmla="*/ 791222 w 1208088"/>
              <a:gd name="connsiteY31" fmla="*/ 11422 h 1452563"/>
              <a:gd name="connsiteX32" fmla="*/ 804546 w 1208088"/>
              <a:gd name="connsiteY32" fmla="*/ 14913 h 1452563"/>
              <a:gd name="connsiteX33" fmla="*/ 818822 w 1208088"/>
              <a:gd name="connsiteY33" fmla="*/ 18720 h 1452563"/>
              <a:gd name="connsiteX34" fmla="*/ 833416 w 1208088"/>
              <a:gd name="connsiteY34" fmla="*/ 23480 h 1452563"/>
              <a:gd name="connsiteX35" fmla="*/ 829609 w 1208088"/>
              <a:gd name="connsiteY35" fmla="*/ 36171 h 1452563"/>
              <a:gd name="connsiteX36" fmla="*/ 825802 w 1208088"/>
              <a:gd name="connsiteY36" fmla="*/ 48228 h 1452563"/>
              <a:gd name="connsiteX37" fmla="*/ 818188 w 1208088"/>
              <a:gd name="connsiteY37" fmla="*/ 70439 h 1452563"/>
              <a:gd name="connsiteX38" fmla="*/ 810256 w 1208088"/>
              <a:gd name="connsiteY38" fmla="*/ 91063 h 1452563"/>
              <a:gd name="connsiteX39" fmla="*/ 802960 w 1208088"/>
              <a:gd name="connsiteY39" fmla="*/ 108831 h 1452563"/>
              <a:gd name="connsiteX40" fmla="*/ 795663 w 1208088"/>
              <a:gd name="connsiteY40" fmla="*/ 125013 h 1452563"/>
              <a:gd name="connsiteX41" fmla="*/ 788684 w 1208088"/>
              <a:gd name="connsiteY41" fmla="*/ 138974 h 1452563"/>
              <a:gd name="connsiteX42" fmla="*/ 782021 w 1208088"/>
              <a:gd name="connsiteY42" fmla="*/ 151983 h 1452563"/>
              <a:gd name="connsiteX43" fmla="*/ 775994 w 1208088"/>
              <a:gd name="connsiteY43" fmla="*/ 163405 h 1452563"/>
              <a:gd name="connsiteX44" fmla="*/ 764572 w 1208088"/>
              <a:gd name="connsiteY44" fmla="*/ 183077 h 1452563"/>
              <a:gd name="connsiteX45" fmla="*/ 760131 w 1208088"/>
              <a:gd name="connsiteY45" fmla="*/ 191644 h 1452563"/>
              <a:gd name="connsiteX46" fmla="*/ 756007 w 1208088"/>
              <a:gd name="connsiteY46" fmla="*/ 200211 h 1452563"/>
              <a:gd name="connsiteX47" fmla="*/ 752517 w 1208088"/>
              <a:gd name="connsiteY47" fmla="*/ 207826 h 1452563"/>
              <a:gd name="connsiteX48" fmla="*/ 749662 w 1208088"/>
              <a:gd name="connsiteY48" fmla="*/ 215759 h 1452563"/>
              <a:gd name="connsiteX49" fmla="*/ 748393 w 1208088"/>
              <a:gd name="connsiteY49" fmla="*/ 219566 h 1452563"/>
              <a:gd name="connsiteX50" fmla="*/ 747441 w 1208088"/>
              <a:gd name="connsiteY50" fmla="*/ 223374 h 1452563"/>
              <a:gd name="connsiteX51" fmla="*/ 746806 w 1208088"/>
              <a:gd name="connsiteY51" fmla="*/ 227181 h 1452563"/>
              <a:gd name="connsiteX52" fmla="*/ 746489 w 1208088"/>
              <a:gd name="connsiteY52" fmla="*/ 231623 h 1452563"/>
              <a:gd name="connsiteX53" fmla="*/ 748076 w 1208088"/>
              <a:gd name="connsiteY53" fmla="*/ 231623 h 1452563"/>
              <a:gd name="connsiteX54" fmla="*/ 750931 w 1208088"/>
              <a:gd name="connsiteY54" fmla="*/ 231623 h 1452563"/>
              <a:gd name="connsiteX55" fmla="*/ 753786 w 1208088"/>
              <a:gd name="connsiteY55" fmla="*/ 231940 h 1452563"/>
              <a:gd name="connsiteX56" fmla="*/ 756324 w 1208088"/>
              <a:gd name="connsiteY56" fmla="*/ 232258 h 1452563"/>
              <a:gd name="connsiteX57" fmla="*/ 758862 w 1208088"/>
              <a:gd name="connsiteY57" fmla="*/ 233210 h 1452563"/>
              <a:gd name="connsiteX58" fmla="*/ 761400 w 1208088"/>
              <a:gd name="connsiteY58" fmla="*/ 233844 h 1452563"/>
              <a:gd name="connsiteX59" fmla="*/ 763621 w 1208088"/>
              <a:gd name="connsiteY59" fmla="*/ 234796 h 1452563"/>
              <a:gd name="connsiteX60" fmla="*/ 765842 w 1208088"/>
              <a:gd name="connsiteY60" fmla="*/ 236065 h 1452563"/>
              <a:gd name="connsiteX61" fmla="*/ 768062 w 1208088"/>
              <a:gd name="connsiteY61" fmla="*/ 237334 h 1452563"/>
              <a:gd name="connsiteX62" fmla="*/ 769966 w 1208088"/>
              <a:gd name="connsiteY62" fmla="*/ 238921 h 1452563"/>
              <a:gd name="connsiteX63" fmla="*/ 771552 w 1208088"/>
              <a:gd name="connsiteY63" fmla="*/ 240190 h 1452563"/>
              <a:gd name="connsiteX64" fmla="*/ 772821 w 1208088"/>
              <a:gd name="connsiteY64" fmla="*/ 242094 h 1452563"/>
              <a:gd name="connsiteX65" fmla="*/ 774090 w 1208088"/>
              <a:gd name="connsiteY65" fmla="*/ 243680 h 1452563"/>
              <a:gd name="connsiteX66" fmla="*/ 775042 w 1208088"/>
              <a:gd name="connsiteY66" fmla="*/ 245901 h 1452563"/>
              <a:gd name="connsiteX67" fmla="*/ 775676 w 1208088"/>
              <a:gd name="connsiteY67" fmla="*/ 247805 h 1452563"/>
              <a:gd name="connsiteX68" fmla="*/ 775994 w 1208088"/>
              <a:gd name="connsiteY68" fmla="*/ 249709 h 1452563"/>
              <a:gd name="connsiteX69" fmla="*/ 776311 w 1208088"/>
              <a:gd name="connsiteY69" fmla="*/ 251930 h 1452563"/>
              <a:gd name="connsiteX70" fmla="*/ 776311 w 1208088"/>
              <a:gd name="connsiteY70" fmla="*/ 253834 h 1452563"/>
              <a:gd name="connsiteX71" fmla="*/ 775676 w 1208088"/>
              <a:gd name="connsiteY71" fmla="*/ 255420 h 1452563"/>
              <a:gd name="connsiteX72" fmla="*/ 775359 w 1208088"/>
              <a:gd name="connsiteY72" fmla="*/ 257324 h 1452563"/>
              <a:gd name="connsiteX73" fmla="*/ 774407 w 1208088"/>
              <a:gd name="connsiteY73" fmla="*/ 258910 h 1452563"/>
              <a:gd name="connsiteX74" fmla="*/ 773456 w 1208088"/>
              <a:gd name="connsiteY74" fmla="*/ 260497 h 1452563"/>
              <a:gd name="connsiteX75" fmla="*/ 772186 w 1208088"/>
              <a:gd name="connsiteY75" fmla="*/ 262083 h 1452563"/>
              <a:gd name="connsiteX76" fmla="*/ 769331 w 1208088"/>
              <a:gd name="connsiteY76" fmla="*/ 265256 h 1452563"/>
              <a:gd name="connsiteX77" fmla="*/ 765524 w 1208088"/>
              <a:gd name="connsiteY77" fmla="*/ 267794 h 1452563"/>
              <a:gd name="connsiteX78" fmla="*/ 761717 w 1208088"/>
              <a:gd name="connsiteY78" fmla="*/ 269698 h 1452563"/>
              <a:gd name="connsiteX79" fmla="*/ 756958 w 1208088"/>
              <a:gd name="connsiteY79" fmla="*/ 270967 h 1452563"/>
              <a:gd name="connsiteX80" fmla="*/ 752200 w 1208088"/>
              <a:gd name="connsiteY80" fmla="*/ 271919 h 1452563"/>
              <a:gd name="connsiteX81" fmla="*/ 756324 w 1208088"/>
              <a:gd name="connsiteY81" fmla="*/ 284611 h 1452563"/>
              <a:gd name="connsiteX82" fmla="*/ 757910 w 1208088"/>
              <a:gd name="connsiteY82" fmla="*/ 289053 h 1452563"/>
              <a:gd name="connsiteX83" fmla="*/ 760448 w 1208088"/>
              <a:gd name="connsiteY83" fmla="*/ 293812 h 1452563"/>
              <a:gd name="connsiteX84" fmla="*/ 763621 w 1208088"/>
              <a:gd name="connsiteY84" fmla="*/ 299206 h 1452563"/>
              <a:gd name="connsiteX85" fmla="*/ 768062 w 1208088"/>
              <a:gd name="connsiteY85" fmla="*/ 304283 h 1452563"/>
              <a:gd name="connsiteX86" fmla="*/ 772504 w 1208088"/>
              <a:gd name="connsiteY86" fmla="*/ 309677 h 1452563"/>
              <a:gd name="connsiteX87" fmla="*/ 777580 w 1208088"/>
              <a:gd name="connsiteY87" fmla="*/ 315706 h 1452563"/>
              <a:gd name="connsiteX88" fmla="*/ 783608 w 1208088"/>
              <a:gd name="connsiteY88" fmla="*/ 321417 h 1452563"/>
              <a:gd name="connsiteX89" fmla="*/ 789952 w 1208088"/>
              <a:gd name="connsiteY89" fmla="*/ 327445 h 1452563"/>
              <a:gd name="connsiteX90" fmla="*/ 796615 w 1208088"/>
              <a:gd name="connsiteY90" fmla="*/ 333791 h 1452563"/>
              <a:gd name="connsiteX91" fmla="*/ 803912 w 1208088"/>
              <a:gd name="connsiteY91" fmla="*/ 339820 h 1452563"/>
              <a:gd name="connsiteX92" fmla="*/ 819774 w 1208088"/>
              <a:gd name="connsiteY92" fmla="*/ 353146 h 1452563"/>
              <a:gd name="connsiteX93" fmla="*/ 836588 w 1208088"/>
              <a:gd name="connsiteY93" fmla="*/ 366155 h 1452563"/>
              <a:gd name="connsiteX94" fmla="*/ 854672 w 1208088"/>
              <a:gd name="connsiteY94" fmla="*/ 379798 h 1452563"/>
              <a:gd name="connsiteX95" fmla="*/ 891472 w 1208088"/>
              <a:gd name="connsiteY95" fmla="*/ 407720 h 1452563"/>
              <a:gd name="connsiteX96" fmla="*/ 928274 w 1208088"/>
              <a:gd name="connsiteY96" fmla="*/ 435008 h 1452563"/>
              <a:gd name="connsiteX97" fmla="*/ 945405 w 1208088"/>
              <a:gd name="connsiteY97" fmla="*/ 448334 h 1452563"/>
              <a:gd name="connsiteX98" fmla="*/ 961902 w 1208088"/>
              <a:gd name="connsiteY98" fmla="*/ 461343 h 1452563"/>
              <a:gd name="connsiteX99" fmla="*/ 976496 w 1208088"/>
              <a:gd name="connsiteY99" fmla="*/ 474034 h 1452563"/>
              <a:gd name="connsiteX100" fmla="*/ 983158 w 1208088"/>
              <a:gd name="connsiteY100" fmla="*/ 479746 h 1452563"/>
              <a:gd name="connsiteX101" fmla="*/ 989186 w 1208088"/>
              <a:gd name="connsiteY101" fmla="*/ 485457 h 1452563"/>
              <a:gd name="connsiteX102" fmla="*/ 996482 w 1208088"/>
              <a:gd name="connsiteY102" fmla="*/ 493072 h 1452563"/>
              <a:gd name="connsiteX103" fmla="*/ 1003779 w 1208088"/>
              <a:gd name="connsiteY103" fmla="*/ 501004 h 1452563"/>
              <a:gd name="connsiteX104" fmla="*/ 1011393 w 1208088"/>
              <a:gd name="connsiteY104" fmla="*/ 510206 h 1452563"/>
              <a:gd name="connsiteX105" fmla="*/ 1019007 w 1208088"/>
              <a:gd name="connsiteY105" fmla="*/ 519725 h 1452563"/>
              <a:gd name="connsiteX106" fmla="*/ 1026938 w 1208088"/>
              <a:gd name="connsiteY106" fmla="*/ 530830 h 1452563"/>
              <a:gd name="connsiteX107" fmla="*/ 1034552 w 1208088"/>
              <a:gd name="connsiteY107" fmla="*/ 542252 h 1452563"/>
              <a:gd name="connsiteX108" fmla="*/ 1042801 w 1208088"/>
              <a:gd name="connsiteY108" fmla="*/ 554309 h 1452563"/>
              <a:gd name="connsiteX109" fmla="*/ 1050732 w 1208088"/>
              <a:gd name="connsiteY109" fmla="*/ 567318 h 1452563"/>
              <a:gd name="connsiteX110" fmla="*/ 1058663 w 1208088"/>
              <a:gd name="connsiteY110" fmla="*/ 581279 h 1452563"/>
              <a:gd name="connsiteX111" fmla="*/ 1066912 w 1208088"/>
              <a:gd name="connsiteY111" fmla="*/ 595557 h 1452563"/>
              <a:gd name="connsiteX112" fmla="*/ 1074843 w 1208088"/>
              <a:gd name="connsiteY112" fmla="*/ 610153 h 1452563"/>
              <a:gd name="connsiteX113" fmla="*/ 1083092 w 1208088"/>
              <a:gd name="connsiteY113" fmla="*/ 626017 h 1452563"/>
              <a:gd name="connsiteX114" fmla="*/ 1091023 w 1208088"/>
              <a:gd name="connsiteY114" fmla="*/ 641882 h 1452563"/>
              <a:gd name="connsiteX115" fmla="*/ 1098954 w 1208088"/>
              <a:gd name="connsiteY115" fmla="*/ 658698 h 1452563"/>
              <a:gd name="connsiteX116" fmla="*/ 1106568 w 1208088"/>
              <a:gd name="connsiteY116" fmla="*/ 675832 h 1452563"/>
              <a:gd name="connsiteX117" fmla="*/ 1114499 w 1208088"/>
              <a:gd name="connsiteY117" fmla="*/ 693283 h 1452563"/>
              <a:gd name="connsiteX118" fmla="*/ 1122113 w 1208088"/>
              <a:gd name="connsiteY118" fmla="*/ 711369 h 1452563"/>
              <a:gd name="connsiteX119" fmla="*/ 1129727 w 1208088"/>
              <a:gd name="connsiteY119" fmla="*/ 729772 h 1452563"/>
              <a:gd name="connsiteX120" fmla="*/ 1136707 w 1208088"/>
              <a:gd name="connsiteY120" fmla="*/ 748492 h 1452563"/>
              <a:gd name="connsiteX121" fmla="*/ 1143686 w 1208088"/>
              <a:gd name="connsiteY121" fmla="*/ 768164 h 1452563"/>
              <a:gd name="connsiteX122" fmla="*/ 1150348 w 1208088"/>
              <a:gd name="connsiteY122" fmla="*/ 787519 h 1452563"/>
              <a:gd name="connsiteX123" fmla="*/ 1157011 w 1208088"/>
              <a:gd name="connsiteY123" fmla="*/ 807191 h 1452563"/>
              <a:gd name="connsiteX124" fmla="*/ 1163038 w 1208088"/>
              <a:gd name="connsiteY124" fmla="*/ 826863 h 1452563"/>
              <a:gd name="connsiteX125" fmla="*/ 1169066 w 1208088"/>
              <a:gd name="connsiteY125" fmla="*/ 847170 h 1452563"/>
              <a:gd name="connsiteX126" fmla="*/ 1174460 w 1208088"/>
              <a:gd name="connsiteY126" fmla="*/ 867477 h 1452563"/>
              <a:gd name="connsiteX127" fmla="*/ 1179853 w 1208088"/>
              <a:gd name="connsiteY127" fmla="*/ 887783 h 1452563"/>
              <a:gd name="connsiteX128" fmla="*/ 1184929 w 1208088"/>
              <a:gd name="connsiteY128" fmla="*/ 908407 h 1452563"/>
              <a:gd name="connsiteX129" fmla="*/ 1189370 w 1208088"/>
              <a:gd name="connsiteY129" fmla="*/ 929031 h 1452563"/>
              <a:gd name="connsiteX130" fmla="*/ 1193177 w 1208088"/>
              <a:gd name="connsiteY130" fmla="*/ 949655 h 1452563"/>
              <a:gd name="connsiteX131" fmla="*/ 1196667 w 1208088"/>
              <a:gd name="connsiteY131" fmla="*/ 970279 h 1452563"/>
              <a:gd name="connsiteX132" fmla="*/ 1200157 w 1208088"/>
              <a:gd name="connsiteY132" fmla="*/ 990903 h 1452563"/>
              <a:gd name="connsiteX133" fmla="*/ 1202695 w 1208088"/>
              <a:gd name="connsiteY133" fmla="*/ 1011845 h 1452563"/>
              <a:gd name="connsiteX134" fmla="*/ 1204916 w 1208088"/>
              <a:gd name="connsiteY134" fmla="*/ 1032151 h 1452563"/>
              <a:gd name="connsiteX135" fmla="*/ 1206502 w 1208088"/>
              <a:gd name="connsiteY135" fmla="*/ 1052458 h 1452563"/>
              <a:gd name="connsiteX136" fmla="*/ 1207454 w 1208088"/>
              <a:gd name="connsiteY136" fmla="*/ 1072447 h 1452563"/>
              <a:gd name="connsiteX137" fmla="*/ 1208088 w 1208088"/>
              <a:gd name="connsiteY137" fmla="*/ 1092437 h 1452563"/>
              <a:gd name="connsiteX138" fmla="*/ 1207771 w 1208088"/>
              <a:gd name="connsiteY138" fmla="*/ 1112426 h 1452563"/>
              <a:gd name="connsiteX139" fmla="*/ 1207136 w 1208088"/>
              <a:gd name="connsiteY139" fmla="*/ 1131781 h 1452563"/>
              <a:gd name="connsiteX140" fmla="*/ 1205867 w 1208088"/>
              <a:gd name="connsiteY140" fmla="*/ 1151453 h 1452563"/>
              <a:gd name="connsiteX141" fmla="*/ 1203646 w 1208088"/>
              <a:gd name="connsiteY141" fmla="*/ 1170173 h 1452563"/>
              <a:gd name="connsiteX142" fmla="*/ 1201108 w 1208088"/>
              <a:gd name="connsiteY142" fmla="*/ 1188893 h 1452563"/>
              <a:gd name="connsiteX143" fmla="*/ 1199522 w 1208088"/>
              <a:gd name="connsiteY143" fmla="*/ 1197778 h 1452563"/>
              <a:gd name="connsiteX144" fmla="*/ 1197302 w 1208088"/>
              <a:gd name="connsiteY144" fmla="*/ 1206979 h 1452563"/>
              <a:gd name="connsiteX145" fmla="*/ 1195398 w 1208088"/>
              <a:gd name="connsiteY145" fmla="*/ 1215863 h 1452563"/>
              <a:gd name="connsiteX146" fmla="*/ 1193177 w 1208088"/>
              <a:gd name="connsiteY146" fmla="*/ 1224747 h 1452563"/>
              <a:gd name="connsiteX147" fmla="*/ 1190956 w 1208088"/>
              <a:gd name="connsiteY147" fmla="*/ 1233314 h 1452563"/>
              <a:gd name="connsiteX148" fmla="*/ 1188418 w 1208088"/>
              <a:gd name="connsiteY148" fmla="*/ 1242199 h 1452563"/>
              <a:gd name="connsiteX149" fmla="*/ 1185563 w 1208088"/>
              <a:gd name="connsiteY149" fmla="*/ 1250448 h 1452563"/>
              <a:gd name="connsiteX150" fmla="*/ 1182708 w 1208088"/>
              <a:gd name="connsiteY150" fmla="*/ 1259015 h 1452563"/>
              <a:gd name="connsiteX151" fmla="*/ 1179218 w 1208088"/>
              <a:gd name="connsiteY151" fmla="*/ 1266947 h 1452563"/>
              <a:gd name="connsiteX152" fmla="*/ 1175728 w 1208088"/>
              <a:gd name="connsiteY152" fmla="*/ 1275197 h 1452563"/>
              <a:gd name="connsiteX153" fmla="*/ 1172239 w 1208088"/>
              <a:gd name="connsiteY153" fmla="*/ 1283129 h 1452563"/>
              <a:gd name="connsiteX154" fmla="*/ 1168749 w 1208088"/>
              <a:gd name="connsiteY154" fmla="*/ 1291062 h 1452563"/>
              <a:gd name="connsiteX155" fmla="*/ 1164625 w 1208088"/>
              <a:gd name="connsiteY155" fmla="*/ 1298677 h 1452563"/>
              <a:gd name="connsiteX156" fmla="*/ 1160183 w 1208088"/>
              <a:gd name="connsiteY156" fmla="*/ 1305974 h 1452563"/>
              <a:gd name="connsiteX157" fmla="*/ 1155742 w 1208088"/>
              <a:gd name="connsiteY157" fmla="*/ 1313589 h 1452563"/>
              <a:gd name="connsiteX158" fmla="*/ 1151300 w 1208088"/>
              <a:gd name="connsiteY158" fmla="*/ 1320570 h 1452563"/>
              <a:gd name="connsiteX159" fmla="*/ 1146542 w 1208088"/>
              <a:gd name="connsiteY159" fmla="*/ 1327867 h 1452563"/>
              <a:gd name="connsiteX160" fmla="*/ 1141148 w 1208088"/>
              <a:gd name="connsiteY160" fmla="*/ 1334531 h 1452563"/>
              <a:gd name="connsiteX161" fmla="*/ 1135755 w 1208088"/>
              <a:gd name="connsiteY161" fmla="*/ 1341194 h 1452563"/>
              <a:gd name="connsiteX162" fmla="*/ 1130362 w 1208088"/>
              <a:gd name="connsiteY162" fmla="*/ 1347857 h 1452563"/>
              <a:gd name="connsiteX163" fmla="*/ 1124334 w 1208088"/>
              <a:gd name="connsiteY163" fmla="*/ 1354203 h 1452563"/>
              <a:gd name="connsiteX164" fmla="*/ 1118306 w 1208088"/>
              <a:gd name="connsiteY164" fmla="*/ 1360548 h 1452563"/>
              <a:gd name="connsiteX165" fmla="*/ 1112278 w 1208088"/>
              <a:gd name="connsiteY165" fmla="*/ 1366577 h 1452563"/>
              <a:gd name="connsiteX166" fmla="*/ 1105299 w 1208088"/>
              <a:gd name="connsiteY166" fmla="*/ 1372288 h 1452563"/>
              <a:gd name="connsiteX167" fmla="*/ 1098637 w 1208088"/>
              <a:gd name="connsiteY167" fmla="*/ 1378000 h 1452563"/>
              <a:gd name="connsiteX168" fmla="*/ 1091657 w 1208088"/>
              <a:gd name="connsiteY168" fmla="*/ 1383394 h 1452563"/>
              <a:gd name="connsiteX169" fmla="*/ 1084360 w 1208088"/>
              <a:gd name="connsiteY169" fmla="*/ 1388470 h 1452563"/>
              <a:gd name="connsiteX170" fmla="*/ 1076746 w 1208088"/>
              <a:gd name="connsiteY170" fmla="*/ 1393230 h 1452563"/>
              <a:gd name="connsiteX171" fmla="*/ 1068815 w 1208088"/>
              <a:gd name="connsiteY171" fmla="*/ 1398306 h 1452563"/>
              <a:gd name="connsiteX172" fmla="*/ 1061201 w 1208088"/>
              <a:gd name="connsiteY172" fmla="*/ 1402748 h 1452563"/>
              <a:gd name="connsiteX173" fmla="*/ 1052636 w 1208088"/>
              <a:gd name="connsiteY173" fmla="*/ 1407190 h 1452563"/>
              <a:gd name="connsiteX174" fmla="*/ 1044070 w 1208088"/>
              <a:gd name="connsiteY174" fmla="*/ 1411633 h 1452563"/>
              <a:gd name="connsiteX175" fmla="*/ 1035187 w 1208088"/>
              <a:gd name="connsiteY175" fmla="*/ 1415440 h 1452563"/>
              <a:gd name="connsiteX176" fmla="*/ 1025986 w 1208088"/>
              <a:gd name="connsiteY176" fmla="*/ 1418930 h 1452563"/>
              <a:gd name="connsiteX177" fmla="*/ 1016469 w 1208088"/>
              <a:gd name="connsiteY177" fmla="*/ 1422420 h 1452563"/>
              <a:gd name="connsiteX178" fmla="*/ 1006634 w 1208088"/>
              <a:gd name="connsiteY178" fmla="*/ 1425593 h 1452563"/>
              <a:gd name="connsiteX179" fmla="*/ 996800 w 1208088"/>
              <a:gd name="connsiteY179" fmla="*/ 1428766 h 1452563"/>
              <a:gd name="connsiteX180" fmla="*/ 986330 w 1208088"/>
              <a:gd name="connsiteY180" fmla="*/ 1431305 h 1452563"/>
              <a:gd name="connsiteX181" fmla="*/ 976178 w 1208088"/>
              <a:gd name="connsiteY181" fmla="*/ 1433843 h 1452563"/>
              <a:gd name="connsiteX182" fmla="*/ 965074 w 1208088"/>
              <a:gd name="connsiteY182" fmla="*/ 1436064 h 1452563"/>
              <a:gd name="connsiteX183" fmla="*/ 953971 w 1208088"/>
              <a:gd name="connsiteY183" fmla="*/ 1437968 h 1452563"/>
              <a:gd name="connsiteX184" fmla="*/ 942550 w 1208088"/>
              <a:gd name="connsiteY184" fmla="*/ 1439554 h 1452563"/>
              <a:gd name="connsiteX185" fmla="*/ 930812 w 1208088"/>
              <a:gd name="connsiteY185" fmla="*/ 1440823 h 1452563"/>
              <a:gd name="connsiteX186" fmla="*/ 918756 w 1208088"/>
              <a:gd name="connsiteY186" fmla="*/ 1442093 h 1452563"/>
              <a:gd name="connsiteX187" fmla="*/ 906383 w 1208088"/>
              <a:gd name="connsiteY187" fmla="*/ 1443044 h 1452563"/>
              <a:gd name="connsiteX188" fmla="*/ 893693 w 1208088"/>
              <a:gd name="connsiteY188" fmla="*/ 1443362 h 1452563"/>
              <a:gd name="connsiteX189" fmla="*/ 740144 w 1208088"/>
              <a:gd name="connsiteY189" fmla="*/ 1448756 h 1452563"/>
              <a:gd name="connsiteX190" fmla="*/ 652583 w 1208088"/>
              <a:gd name="connsiteY190" fmla="*/ 1451611 h 1452563"/>
              <a:gd name="connsiteX191" fmla="*/ 613244 w 1208088"/>
              <a:gd name="connsiteY191" fmla="*/ 1452563 h 1452563"/>
              <a:gd name="connsiteX192" fmla="*/ 604044 w 1208088"/>
              <a:gd name="connsiteY192" fmla="*/ 1452563 h 1452563"/>
              <a:gd name="connsiteX193" fmla="*/ 595161 w 1208088"/>
              <a:gd name="connsiteY193" fmla="*/ 1452563 h 1452563"/>
              <a:gd name="connsiteX194" fmla="*/ 555505 w 1208088"/>
              <a:gd name="connsiteY194" fmla="*/ 1451611 h 1452563"/>
              <a:gd name="connsiteX195" fmla="*/ 467944 w 1208088"/>
              <a:gd name="connsiteY195" fmla="*/ 1448756 h 1452563"/>
              <a:gd name="connsiteX196" fmla="*/ 314395 w 1208088"/>
              <a:gd name="connsiteY196" fmla="*/ 1443362 h 1452563"/>
              <a:gd name="connsiteX197" fmla="*/ 302022 w 1208088"/>
              <a:gd name="connsiteY197" fmla="*/ 1443044 h 1452563"/>
              <a:gd name="connsiteX198" fmla="*/ 289332 w 1208088"/>
              <a:gd name="connsiteY198" fmla="*/ 1442093 h 1452563"/>
              <a:gd name="connsiteX199" fmla="*/ 277276 w 1208088"/>
              <a:gd name="connsiteY199" fmla="*/ 1440823 h 1452563"/>
              <a:gd name="connsiteX200" fmla="*/ 265856 w 1208088"/>
              <a:gd name="connsiteY200" fmla="*/ 1439554 h 1452563"/>
              <a:gd name="connsiteX201" fmla="*/ 254117 w 1208088"/>
              <a:gd name="connsiteY201" fmla="*/ 1437968 h 1452563"/>
              <a:gd name="connsiteX202" fmla="*/ 243014 w 1208088"/>
              <a:gd name="connsiteY202" fmla="*/ 1436064 h 1452563"/>
              <a:gd name="connsiteX203" fmla="*/ 232227 w 1208088"/>
              <a:gd name="connsiteY203" fmla="*/ 1433843 h 1452563"/>
              <a:gd name="connsiteX204" fmla="*/ 221758 w 1208088"/>
              <a:gd name="connsiteY204" fmla="*/ 1431305 h 1452563"/>
              <a:gd name="connsiteX205" fmla="*/ 211288 w 1208088"/>
              <a:gd name="connsiteY205" fmla="*/ 1428766 h 1452563"/>
              <a:gd name="connsiteX206" fmla="*/ 201454 w 1208088"/>
              <a:gd name="connsiteY206" fmla="*/ 1425593 h 1452563"/>
              <a:gd name="connsiteX207" fmla="*/ 191619 w 1208088"/>
              <a:gd name="connsiteY207" fmla="*/ 1422420 h 1452563"/>
              <a:gd name="connsiteX208" fmla="*/ 182419 w 1208088"/>
              <a:gd name="connsiteY208" fmla="*/ 1418930 h 1452563"/>
              <a:gd name="connsiteX209" fmla="*/ 172901 w 1208088"/>
              <a:gd name="connsiteY209" fmla="*/ 1415440 h 1452563"/>
              <a:gd name="connsiteX210" fmla="*/ 164336 w 1208088"/>
              <a:gd name="connsiteY210" fmla="*/ 1411633 h 1452563"/>
              <a:gd name="connsiteX211" fmla="*/ 155452 w 1208088"/>
              <a:gd name="connsiteY211" fmla="*/ 1407190 h 1452563"/>
              <a:gd name="connsiteX212" fmla="*/ 147521 w 1208088"/>
              <a:gd name="connsiteY212" fmla="*/ 1402748 h 1452563"/>
              <a:gd name="connsiteX213" fmla="*/ 139273 w 1208088"/>
              <a:gd name="connsiteY213" fmla="*/ 1398306 h 1452563"/>
              <a:gd name="connsiteX214" fmla="*/ 131342 w 1208088"/>
              <a:gd name="connsiteY214" fmla="*/ 1393230 h 1452563"/>
              <a:gd name="connsiteX215" fmla="*/ 123728 w 1208088"/>
              <a:gd name="connsiteY215" fmla="*/ 1388470 h 1452563"/>
              <a:gd name="connsiteX216" fmla="*/ 116431 w 1208088"/>
              <a:gd name="connsiteY216" fmla="*/ 1383394 h 1452563"/>
              <a:gd name="connsiteX217" fmla="*/ 109768 w 1208088"/>
              <a:gd name="connsiteY217" fmla="*/ 1378000 h 1452563"/>
              <a:gd name="connsiteX218" fmla="*/ 102789 w 1208088"/>
              <a:gd name="connsiteY218" fmla="*/ 1372288 h 1452563"/>
              <a:gd name="connsiteX219" fmla="*/ 96127 w 1208088"/>
              <a:gd name="connsiteY219" fmla="*/ 1366577 h 1452563"/>
              <a:gd name="connsiteX220" fmla="*/ 89782 w 1208088"/>
              <a:gd name="connsiteY220" fmla="*/ 1360548 h 1452563"/>
              <a:gd name="connsiteX221" fmla="*/ 83754 w 1208088"/>
              <a:gd name="connsiteY221" fmla="*/ 1354203 h 1452563"/>
              <a:gd name="connsiteX222" fmla="*/ 78044 w 1208088"/>
              <a:gd name="connsiteY222" fmla="*/ 1347857 h 1452563"/>
              <a:gd name="connsiteX223" fmla="*/ 72333 w 1208088"/>
              <a:gd name="connsiteY223" fmla="*/ 1341194 h 1452563"/>
              <a:gd name="connsiteX224" fmla="*/ 66940 w 1208088"/>
              <a:gd name="connsiteY224" fmla="*/ 1334531 h 1452563"/>
              <a:gd name="connsiteX225" fmla="*/ 61864 w 1208088"/>
              <a:gd name="connsiteY225" fmla="*/ 1327867 h 1452563"/>
              <a:gd name="connsiteX226" fmla="*/ 56788 w 1208088"/>
              <a:gd name="connsiteY226" fmla="*/ 1320570 h 1452563"/>
              <a:gd name="connsiteX227" fmla="*/ 52346 w 1208088"/>
              <a:gd name="connsiteY227" fmla="*/ 1313589 h 1452563"/>
              <a:gd name="connsiteX228" fmla="*/ 47905 w 1208088"/>
              <a:gd name="connsiteY228" fmla="*/ 1305974 h 1452563"/>
              <a:gd name="connsiteX229" fmla="*/ 43780 w 1208088"/>
              <a:gd name="connsiteY229" fmla="*/ 1298677 h 1452563"/>
              <a:gd name="connsiteX230" fmla="*/ 39339 w 1208088"/>
              <a:gd name="connsiteY230" fmla="*/ 1291062 h 1452563"/>
              <a:gd name="connsiteX231" fmla="*/ 35849 w 1208088"/>
              <a:gd name="connsiteY231" fmla="*/ 1283129 h 1452563"/>
              <a:gd name="connsiteX232" fmla="*/ 32360 w 1208088"/>
              <a:gd name="connsiteY232" fmla="*/ 1275197 h 1452563"/>
              <a:gd name="connsiteX233" fmla="*/ 28870 w 1208088"/>
              <a:gd name="connsiteY233" fmla="*/ 1266947 h 1452563"/>
              <a:gd name="connsiteX234" fmla="*/ 25697 w 1208088"/>
              <a:gd name="connsiteY234" fmla="*/ 1259015 h 1452563"/>
              <a:gd name="connsiteX235" fmla="*/ 22525 w 1208088"/>
              <a:gd name="connsiteY235" fmla="*/ 1250448 h 1452563"/>
              <a:gd name="connsiteX236" fmla="*/ 19670 w 1208088"/>
              <a:gd name="connsiteY236" fmla="*/ 1242199 h 1452563"/>
              <a:gd name="connsiteX237" fmla="*/ 17132 w 1208088"/>
              <a:gd name="connsiteY237" fmla="*/ 1233314 h 1452563"/>
              <a:gd name="connsiteX238" fmla="*/ 14911 w 1208088"/>
              <a:gd name="connsiteY238" fmla="*/ 1224747 h 1452563"/>
              <a:gd name="connsiteX239" fmla="*/ 12690 w 1208088"/>
              <a:gd name="connsiteY239" fmla="*/ 1215863 h 1452563"/>
              <a:gd name="connsiteX240" fmla="*/ 10786 w 1208088"/>
              <a:gd name="connsiteY240" fmla="*/ 1206979 h 1452563"/>
              <a:gd name="connsiteX241" fmla="*/ 8883 w 1208088"/>
              <a:gd name="connsiteY241" fmla="*/ 1197778 h 1452563"/>
              <a:gd name="connsiteX242" fmla="*/ 7297 w 1208088"/>
              <a:gd name="connsiteY242" fmla="*/ 1188893 h 1452563"/>
              <a:gd name="connsiteX243" fmla="*/ 4442 w 1208088"/>
              <a:gd name="connsiteY243" fmla="*/ 1170173 h 1452563"/>
              <a:gd name="connsiteX244" fmla="*/ 2221 w 1208088"/>
              <a:gd name="connsiteY244" fmla="*/ 1151453 h 1452563"/>
              <a:gd name="connsiteX245" fmla="*/ 952 w 1208088"/>
              <a:gd name="connsiteY245" fmla="*/ 1131781 h 1452563"/>
              <a:gd name="connsiteX246" fmla="*/ 317 w 1208088"/>
              <a:gd name="connsiteY246" fmla="*/ 1112426 h 1452563"/>
              <a:gd name="connsiteX247" fmla="*/ 0 w 1208088"/>
              <a:gd name="connsiteY247" fmla="*/ 1092437 h 1452563"/>
              <a:gd name="connsiteX248" fmla="*/ 634 w 1208088"/>
              <a:gd name="connsiteY248" fmla="*/ 1072447 h 1452563"/>
              <a:gd name="connsiteX249" fmla="*/ 1586 w 1208088"/>
              <a:gd name="connsiteY249" fmla="*/ 1052458 h 1452563"/>
              <a:gd name="connsiteX250" fmla="*/ 3172 w 1208088"/>
              <a:gd name="connsiteY250" fmla="*/ 1032151 h 1452563"/>
              <a:gd name="connsiteX251" fmla="*/ 5393 w 1208088"/>
              <a:gd name="connsiteY251" fmla="*/ 1011845 h 1452563"/>
              <a:gd name="connsiteX252" fmla="*/ 8248 w 1208088"/>
              <a:gd name="connsiteY252" fmla="*/ 990903 h 1452563"/>
              <a:gd name="connsiteX253" fmla="*/ 11421 w 1208088"/>
              <a:gd name="connsiteY253" fmla="*/ 970279 h 1452563"/>
              <a:gd name="connsiteX254" fmla="*/ 14911 w 1208088"/>
              <a:gd name="connsiteY254" fmla="*/ 949655 h 1452563"/>
              <a:gd name="connsiteX255" fmla="*/ 19035 w 1208088"/>
              <a:gd name="connsiteY255" fmla="*/ 929031 h 1452563"/>
              <a:gd name="connsiteX256" fmla="*/ 23476 w 1208088"/>
              <a:gd name="connsiteY256" fmla="*/ 908407 h 1452563"/>
              <a:gd name="connsiteX257" fmla="*/ 28235 w 1208088"/>
              <a:gd name="connsiteY257" fmla="*/ 887783 h 1452563"/>
              <a:gd name="connsiteX258" fmla="*/ 33628 w 1208088"/>
              <a:gd name="connsiteY258" fmla="*/ 867477 h 1452563"/>
              <a:gd name="connsiteX259" fmla="*/ 39022 w 1208088"/>
              <a:gd name="connsiteY259" fmla="*/ 847170 h 1452563"/>
              <a:gd name="connsiteX260" fmla="*/ 45050 w 1208088"/>
              <a:gd name="connsiteY260" fmla="*/ 826863 h 1452563"/>
              <a:gd name="connsiteX261" fmla="*/ 51077 w 1208088"/>
              <a:gd name="connsiteY261" fmla="*/ 807191 h 1452563"/>
              <a:gd name="connsiteX262" fmla="*/ 58057 w 1208088"/>
              <a:gd name="connsiteY262" fmla="*/ 787519 h 1452563"/>
              <a:gd name="connsiteX263" fmla="*/ 64402 w 1208088"/>
              <a:gd name="connsiteY263" fmla="*/ 768164 h 1452563"/>
              <a:gd name="connsiteX264" fmla="*/ 71381 w 1208088"/>
              <a:gd name="connsiteY264" fmla="*/ 748492 h 1452563"/>
              <a:gd name="connsiteX265" fmla="*/ 78678 w 1208088"/>
              <a:gd name="connsiteY265" fmla="*/ 729772 h 1452563"/>
              <a:gd name="connsiteX266" fmla="*/ 85975 w 1208088"/>
              <a:gd name="connsiteY266" fmla="*/ 711369 h 1452563"/>
              <a:gd name="connsiteX267" fmla="*/ 93906 w 1208088"/>
              <a:gd name="connsiteY267" fmla="*/ 693283 h 1452563"/>
              <a:gd name="connsiteX268" fmla="*/ 101520 w 1208088"/>
              <a:gd name="connsiteY268" fmla="*/ 675832 h 1452563"/>
              <a:gd name="connsiteX269" fmla="*/ 109134 w 1208088"/>
              <a:gd name="connsiteY269" fmla="*/ 658698 h 1452563"/>
              <a:gd name="connsiteX270" fmla="*/ 117065 w 1208088"/>
              <a:gd name="connsiteY270" fmla="*/ 641882 h 1452563"/>
              <a:gd name="connsiteX271" fmla="*/ 124996 w 1208088"/>
              <a:gd name="connsiteY271" fmla="*/ 626017 h 1452563"/>
              <a:gd name="connsiteX272" fmla="*/ 133245 w 1208088"/>
              <a:gd name="connsiteY272" fmla="*/ 610153 h 1452563"/>
              <a:gd name="connsiteX273" fmla="*/ 141176 w 1208088"/>
              <a:gd name="connsiteY273" fmla="*/ 595557 h 1452563"/>
              <a:gd name="connsiteX274" fmla="*/ 149425 w 1208088"/>
              <a:gd name="connsiteY274" fmla="*/ 581279 h 1452563"/>
              <a:gd name="connsiteX275" fmla="*/ 157356 w 1208088"/>
              <a:gd name="connsiteY275" fmla="*/ 567318 h 1452563"/>
              <a:gd name="connsiteX276" fmla="*/ 165604 w 1208088"/>
              <a:gd name="connsiteY276" fmla="*/ 554309 h 1452563"/>
              <a:gd name="connsiteX277" fmla="*/ 173536 w 1208088"/>
              <a:gd name="connsiteY277" fmla="*/ 542252 h 1452563"/>
              <a:gd name="connsiteX278" fmla="*/ 181467 w 1208088"/>
              <a:gd name="connsiteY278" fmla="*/ 530830 h 1452563"/>
              <a:gd name="connsiteX279" fmla="*/ 189081 w 1208088"/>
              <a:gd name="connsiteY279" fmla="*/ 519725 h 1452563"/>
              <a:gd name="connsiteX280" fmla="*/ 197012 w 1208088"/>
              <a:gd name="connsiteY280" fmla="*/ 510206 h 1452563"/>
              <a:gd name="connsiteX281" fmla="*/ 204309 w 1208088"/>
              <a:gd name="connsiteY281" fmla="*/ 501004 h 1452563"/>
              <a:gd name="connsiteX282" fmla="*/ 211606 w 1208088"/>
              <a:gd name="connsiteY282" fmla="*/ 493072 h 1452563"/>
              <a:gd name="connsiteX283" fmla="*/ 218902 w 1208088"/>
              <a:gd name="connsiteY283" fmla="*/ 485457 h 1452563"/>
              <a:gd name="connsiteX284" fmla="*/ 225248 w 1208088"/>
              <a:gd name="connsiteY284" fmla="*/ 479428 h 1452563"/>
              <a:gd name="connsiteX285" fmla="*/ 232862 w 1208088"/>
              <a:gd name="connsiteY285" fmla="*/ 473083 h 1452563"/>
              <a:gd name="connsiteX286" fmla="*/ 248407 w 1208088"/>
              <a:gd name="connsiteY286" fmla="*/ 460074 h 1452563"/>
              <a:gd name="connsiteX287" fmla="*/ 265538 w 1208088"/>
              <a:gd name="connsiteY287" fmla="*/ 446430 h 1452563"/>
              <a:gd name="connsiteX288" fmla="*/ 283622 w 1208088"/>
              <a:gd name="connsiteY288" fmla="*/ 432469 h 1452563"/>
              <a:gd name="connsiteX289" fmla="*/ 322009 w 1208088"/>
              <a:gd name="connsiteY289" fmla="*/ 404548 h 1452563"/>
              <a:gd name="connsiteX290" fmla="*/ 360396 w 1208088"/>
              <a:gd name="connsiteY290" fmla="*/ 375991 h 1452563"/>
              <a:gd name="connsiteX291" fmla="*/ 379114 w 1208088"/>
              <a:gd name="connsiteY291" fmla="*/ 362030 h 1452563"/>
              <a:gd name="connsiteX292" fmla="*/ 396562 w 1208088"/>
              <a:gd name="connsiteY292" fmla="*/ 348387 h 1452563"/>
              <a:gd name="connsiteX293" fmla="*/ 412742 w 1208088"/>
              <a:gd name="connsiteY293" fmla="*/ 335060 h 1452563"/>
              <a:gd name="connsiteX294" fmla="*/ 420039 w 1208088"/>
              <a:gd name="connsiteY294" fmla="*/ 328397 h 1452563"/>
              <a:gd name="connsiteX295" fmla="*/ 427018 w 1208088"/>
              <a:gd name="connsiteY295" fmla="*/ 322369 h 1452563"/>
              <a:gd name="connsiteX296" fmla="*/ 433364 w 1208088"/>
              <a:gd name="connsiteY296" fmla="*/ 316340 h 1452563"/>
              <a:gd name="connsiteX297" fmla="*/ 439391 w 1208088"/>
              <a:gd name="connsiteY297" fmla="*/ 309994 h 1452563"/>
              <a:gd name="connsiteX298" fmla="*/ 444784 w 1208088"/>
              <a:gd name="connsiteY298" fmla="*/ 304283 h 1452563"/>
              <a:gd name="connsiteX299" fmla="*/ 449226 w 1208088"/>
              <a:gd name="connsiteY299" fmla="*/ 298572 h 1452563"/>
              <a:gd name="connsiteX300" fmla="*/ 453033 w 1208088"/>
              <a:gd name="connsiteY300" fmla="*/ 293178 h 1452563"/>
              <a:gd name="connsiteX301" fmla="*/ 456523 w 1208088"/>
              <a:gd name="connsiteY301" fmla="*/ 287784 h 1452563"/>
              <a:gd name="connsiteX302" fmla="*/ 459061 w 1208088"/>
              <a:gd name="connsiteY302" fmla="*/ 283024 h 1452563"/>
              <a:gd name="connsiteX303" fmla="*/ 460647 w 1208088"/>
              <a:gd name="connsiteY303" fmla="*/ 277948 h 1452563"/>
              <a:gd name="connsiteX304" fmla="*/ 461282 w 1208088"/>
              <a:gd name="connsiteY304" fmla="*/ 274775 h 1452563"/>
              <a:gd name="connsiteX305" fmla="*/ 461916 w 1208088"/>
              <a:gd name="connsiteY305" fmla="*/ 271919 h 1452563"/>
              <a:gd name="connsiteX306" fmla="*/ 456840 w 1208088"/>
              <a:gd name="connsiteY306" fmla="*/ 270967 h 1452563"/>
              <a:gd name="connsiteX307" fmla="*/ 452081 w 1208088"/>
              <a:gd name="connsiteY307" fmla="*/ 269698 h 1452563"/>
              <a:gd name="connsiteX308" fmla="*/ 448274 w 1208088"/>
              <a:gd name="connsiteY308" fmla="*/ 267794 h 1452563"/>
              <a:gd name="connsiteX309" fmla="*/ 444784 w 1208088"/>
              <a:gd name="connsiteY309" fmla="*/ 265256 h 1452563"/>
              <a:gd name="connsiteX310" fmla="*/ 441929 w 1208088"/>
              <a:gd name="connsiteY310" fmla="*/ 262083 h 1452563"/>
              <a:gd name="connsiteX311" fmla="*/ 440660 w 1208088"/>
              <a:gd name="connsiteY311" fmla="*/ 260497 h 1452563"/>
              <a:gd name="connsiteX312" fmla="*/ 439708 w 1208088"/>
              <a:gd name="connsiteY312" fmla="*/ 258910 h 1452563"/>
              <a:gd name="connsiteX313" fmla="*/ 438757 w 1208088"/>
              <a:gd name="connsiteY313" fmla="*/ 257324 h 1452563"/>
              <a:gd name="connsiteX314" fmla="*/ 438440 w 1208088"/>
              <a:gd name="connsiteY314" fmla="*/ 255420 h 1452563"/>
              <a:gd name="connsiteX315" fmla="*/ 438122 w 1208088"/>
              <a:gd name="connsiteY315" fmla="*/ 253834 h 1452563"/>
              <a:gd name="connsiteX316" fmla="*/ 437488 w 1208088"/>
              <a:gd name="connsiteY316" fmla="*/ 251930 h 1452563"/>
              <a:gd name="connsiteX317" fmla="*/ 438122 w 1208088"/>
              <a:gd name="connsiteY317" fmla="*/ 250026 h 1452563"/>
              <a:gd name="connsiteX318" fmla="*/ 438440 w 1208088"/>
              <a:gd name="connsiteY318" fmla="*/ 248122 h 1452563"/>
              <a:gd name="connsiteX319" fmla="*/ 438757 w 1208088"/>
              <a:gd name="connsiteY319" fmla="*/ 246536 h 1452563"/>
              <a:gd name="connsiteX320" fmla="*/ 439708 w 1208088"/>
              <a:gd name="connsiteY320" fmla="*/ 244315 h 1452563"/>
              <a:gd name="connsiteX321" fmla="*/ 440660 w 1208088"/>
              <a:gd name="connsiteY321" fmla="*/ 242728 h 1452563"/>
              <a:gd name="connsiteX322" fmla="*/ 441929 w 1208088"/>
              <a:gd name="connsiteY322" fmla="*/ 241142 h 1452563"/>
              <a:gd name="connsiteX323" fmla="*/ 444784 w 1208088"/>
              <a:gd name="connsiteY323" fmla="*/ 238286 h 1452563"/>
              <a:gd name="connsiteX324" fmla="*/ 448274 w 1208088"/>
              <a:gd name="connsiteY324" fmla="*/ 236065 h 1452563"/>
              <a:gd name="connsiteX325" fmla="*/ 452081 w 1208088"/>
              <a:gd name="connsiteY325" fmla="*/ 234161 h 1452563"/>
              <a:gd name="connsiteX326" fmla="*/ 456840 w 1208088"/>
              <a:gd name="connsiteY326" fmla="*/ 232575 h 1452563"/>
              <a:gd name="connsiteX327" fmla="*/ 461916 w 1208088"/>
              <a:gd name="connsiteY327" fmla="*/ 231940 h 1452563"/>
              <a:gd name="connsiteX328" fmla="*/ 460647 w 1208088"/>
              <a:gd name="connsiteY328" fmla="*/ 227498 h 1452563"/>
              <a:gd name="connsiteX329" fmla="*/ 459378 w 1208088"/>
              <a:gd name="connsiteY329" fmla="*/ 223374 h 1452563"/>
              <a:gd name="connsiteX330" fmla="*/ 457792 w 1208088"/>
              <a:gd name="connsiteY330" fmla="*/ 219249 h 1452563"/>
              <a:gd name="connsiteX331" fmla="*/ 456206 w 1208088"/>
              <a:gd name="connsiteY331" fmla="*/ 215124 h 1452563"/>
              <a:gd name="connsiteX332" fmla="*/ 451764 w 1208088"/>
              <a:gd name="connsiteY332" fmla="*/ 206874 h 1452563"/>
              <a:gd name="connsiteX333" fmla="*/ 447005 w 1208088"/>
              <a:gd name="connsiteY333" fmla="*/ 198307 h 1452563"/>
              <a:gd name="connsiteX334" fmla="*/ 441295 w 1208088"/>
              <a:gd name="connsiteY334" fmla="*/ 189423 h 1452563"/>
              <a:gd name="connsiteX335" fmla="*/ 434632 w 1208088"/>
              <a:gd name="connsiteY335" fmla="*/ 180222 h 1452563"/>
              <a:gd name="connsiteX336" fmla="*/ 420039 w 1208088"/>
              <a:gd name="connsiteY336" fmla="*/ 159598 h 1452563"/>
              <a:gd name="connsiteX337" fmla="*/ 412108 w 1208088"/>
              <a:gd name="connsiteY337" fmla="*/ 147541 h 1452563"/>
              <a:gd name="connsiteX338" fmla="*/ 403542 w 1208088"/>
              <a:gd name="connsiteY338" fmla="*/ 134532 h 1452563"/>
              <a:gd name="connsiteX339" fmla="*/ 394024 w 1208088"/>
              <a:gd name="connsiteY339" fmla="*/ 120254 h 1452563"/>
              <a:gd name="connsiteX340" fmla="*/ 384190 w 1208088"/>
              <a:gd name="connsiteY340" fmla="*/ 104706 h 1452563"/>
              <a:gd name="connsiteX341" fmla="*/ 374355 w 1208088"/>
              <a:gd name="connsiteY341" fmla="*/ 87573 h 1452563"/>
              <a:gd name="connsiteX342" fmla="*/ 363886 w 1208088"/>
              <a:gd name="connsiteY342" fmla="*/ 68535 h 1452563"/>
              <a:gd name="connsiteX343" fmla="*/ 353099 w 1208088"/>
              <a:gd name="connsiteY343" fmla="*/ 47911 h 1452563"/>
              <a:gd name="connsiteX344" fmla="*/ 341996 w 1208088"/>
              <a:gd name="connsiteY344" fmla="*/ 25066 h 1452563"/>
              <a:gd name="connsiteX345" fmla="*/ 352782 w 1208088"/>
              <a:gd name="connsiteY345" fmla="*/ 20307 h 1452563"/>
              <a:gd name="connsiteX346" fmla="*/ 362617 w 1208088"/>
              <a:gd name="connsiteY346" fmla="*/ 15865 h 1452563"/>
              <a:gd name="connsiteX347" fmla="*/ 372134 w 1208088"/>
              <a:gd name="connsiteY347" fmla="*/ 13009 h 1452563"/>
              <a:gd name="connsiteX348" fmla="*/ 380700 w 1208088"/>
              <a:gd name="connsiteY348" fmla="*/ 11105 h 1452563"/>
              <a:gd name="connsiteX349" fmla="*/ 388948 w 1208088"/>
              <a:gd name="connsiteY349" fmla="*/ 9836 h 1452563"/>
              <a:gd name="connsiteX350" fmla="*/ 396562 w 1208088"/>
              <a:gd name="connsiteY350" fmla="*/ 9519 h 1452563"/>
              <a:gd name="connsiteX351" fmla="*/ 403859 w 1208088"/>
              <a:gd name="connsiteY351" fmla="*/ 9519 h 1452563"/>
              <a:gd name="connsiteX352" fmla="*/ 410522 w 1208088"/>
              <a:gd name="connsiteY352" fmla="*/ 10471 h 1452563"/>
              <a:gd name="connsiteX353" fmla="*/ 416549 w 1208088"/>
              <a:gd name="connsiteY353" fmla="*/ 12057 h 1452563"/>
              <a:gd name="connsiteX354" fmla="*/ 422894 w 1208088"/>
              <a:gd name="connsiteY354" fmla="*/ 14278 h 1452563"/>
              <a:gd name="connsiteX355" fmla="*/ 428288 w 1208088"/>
              <a:gd name="connsiteY355" fmla="*/ 16816 h 1452563"/>
              <a:gd name="connsiteX356" fmla="*/ 433681 w 1208088"/>
              <a:gd name="connsiteY356" fmla="*/ 19989 h 1452563"/>
              <a:gd name="connsiteX357" fmla="*/ 439074 w 1208088"/>
              <a:gd name="connsiteY357" fmla="*/ 23162 h 1452563"/>
              <a:gd name="connsiteX358" fmla="*/ 443833 w 1208088"/>
              <a:gd name="connsiteY358" fmla="*/ 26970 h 1452563"/>
              <a:gd name="connsiteX359" fmla="*/ 448592 w 1208088"/>
              <a:gd name="connsiteY359" fmla="*/ 30777 h 1452563"/>
              <a:gd name="connsiteX360" fmla="*/ 453033 w 1208088"/>
              <a:gd name="connsiteY360" fmla="*/ 34585 h 1452563"/>
              <a:gd name="connsiteX361" fmla="*/ 462550 w 1208088"/>
              <a:gd name="connsiteY361" fmla="*/ 43152 h 1452563"/>
              <a:gd name="connsiteX362" fmla="*/ 471434 w 1208088"/>
              <a:gd name="connsiteY362" fmla="*/ 51401 h 1452563"/>
              <a:gd name="connsiteX363" fmla="*/ 476510 w 1208088"/>
              <a:gd name="connsiteY363" fmla="*/ 55843 h 1452563"/>
              <a:gd name="connsiteX364" fmla="*/ 481268 w 1208088"/>
              <a:gd name="connsiteY364" fmla="*/ 59651 h 1452563"/>
              <a:gd name="connsiteX365" fmla="*/ 486027 w 1208088"/>
              <a:gd name="connsiteY365" fmla="*/ 63141 h 1452563"/>
              <a:gd name="connsiteX366" fmla="*/ 491738 w 1208088"/>
              <a:gd name="connsiteY366" fmla="*/ 66314 h 1452563"/>
              <a:gd name="connsiteX367" fmla="*/ 497131 w 1208088"/>
              <a:gd name="connsiteY367" fmla="*/ 69170 h 1452563"/>
              <a:gd name="connsiteX368" fmla="*/ 502841 w 1208088"/>
              <a:gd name="connsiteY368" fmla="*/ 72025 h 1452563"/>
              <a:gd name="connsiteX369" fmla="*/ 509186 w 1208088"/>
              <a:gd name="connsiteY369" fmla="*/ 73929 h 1452563"/>
              <a:gd name="connsiteX370" fmla="*/ 515531 w 1208088"/>
              <a:gd name="connsiteY370" fmla="*/ 75198 h 1452563"/>
              <a:gd name="connsiteX371" fmla="*/ 522194 w 1208088"/>
              <a:gd name="connsiteY371" fmla="*/ 76150 h 1452563"/>
              <a:gd name="connsiteX372" fmla="*/ 529808 w 1208088"/>
              <a:gd name="connsiteY372" fmla="*/ 76150 h 1452563"/>
              <a:gd name="connsiteX373" fmla="*/ 537739 w 1208088"/>
              <a:gd name="connsiteY373" fmla="*/ 75515 h 1452563"/>
              <a:gd name="connsiteX374" fmla="*/ 546304 w 1208088"/>
              <a:gd name="connsiteY374" fmla="*/ 74246 h 1452563"/>
              <a:gd name="connsiteX375" fmla="*/ 557408 w 1208088"/>
              <a:gd name="connsiteY375" fmla="*/ 68218 h 1452563"/>
              <a:gd name="connsiteX376" fmla="*/ 568195 w 1208088"/>
              <a:gd name="connsiteY376" fmla="*/ 62824 h 1452563"/>
              <a:gd name="connsiteX377" fmla="*/ 587864 w 1208088"/>
              <a:gd name="connsiteY377" fmla="*/ 51719 h 1452563"/>
              <a:gd name="connsiteX378" fmla="*/ 605313 w 1208088"/>
              <a:gd name="connsiteY378" fmla="*/ 41882 h 1452563"/>
              <a:gd name="connsiteX379" fmla="*/ 620858 w 1208088"/>
              <a:gd name="connsiteY379" fmla="*/ 32681 h 1452563"/>
              <a:gd name="connsiteX380" fmla="*/ 635452 w 1208088"/>
              <a:gd name="connsiteY380" fmla="*/ 24749 h 1452563"/>
              <a:gd name="connsiteX381" fmla="*/ 648776 w 1208088"/>
              <a:gd name="connsiteY381" fmla="*/ 17134 h 1452563"/>
              <a:gd name="connsiteX382" fmla="*/ 655438 w 1208088"/>
              <a:gd name="connsiteY382" fmla="*/ 13961 h 1452563"/>
              <a:gd name="connsiteX383" fmla="*/ 661784 w 1208088"/>
              <a:gd name="connsiteY383" fmla="*/ 11422 h 1452563"/>
              <a:gd name="connsiteX384" fmla="*/ 668446 w 1208088"/>
              <a:gd name="connsiteY384" fmla="*/ 8884 h 1452563"/>
              <a:gd name="connsiteX385" fmla="*/ 675108 w 1208088"/>
              <a:gd name="connsiteY385" fmla="*/ 6663 h 1452563"/>
              <a:gd name="connsiteX386" fmla="*/ 682088 w 1208088"/>
              <a:gd name="connsiteY386" fmla="*/ 4759 h 1452563"/>
              <a:gd name="connsiteX387" fmla="*/ 688750 w 1208088"/>
              <a:gd name="connsiteY387" fmla="*/ 3173 h 1452563"/>
              <a:gd name="connsiteX388" fmla="*/ 695729 w 1208088"/>
              <a:gd name="connsiteY388" fmla="*/ 1586 h 1452563"/>
              <a:gd name="connsiteX389" fmla="*/ 703343 w 1208088"/>
              <a:gd name="connsiteY389" fmla="*/ 635 h 1452563"/>
              <a:gd name="connsiteX390" fmla="*/ 710957 w 1208088"/>
              <a:gd name="connsiteY390" fmla="*/ 317 h 1452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Lst>
            <a:rect l="l" t="t" r="r" b="b"/>
            <a:pathLst>
              <a:path w="1208088" h="1452563">
                <a:moveTo>
                  <a:pt x="331068" y="665573"/>
                </a:moveTo>
                <a:cubicBezTo>
                  <a:pt x="331068" y="665573"/>
                  <a:pt x="331068" y="665573"/>
                  <a:pt x="508820" y="932822"/>
                </a:cubicBezTo>
                <a:cubicBezTo>
                  <a:pt x="508820" y="932822"/>
                  <a:pt x="508820" y="932822"/>
                  <a:pt x="369158" y="932822"/>
                </a:cubicBezTo>
                <a:cubicBezTo>
                  <a:pt x="369158" y="932822"/>
                  <a:pt x="369158" y="932822"/>
                  <a:pt x="369158" y="983727"/>
                </a:cubicBezTo>
                <a:cubicBezTo>
                  <a:pt x="369158" y="983727"/>
                  <a:pt x="369158" y="983727"/>
                  <a:pt x="534213" y="983727"/>
                </a:cubicBezTo>
                <a:cubicBezTo>
                  <a:pt x="534213" y="983727"/>
                  <a:pt x="534213" y="983727"/>
                  <a:pt x="534213" y="1034632"/>
                </a:cubicBezTo>
                <a:cubicBezTo>
                  <a:pt x="534213" y="1034632"/>
                  <a:pt x="534213" y="1034632"/>
                  <a:pt x="369158" y="1034632"/>
                </a:cubicBezTo>
                <a:cubicBezTo>
                  <a:pt x="369158" y="1034632"/>
                  <a:pt x="369158" y="1034632"/>
                  <a:pt x="369158" y="1085536"/>
                </a:cubicBezTo>
                <a:cubicBezTo>
                  <a:pt x="369158" y="1085536"/>
                  <a:pt x="369158" y="1085536"/>
                  <a:pt x="534213" y="1085536"/>
                </a:cubicBezTo>
                <a:cubicBezTo>
                  <a:pt x="534213" y="1085536"/>
                  <a:pt x="534213" y="1085536"/>
                  <a:pt x="534213" y="1238250"/>
                </a:cubicBezTo>
                <a:cubicBezTo>
                  <a:pt x="534213" y="1238250"/>
                  <a:pt x="534213" y="1238250"/>
                  <a:pt x="673875" y="1238250"/>
                </a:cubicBezTo>
                <a:cubicBezTo>
                  <a:pt x="673875" y="1238250"/>
                  <a:pt x="673875" y="1238250"/>
                  <a:pt x="673875" y="1085536"/>
                </a:cubicBezTo>
                <a:cubicBezTo>
                  <a:pt x="673875" y="1085536"/>
                  <a:pt x="673875" y="1085536"/>
                  <a:pt x="864324" y="1085536"/>
                </a:cubicBezTo>
                <a:cubicBezTo>
                  <a:pt x="864324" y="1085536"/>
                  <a:pt x="864324" y="1085536"/>
                  <a:pt x="864324" y="1034632"/>
                </a:cubicBezTo>
                <a:cubicBezTo>
                  <a:pt x="864324" y="1034632"/>
                  <a:pt x="864324" y="1034632"/>
                  <a:pt x="673875" y="1034632"/>
                </a:cubicBezTo>
                <a:cubicBezTo>
                  <a:pt x="673875" y="1034632"/>
                  <a:pt x="673875" y="1034632"/>
                  <a:pt x="673875" y="983727"/>
                </a:cubicBezTo>
                <a:cubicBezTo>
                  <a:pt x="673875" y="983727"/>
                  <a:pt x="673875" y="983727"/>
                  <a:pt x="864324" y="983727"/>
                </a:cubicBezTo>
                <a:cubicBezTo>
                  <a:pt x="864324" y="983727"/>
                  <a:pt x="864324" y="983727"/>
                  <a:pt x="864324" y="932822"/>
                </a:cubicBezTo>
                <a:cubicBezTo>
                  <a:pt x="864324" y="932822"/>
                  <a:pt x="864324" y="932822"/>
                  <a:pt x="699268" y="932822"/>
                </a:cubicBezTo>
                <a:cubicBezTo>
                  <a:pt x="699268" y="932822"/>
                  <a:pt x="699268" y="932822"/>
                  <a:pt x="877020" y="665573"/>
                </a:cubicBezTo>
                <a:cubicBezTo>
                  <a:pt x="877020" y="665573"/>
                  <a:pt x="877020" y="665573"/>
                  <a:pt x="737358" y="665573"/>
                </a:cubicBezTo>
                <a:cubicBezTo>
                  <a:pt x="737358" y="665573"/>
                  <a:pt x="737358" y="665573"/>
                  <a:pt x="597696" y="881918"/>
                </a:cubicBezTo>
                <a:cubicBezTo>
                  <a:pt x="597696" y="881918"/>
                  <a:pt x="597696" y="881918"/>
                  <a:pt x="458034" y="665573"/>
                </a:cubicBezTo>
                <a:cubicBezTo>
                  <a:pt x="458034" y="665573"/>
                  <a:pt x="458034" y="665573"/>
                  <a:pt x="331068" y="665573"/>
                </a:cubicBezTo>
                <a:close/>
                <a:moveTo>
                  <a:pt x="719206" y="0"/>
                </a:moveTo>
                <a:lnTo>
                  <a:pt x="727454" y="317"/>
                </a:lnTo>
                <a:lnTo>
                  <a:pt x="736654" y="952"/>
                </a:lnTo>
                <a:lnTo>
                  <a:pt x="746172" y="2538"/>
                </a:lnTo>
                <a:lnTo>
                  <a:pt x="756641" y="4125"/>
                </a:lnTo>
                <a:lnTo>
                  <a:pt x="767428" y="6028"/>
                </a:lnTo>
                <a:lnTo>
                  <a:pt x="778849" y="8567"/>
                </a:lnTo>
                <a:lnTo>
                  <a:pt x="791222" y="11422"/>
                </a:lnTo>
                <a:lnTo>
                  <a:pt x="804546" y="14913"/>
                </a:lnTo>
                <a:lnTo>
                  <a:pt x="818822" y="18720"/>
                </a:lnTo>
                <a:lnTo>
                  <a:pt x="833416" y="23480"/>
                </a:lnTo>
                <a:lnTo>
                  <a:pt x="829609" y="36171"/>
                </a:lnTo>
                <a:lnTo>
                  <a:pt x="825802" y="48228"/>
                </a:lnTo>
                <a:lnTo>
                  <a:pt x="818188" y="70439"/>
                </a:lnTo>
                <a:lnTo>
                  <a:pt x="810256" y="91063"/>
                </a:lnTo>
                <a:lnTo>
                  <a:pt x="802960" y="108831"/>
                </a:lnTo>
                <a:lnTo>
                  <a:pt x="795663" y="125013"/>
                </a:lnTo>
                <a:lnTo>
                  <a:pt x="788684" y="138974"/>
                </a:lnTo>
                <a:lnTo>
                  <a:pt x="782021" y="151983"/>
                </a:lnTo>
                <a:lnTo>
                  <a:pt x="775994" y="163405"/>
                </a:lnTo>
                <a:lnTo>
                  <a:pt x="764572" y="183077"/>
                </a:lnTo>
                <a:lnTo>
                  <a:pt x="760131" y="191644"/>
                </a:lnTo>
                <a:lnTo>
                  <a:pt x="756007" y="200211"/>
                </a:lnTo>
                <a:lnTo>
                  <a:pt x="752517" y="207826"/>
                </a:lnTo>
                <a:lnTo>
                  <a:pt x="749662" y="215759"/>
                </a:lnTo>
                <a:lnTo>
                  <a:pt x="748393" y="219566"/>
                </a:lnTo>
                <a:lnTo>
                  <a:pt x="747441" y="223374"/>
                </a:lnTo>
                <a:lnTo>
                  <a:pt x="746806" y="227181"/>
                </a:lnTo>
                <a:lnTo>
                  <a:pt x="746489" y="231623"/>
                </a:lnTo>
                <a:lnTo>
                  <a:pt x="748076" y="231623"/>
                </a:lnTo>
                <a:lnTo>
                  <a:pt x="750931" y="231623"/>
                </a:lnTo>
                <a:lnTo>
                  <a:pt x="753786" y="231940"/>
                </a:lnTo>
                <a:lnTo>
                  <a:pt x="756324" y="232258"/>
                </a:lnTo>
                <a:lnTo>
                  <a:pt x="758862" y="233210"/>
                </a:lnTo>
                <a:lnTo>
                  <a:pt x="761400" y="233844"/>
                </a:lnTo>
                <a:lnTo>
                  <a:pt x="763621" y="234796"/>
                </a:lnTo>
                <a:lnTo>
                  <a:pt x="765842" y="236065"/>
                </a:lnTo>
                <a:lnTo>
                  <a:pt x="768062" y="237334"/>
                </a:lnTo>
                <a:lnTo>
                  <a:pt x="769966" y="238921"/>
                </a:lnTo>
                <a:lnTo>
                  <a:pt x="771552" y="240190"/>
                </a:lnTo>
                <a:lnTo>
                  <a:pt x="772821" y="242094"/>
                </a:lnTo>
                <a:lnTo>
                  <a:pt x="774090" y="243680"/>
                </a:lnTo>
                <a:lnTo>
                  <a:pt x="775042" y="245901"/>
                </a:lnTo>
                <a:lnTo>
                  <a:pt x="775676" y="247805"/>
                </a:lnTo>
                <a:lnTo>
                  <a:pt x="775994" y="249709"/>
                </a:lnTo>
                <a:lnTo>
                  <a:pt x="776311" y="251930"/>
                </a:lnTo>
                <a:lnTo>
                  <a:pt x="776311" y="253834"/>
                </a:lnTo>
                <a:lnTo>
                  <a:pt x="775676" y="255420"/>
                </a:lnTo>
                <a:lnTo>
                  <a:pt x="775359" y="257324"/>
                </a:lnTo>
                <a:lnTo>
                  <a:pt x="774407" y="258910"/>
                </a:lnTo>
                <a:lnTo>
                  <a:pt x="773456" y="260497"/>
                </a:lnTo>
                <a:lnTo>
                  <a:pt x="772186" y="262083"/>
                </a:lnTo>
                <a:lnTo>
                  <a:pt x="769331" y="265256"/>
                </a:lnTo>
                <a:lnTo>
                  <a:pt x="765524" y="267794"/>
                </a:lnTo>
                <a:lnTo>
                  <a:pt x="761717" y="269698"/>
                </a:lnTo>
                <a:lnTo>
                  <a:pt x="756958" y="270967"/>
                </a:lnTo>
                <a:lnTo>
                  <a:pt x="752200" y="271919"/>
                </a:lnTo>
                <a:lnTo>
                  <a:pt x="756324" y="284611"/>
                </a:lnTo>
                <a:lnTo>
                  <a:pt x="757910" y="289053"/>
                </a:lnTo>
                <a:lnTo>
                  <a:pt x="760448" y="293812"/>
                </a:lnTo>
                <a:lnTo>
                  <a:pt x="763621" y="299206"/>
                </a:lnTo>
                <a:lnTo>
                  <a:pt x="768062" y="304283"/>
                </a:lnTo>
                <a:lnTo>
                  <a:pt x="772504" y="309677"/>
                </a:lnTo>
                <a:lnTo>
                  <a:pt x="777580" y="315706"/>
                </a:lnTo>
                <a:lnTo>
                  <a:pt x="783608" y="321417"/>
                </a:lnTo>
                <a:lnTo>
                  <a:pt x="789952" y="327445"/>
                </a:lnTo>
                <a:lnTo>
                  <a:pt x="796615" y="333791"/>
                </a:lnTo>
                <a:lnTo>
                  <a:pt x="803912" y="339820"/>
                </a:lnTo>
                <a:lnTo>
                  <a:pt x="819774" y="353146"/>
                </a:lnTo>
                <a:lnTo>
                  <a:pt x="836588" y="366155"/>
                </a:lnTo>
                <a:lnTo>
                  <a:pt x="854672" y="379798"/>
                </a:lnTo>
                <a:lnTo>
                  <a:pt x="891472" y="407720"/>
                </a:lnTo>
                <a:lnTo>
                  <a:pt x="928274" y="435008"/>
                </a:lnTo>
                <a:lnTo>
                  <a:pt x="945405" y="448334"/>
                </a:lnTo>
                <a:lnTo>
                  <a:pt x="961902" y="461343"/>
                </a:lnTo>
                <a:lnTo>
                  <a:pt x="976496" y="474034"/>
                </a:lnTo>
                <a:lnTo>
                  <a:pt x="983158" y="479746"/>
                </a:lnTo>
                <a:lnTo>
                  <a:pt x="989186" y="485457"/>
                </a:lnTo>
                <a:lnTo>
                  <a:pt x="996482" y="493072"/>
                </a:lnTo>
                <a:lnTo>
                  <a:pt x="1003779" y="501004"/>
                </a:lnTo>
                <a:lnTo>
                  <a:pt x="1011393" y="510206"/>
                </a:lnTo>
                <a:lnTo>
                  <a:pt x="1019007" y="519725"/>
                </a:lnTo>
                <a:lnTo>
                  <a:pt x="1026938" y="530830"/>
                </a:lnTo>
                <a:lnTo>
                  <a:pt x="1034552" y="542252"/>
                </a:lnTo>
                <a:lnTo>
                  <a:pt x="1042801" y="554309"/>
                </a:lnTo>
                <a:lnTo>
                  <a:pt x="1050732" y="567318"/>
                </a:lnTo>
                <a:lnTo>
                  <a:pt x="1058663" y="581279"/>
                </a:lnTo>
                <a:lnTo>
                  <a:pt x="1066912" y="595557"/>
                </a:lnTo>
                <a:lnTo>
                  <a:pt x="1074843" y="610153"/>
                </a:lnTo>
                <a:lnTo>
                  <a:pt x="1083092" y="626017"/>
                </a:lnTo>
                <a:lnTo>
                  <a:pt x="1091023" y="641882"/>
                </a:lnTo>
                <a:lnTo>
                  <a:pt x="1098954" y="658698"/>
                </a:lnTo>
                <a:lnTo>
                  <a:pt x="1106568" y="675832"/>
                </a:lnTo>
                <a:lnTo>
                  <a:pt x="1114499" y="693283"/>
                </a:lnTo>
                <a:lnTo>
                  <a:pt x="1122113" y="711369"/>
                </a:lnTo>
                <a:lnTo>
                  <a:pt x="1129727" y="729772"/>
                </a:lnTo>
                <a:lnTo>
                  <a:pt x="1136707" y="748492"/>
                </a:lnTo>
                <a:lnTo>
                  <a:pt x="1143686" y="768164"/>
                </a:lnTo>
                <a:lnTo>
                  <a:pt x="1150348" y="787519"/>
                </a:lnTo>
                <a:lnTo>
                  <a:pt x="1157011" y="807191"/>
                </a:lnTo>
                <a:lnTo>
                  <a:pt x="1163038" y="826863"/>
                </a:lnTo>
                <a:lnTo>
                  <a:pt x="1169066" y="847170"/>
                </a:lnTo>
                <a:lnTo>
                  <a:pt x="1174460" y="867477"/>
                </a:lnTo>
                <a:lnTo>
                  <a:pt x="1179853" y="887783"/>
                </a:lnTo>
                <a:lnTo>
                  <a:pt x="1184929" y="908407"/>
                </a:lnTo>
                <a:lnTo>
                  <a:pt x="1189370" y="929031"/>
                </a:lnTo>
                <a:lnTo>
                  <a:pt x="1193177" y="949655"/>
                </a:lnTo>
                <a:lnTo>
                  <a:pt x="1196667" y="970279"/>
                </a:lnTo>
                <a:lnTo>
                  <a:pt x="1200157" y="990903"/>
                </a:lnTo>
                <a:lnTo>
                  <a:pt x="1202695" y="1011845"/>
                </a:lnTo>
                <a:lnTo>
                  <a:pt x="1204916" y="1032151"/>
                </a:lnTo>
                <a:lnTo>
                  <a:pt x="1206502" y="1052458"/>
                </a:lnTo>
                <a:lnTo>
                  <a:pt x="1207454" y="1072447"/>
                </a:lnTo>
                <a:lnTo>
                  <a:pt x="1208088" y="1092437"/>
                </a:lnTo>
                <a:lnTo>
                  <a:pt x="1207771" y="1112426"/>
                </a:lnTo>
                <a:lnTo>
                  <a:pt x="1207136" y="1131781"/>
                </a:lnTo>
                <a:lnTo>
                  <a:pt x="1205867" y="1151453"/>
                </a:lnTo>
                <a:lnTo>
                  <a:pt x="1203646" y="1170173"/>
                </a:lnTo>
                <a:lnTo>
                  <a:pt x="1201108" y="1188893"/>
                </a:lnTo>
                <a:lnTo>
                  <a:pt x="1199522" y="1197778"/>
                </a:lnTo>
                <a:lnTo>
                  <a:pt x="1197302" y="1206979"/>
                </a:lnTo>
                <a:lnTo>
                  <a:pt x="1195398" y="1215863"/>
                </a:lnTo>
                <a:lnTo>
                  <a:pt x="1193177" y="1224747"/>
                </a:lnTo>
                <a:lnTo>
                  <a:pt x="1190956" y="1233314"/>
                </a:lnTo>
                <a:lnTo>
                  <a:pt x="1188418" y="1242199"/>
                </a:lnTo>
                <a:lnTo>
                  <a:pt x="1185563" y="1250448"/>
                </a:lnTo>
                <a:lnTo>
                  <a:pt x="1182708" y="1259015"/>
                </a:lnTo>
                <a:lnTo>
                  <a:pt x="1179218" y="1266947"/>
                </a:lnTo>
                <a:lnTo>
                  <a:pt x="1175728" y="1275197"/>
                </a:lnTo>
                <a:lnTo>
                  <a:pt x="1172239" y="1283129"/>
                </a:lnTo>
                <a:lnTo>
                  <a:pt x="1168749" y="1291062"/>
                </a:lnTo>
                <a:lnTo>
                  <a:pt x="1164625" y="1298677"/>
                </a:lnTo>
                <a:lnTo>
                  <a:pt x="1160183" y="1305974"/>
                </a:lnTo>
                <a:lnTo>
                  <a:pt x="1155742" y="1313589"/>
                </a:lnTo>
                <a:lnTo>
                  <a:pt x="1151300" y="1320570"/>
                </a:lnTo>
                <a:lnTo>
                  <a:pt x="1146542" y="1327867"/>
                </a:lnTo>
                <a:lnTo>
                  <a:pt x="1141148" y="1334531"/>
                </a:lnTo>
                <a:lnTo>
                  <a:pt x="1135755" y="1341194"/>
                </a:lnTo>
                <a:lnTo>
                  <a:pt x="1130362" y="1347857"/>
                </a:lnTo>
                <a:lnTo>
                  <a:pt x="1124334" y="1354203"/>
                </a:lnTo>
                <a:lnTo>
                  <a:pt x="1118306" y="1360548"/>
                </a:lnTo>
                <a:lnTo>
                  <a:pt x="1112278" y="1366577"/>
                </a:lnTo>
                <a:lnTo>
                  <a:pt x="1105299" y="1372288"/>
                </a:lnTo>
                <a:lnTo>
                  <a:pt x="1098637" y="1378000"/>
                </a:lnTo>
                <a:lnTo>
                  <a:pt x="1091657" y="1383394"/>
                </a:lnTo>
                <a:lnTo>
                  <a:pt x="1084360" y="1388470"/>
                </a:lnTo>
                <a:lnTo>
                  <a:pt x="1076746" y="1393230"/>
                </a:lnTo>
                <a:lnTo>
                  <a:pt x="1068815" y="1398306"/>
                </a:lnTo>
                <a:lnTo>
                  <a:pt x="1061201" y="1402748"/>
                </a:lnTo>
                <a:lnTo>
                  <a:pt x="1052636" y="1407190"/>
                </a:lnTo>
                <a:lnTo>
                  <a:pt x="1044070" y="1411633"/>
                </a:lnTo>
                <a:lnTo>
                  <a:pt x="1035187" y="1415440"/>
                </a:lnTo>
                <a:lnTo>
                  <a:pt x="1025986" y="1418930"/>
                </a:lnTo>
                <a:lnTo>
                  <a:pt x="1016469" y="1422420"/>
                </a:lnTo>
                <a:lnTo>
                  <a:pt x="1006634" y="1425593"/>
                </a:lnTo>
                <a:lnTo>
                  <a:pt x="996800" y="1428766"/>
                </a:lnTo>
                <a:lnTo>
                  <a:pt x="986330" y="1431305"/>
                </a:lnTo>
                <a:lnTo>
                  <a:pt x="976178" y="1433843"/>
                </a:lnTo>
                <a:lnTo>
                  <a:pt x="965074" y="1436064"/>
                </a:lnTo>
                <a:lnTo>
                  <a:pt x="953971" y="1437968"/>
                </a:lnTo>
                <a:lnTo>
                  <a:pt x="942550" y="1439554"/>
                </a:lnTo>
                <a:lnTo>
                  <a:pt x="930812" y="1440823"/>
                </a:lnTo>
                <a:lnTo>
                  <a:pt x="918756" y="1442093"/>
                </a:lnTo>
                <a:lnTo>
                  <a:pt x="906383" y="1443044"/>
                </a:lnTo>
                <a:lnTo>
                  <a:pt x="893693" y="1443362"/>
                </a:lnTo>
                <a:lnTo>
                  <a:pt x="740144" y="1448756"/>
                </a:lnTo>
                <a:lnTo>
                  <a:pt x="652583" y="1451611"/>
                </a:lnTo>
                <a:lnTo>
                  <a:pt x="613244" y="1452563"/>
                </a:lnTo>
                <a:lnTo>
                  <a:pt x="604044" y="1452563"/>
                </a:lnTo>
                <a:lnTo>
                  <a:pt x="595161" y="1452563"/>
                </a:lnTo>
                <a:lnTo>
                  <a:pt x="555505" y="1451611"/>
                </a:lnTo>
                <a:lnTo>
                  <a:pt x="467944" y="1448756"/>
                </a:lnTo>
                <a:lnTo>
                  <a:pt x="314395" y="1443362"/>
                </a:lnTo>
                <a:lnTo>
                  <a:pt x="302022" y="1443044"/>
                </a:lnTo>
                <a:lnTo>
                  <a:pt x="289332" y="1442093"/>
                </a:lnTo>
                <a:lnTo>
                  <a:pt x="277276" y="1440823"/>
                </a:lnTo>
                <a:lnTo>
                  <a:pt x="265856" y="1439554"/>
                </a:lnTo>
                <a:lnTo>
                  <a:pt x="254117" y="1437968"/>
                </a:lnTo>
                <a:lnTo>
                  <a:pt x="243014" y="1436064"/>
                </a:lnTo>
                <a:lnTo>
                  <a:pt x="232227" y="1433843"/>
                </a:lnTo>
                <a:lnTo>
                  <a:pt x="221758" y="1431305"/>
                </a:lnTo>
                <a:lnTo>
                  <a:pt x="211288" y="1428766"/>
                </a:lnTo>
                <a:lnTo>
                  <a:pt x="201454" y="1425593"/>
                </a:lnTo>
                <a:lnTo>
                  <a:pt x="191619" y="1422420"/>
                </a:lnTo>
                <a:lnTo>
                  <a:pt x="182419" y="1418930"/>
                </a:lnTo>
                <a:lnTo>
                  <a:pt x="172901" y="1415440"/>
                </a:lnTo>
                <a:lnTo>
                  <a:pt x="164336" y="1411633"/>
                </a:lnTo>
                <a:lnTo>
                  <a:pt x="155452" y="1407190"/>
                </a:lnTo>
                <a:lnTo>
                  <a:pt x="147521" y="1402748"/>
                </a:lnTo>
                <a:lnTo>
                  <a:pt x="139273" y="1398306"/>
                </a:lnTo>
                <a:lnTo>
                  <a:pt x="131342" y="1393230"/>
                </a:lnTo>
                <a:lnTo>
                  <a:pt x="123728" y="1388470"/>
                </a:lnTo>
                <a:lnTo>
                  <a:pt x="116431" y="1383394"/>
                </a:lnTo>
                <a:lnTo>
                  <a:pt x="109768" y="1378000"/>
                </a:lnTo>
                <a:lnTo>
                  <a:pt x="102789" y="1372288"/>
                </a:lnTo>
                <a:lnTo>
                  <a:pt x="96127" y="1366577"/>
                </a:lnTo>
                <a:lnTo>
                  <a:pt x="89782" y="1360548"/>
                </a:lnTo>
                <a:lnTo>
                  <a:pt x="83754" y="1354203"/>
                </a:lnTo>
                <a:lnTo>
                  <a:pt x="78044" y="1347857"/>
                </a:lnTo>
                <a:lnTo>
                  <a:pt x="72333" y="1341194"/>
                </a:lnTo>
                <a:lnTo>
                  <a:pt x="66940" y="1334531"/>
                </a:lnTo>
                <a:lnTo>
                  <a:pt x="61864" y="1327867"/>
                </a:lnTo>
                <a:lnTo>
                  <a:pt x="56788" y="1320570"/>
                </a:lnTo>
                <a:lnTo>
                  <a:pt x="52346" y="1313589"/>
                </a:lnTo>
                <a:lnTo>
                  <a:pt x="47905" y="1305974"/>
                </a:lnTo>
                <a:lnTo>
                  <a:pt x="43780" y="1298677"/>
                </a:lnTo>
                <a:lnTo>
                  <a:pt x="39339" y="1291062"/>
                </a:lnTo>
                <a:lnTo>
                  <a:pt x="35849" y="1283129"/>
                </a:lnTo>
                <a:lnTo>
                  <a:pt x="32360" y="1275197"/>
                </a:lnTo>
                <a:lnTo>
                  <a:pt x="28870" y="1266947"/>
                </a:lnTo>
                <a:lnTo>
                  <a:pt x="25697" y="1259015"/>
                </a:lnTo>
                <a:lnTo>
                  <a:pt x="22525" y="1250448"/>
                </a:lnTo>
                <a:lnTo>
                  <a:pt x="19670" y="1242199"/>
                </a:lnTo>
                <a:lnTo>
                  <a:pt x="17132" y="1233314"/>
                </a:lnTo>
                <a:lnTo>
                  <a:pt x="14911" y="1224747"/>
                </a:lnTo>
                <a:lnTo>
                  <a:pt x="12690" y="1215863"/>
                </a:lnTo>
                <a:lnTo>
                  <a:pt x="10786" y="1206979"/>
                </a:lnTo>
                <a:lnTo>
                  <a:pt x="8883" y="1197778"/>
                </a:lnTo>
                <a:lnTo>
                  <a:pt x="7297" y="1188893"/>
                </a:lnTo>
                <a:lnTo>
                  <a:pt x="4442" y="1170173"/>
                </a:lnTo>
                <a:lnTo>
                  <a:pt x="2221" y="1151453"/>
                </a:lnTo>
                <a:lnTo>
                  <a:pt x="952" y="1131781"/>
                </a:lnTo>
                <a:lnTo>
                  <a:pt x="317" y="1112426"/>
                </a:lnTo>
                <a:lnTo>
                  <a:pt x="0" y="1092437"/>
                </a:lnTo>
                <a:lnTo>
                  <a:pt x="634" y="1072447"/>
                </a:lnTo>
                <a:lnTo>
                  <a:pt x="1586" y="1052458"/>
                </a:lnTo>
                <a:lnTo>
                  <a:pt x="3172" y="1032151"/>
                </a:lnTo>
                <a:lnTo>
                  <a:pt x="5393" y="1011845"/>
                </a:lnTo>
                <a:lnTo>
                  <a:pt x="8248" y="990903"/>
                </a:lnTo>
                <a:lnTo>
                  <a:pt x="11421" y="970279"/>
                </a:lnTo>
                <a:lnTo>
                  <a:pt x="14911" y="949655"/>
                </a:lnTo>
                <a:lnTo>
                  <a:pt x="19035" y="929031"/>
                </a:lnTo>
                <a:lnTo>
                  <a:pt x="23476" y="908407"/>
                </a:lnTo>
                <a:lnTo>
                  <a:pt x="28235" y="887783"/>
                </a:lnTo>
                <a:lnTo>
                  <a:pt x="33628" y="867477"/>
                </a:lnTo>
                <a:lnTo>
                  <a:pt x="39022" y="847170"/>
                </a:lnTo>
                <a:lnTo>
                  <a:pt x="45050" y="826863"/>
                </a:lnTo>
                <a:lnTo>
                  <a:pt x="51077" y="807191"/>
                </a:lnTo>
                <a:lnTo>
                  <a:pt x="58057" y="787519"/>
                </a:lnTo>
                <a:lnTo>
                  <a:pt x="64402" y="768164"/>
                </a:lnTo>
                <a:lnTo>
                  <a:pt x="71381" y="748492"/>
                </a:lnTo>
                <a:lnTo>
                  <a:pt x="78678" y="729772"/>
                </a:lnTo>
                <a:lnTo>
                  <a:pt x="85975" y="711369"/>
                </a:lnTo>
                <a:lnTo>
                  <a:pt x="93906" y="693283"/>
                </a:lnTo>
                <a:lnTo>
                  <a:pt x="101520" y="675832"/>
                </a:lnTo>
                <a:lnTo>
                  <a:pt x="109134" y="658698"/>
                </a:lnTo>
                <a:lnTo>
                  <a:pt x="117065" y="641882"/>
                </a:lnTo>
                <a:lnTo>
                  <a:pt x="124996" y="626017"/>
                </a:lnTo>
                <a:lnTo>
                  <a:pt x="133245" y="610153"/>
                </a:lnTo>
                <a:lnTo>
                  <a:pt x="141176" y="595557"/>
                </a:lnTo>
                <a:lnTo>
                  <a:pt x="149425" y="581279"/>
                </a:lnTo>
                <a:lnTo>
                  <a:pt x="157356" y="567318"/>
                </a:lnTo>
                <a:lnTo>
                  <a:pt x="165604" y="554309"/>
                </a:lnTo>
                <a:lnTo>
                  <a:pt x="173536" y="542252"/>
                </a:lnTo>
                <a:lnTo>
                  <a:pt x="181467" y="530830"/>
                </a:lnTo>
                <a:lnTo>
                  <a:pt x="189081" y="519725"/>
                </a:lnTo>
                <a:lnTo>
                  <a:pt x="197012" y="510206"/>
                </a:lnTo>
                <a:lnTo>
                  <a:pt x="204309" y="501004"/>
                </a:lnTo>
                <a:lnTo>
                  <a:pt x="211606" y="493072"/>
                </a:lnTo>
                <a:lnTo>
                  <a:pt x="218902" y="485457"/>
                </a:lnTo>
                <a:lnTo>
                  <a:pt x="225248" y="479428"/>
                </a:lnTo>
                <a:lnTo>
                  <a:pt x="232862" y="473083"/>
                </a:lnTo>
                <a:lnTo>
                  <a:pt x="248407" y="460074"/>
                </a:lnTo>
                <a:lnTo>
                  <a:pt x="265538" y="446430"/>
                </a:lnTo>
                <a:lnTo>
                  <a:pt x="283622" y="432469"/>
                </a:lnTo>
                <a:lnTo>
                  <a:pt x="322009" y="404548"/>
                </a:lnTo>
                <a:lnTo>
                  <a:pt x="360396" y="375991"/>
                </a:lnTo>
                <a:lnTo>
                  <a:pt x="379114" y="362030"/>
                </a:lnTo>
                <a:lnTo>
                  <a:pt x="396562" y="348387"/>
                </a:lnTo>
                <a:lnTo>
                  <a:pt x="412742" y="335060"/>
                </a:lnTo>
                <a:lnTo>
                  <a:pt x="420039" y="328397"/>
                </a:lnTo>
                <a:lnTo>
                  <a:pt x="427018" y="322369"/>
                </a:lnTo>
                <a:lnTo>
                  <a:pt x="433364" y="316340"/>
                </a:lnTo>
                <a:lnTo>
                  <a:pt x="439391" y="309994"/>
                </a:lnTo>
                <a:lnTo>
                  <a:pt x="444784" y="304283"/>
                </a:lnTo>
                <a:lnTo>
                  <a:pt x="449226" y="298572"/>
                </a:lnTo>
                <a:lnTo>
                  <a:pt x="453033" y="293178"/>
                </a:lnTo>
                <a:lnTo>
                  <a:pt x="456523" y="287784"/>
                </a:lnTo>
                <a:lnTo>
                  <a:pt x="459061" y="283024"/>
                </a:lnTo>
                <a:lnTo>
                  <a:pt x="460647" y="277948"/>
                </a:lnTo>
                <a:lnTo>
                  <a:pt x="461282" y="274775"/>
                </a:lnTo>
                <a:lnTo>
                  <a:pt x="461916" y="271919"/>
                </a:lnTo>
                <a:lnTo>
                  <a:pt x="456840" y="270967"/>
                </a:lnTo>
                <a:lnTo>
                  <a:pt x="452081" y="269698"/>
                </a:lnTo>
                <a:lnTo>
                  <a:pt x="448274" y="267794"/>
                </a:lnTo>
                <a:lnTo>
                  <a:pt x="444784" y="265256"/>
                </a:lnTo>
                <a:lnTo>
                  <a:pt x="441929" y="262083"/>
                </a:lnTo>
                <a:lnTo>
                  <a:pt x="440660" y="260497"/>
                </a:lnTo>
                <a:lnTo>
                  <a:pt x="439708" y="258910"/>
                </a:lnTo>
                <a:lnTo>
                  <a:pt x="438757" y="257324"/>
                </a:lnTo>
                <a:lnTo>
                  <a:pt x="438440" y="255420"/>
                </a:lnTo>
                <a:lnTo>
                  <a:pt x="438122" y="253834"/>
                </a:lnTo>
                <a:lnTo>
                  <a:pt x="437488" y="251930"/>
                </a:lnTo>
                <a:lnTo>
                  <a:pt x="438122" y="250026"/>
                </a:lnTo>
                <a:lnTo>
                  <a:pt x="438440" y="248122"/>
                </a:lnTo>
                <a:lnTo>
                  <a:pt x="438757" y="246536"/>
                </a:lnTo>
                <a:lnTo>
                  <a:pt x="439708" y="244315"/>
                </a:lnTo>
                <a:lnTo>
                  <a:pt x="440660" y="242728"/>
                </a:lnTo>
                <a:lnTo>
                  <a:pt x="441929" y="241142"/>
                </a:lnTo>
                <a:lnTo>
                  <a:pt x="444784" y="238286"/>
                </a:lnTo>
                <a:lnTo>
                  <a:pt x="448274" y="236065"/>
                </a:lnTo>
                <a:lnTo>
                  <a:pt x="452081" y="234161"/>
                </a:lnTo>
                <a:lnTo>
                  <a:pt x="456840" y="232575"/>
                </a:lnTo>
                <a:lnTo>
                  <a:pt x="461916" y="231940"/>
                </a:lnTo>
                <a:lnTo>
                  <a:pt x="460647" y="227498"/>
                </a:lnTo>
                <a:lnTo>
                  <a:pt x="459378" y="223374"/>
                </a:lnTo>
                <a:lnTo>
                  <a:pt x="457792" y="219249"/>
                </a:lnTo>
                <a:lnTo>
                  <a:pt x="456206" y="215124"/>
                </a:lnTo>
                <a:lnTo>
                  <a:pt x="451764" y="206874"/>
                </a:lnTo>
                <a:lnTo>
                  <a:pt x="447005" y="198307"/>
                </a:lnTo>
                <a:lnTo>
                  <a:pt x="441295" y="189423"/>
                </a:lnTo>
                <a:lnTo>
                  <a:pt x="434632" y="180222"/>
                </a:lnTo>
                <a:lnTo>
                  <a:pt x="420039" y="159598"/>
                </a:lnTo>
                <a:lnTo>
                  <a:pt x="412108" y="147541"/>
                </a:lnTo>
                <a:lnTo>
                  <a:pt x="403542" y="134532"/>
                </a:lnTo>
                <a:lnTo>
                  <a:pt x="394024" y="120254"/>
                </a:lnTo>
                <a:lnTo>
                  <a:pt x="384190" y="104706"/>
                </a:lnTo>
                <a:lnTo>
                  <a:pt x="374355" y="87573"/>
                </a:lnTo>
                <a:lnTo>
                  <a:pt x="363886" y="68535"/>
                </a:lnTo>
                <a:lnTo>
                  <a:pt x="353099" y="47911"/>
                </a:lnTo>
                <a:lnTo>
                  <a:pt x="341996" y="25066"/>
                </a:lnTo>
                <a:lnTo>
                  <a:pt x="352782" y="20307"/>
                </a:lnTo>
                <a:lnTo>
                  <a:pt x="362617" y="15865"/>
                </a:lnTo>
                <a:lnTo>
                  <a:pt x="372134" y="13009"/>
                </a:lnTo>
                <a:lnTo>
                  <a:pt x="380700" y="11105"/>
                </a:lnTo>
                <a:lnTo>
                  <a:pt x="388948" y="9836"/>
                </a:lnTo>
                <a:lnTo>
                  <a:pt x="396562" y="9519"/>
                </a:lnTo>
                <a:lnTo>
                  <a:pt x="403859" y="9519"/>
                </a:lnTo>
                <a:lnTo>
                  <a:pt x="410522" y="10471"/>
                </a:lnTo>
                <a:lnTo>
                  <a:pt x="416549" y="12057"/>
                </a:lnTo>
                <a:lnTo>
                  <a:pt x="422894" y="14278"/>
                </a:lnTo>
                <a:lnTo>
                  <a:pt x="428288" y="16816"/>
                </a:lnTo>
                <a:lnTo>
                  <a:pt x="433681" y="19989"/>
                </a:lnTo>
                <a:lnTo>
                  <a:pt x="439074" y="23162"/>
                </a:lnTo>
                <a:lnTo>
                  <a:pt x="443833" y="26970"/>
                </a:lnTo>
                <a:lnTo>
                  <a:pt x="448592" y="30777"/>
                </a:lnTo>
                <a:lnTo>
                  <a:pt x="453033" y="34585"/>
                </a:lnTo>
                <a:lnTo>
                  <a:pt x="462550" y="43152"/>
                </a:lnTo>
                <a:lnTo>
                  <a:pt x="471434" y="51401"/>
                </a:lnTo>
                <a:lnTo>
                  <a:pt x="476510" y="55843"/>
                </a:lnTo>
                <a:lnTo>
                  <a:pt x="481268" y="59651"/>
                </a:lnTo>
                <a:lnTo>
                  <a:pt x="486027" y="63141"/>
                </a:lnTo>
                <a:lnTo>
                  <a:pt x="491738" y="66314"/>
                </a:lnTo>
                <a:lnTo>
                  <a:pt x="497131" y="69170"/>
                </a:lnTo>
                <a:lnTo>
                  <a:pt x="502841" y="72025"/>
                </a:lnTo>
                <a:lnTo>
                  <a:pt x="509186" y="73929"/>
                </a:lnTo>
                <a:lnTo>
                  <a:pt x="515531" y="75198"/>
                </a:lnTo>
                <a:lnTo>
                  <a:pt x="522194" y="76150"/>
                </a:lnTo>
                <a:lnTo>
                  <a:pt x="529808" y="76150"/>
                </a:lnTo>
                <a:lnTo>
                  <a:pt x="537739" y="75515"/>
                </a:lnTo>
                <a:lnTo>
                  <a:pt x="546304" y="74246"/>
                </a:lnTo>
                <a:lnTo>
                  <a:pt x="557408" y="68218"/>
                </a:lnTo>
                <a:lnTo>
                  <a:pt x="568195" y="62824"/>
                </a:lnTo>
                <a:lnTo>
                  <a:pt x="587864" y="51719"/>
                </a:lnTo>
                <a:lnTo>
                  <a:pt x="605313" y="41882"/>
                </a:lnTo>
                <a:lnTo>
                  <a:pt x="620858" y="32681"/>
                </a:lnTo>
                <a:lnTo>
                  <a:pt x="635452" y="24749"/>
                </a:lnTo>
                <a:lnTo>
                  <a:pt x="648776" y="17134"/>
                </a:lnTo>
                <a:lnTo>
                  <a:pt x="655438" y="13961"/>
                </a:lnTo>
                <a:lnTo>
                  <a:pt x="661784" y="11422"/>
                </a:lnTo>
                <a:lnTo>
                  <a:pt x="668446" y="8884"/>
                </a:lnTo>
                <a:lnTo>
                  <a:pt x="675108" y="6663"/>
                </a:lnTo>
                <a:lnTo>
                  <a:pt x="682088" y="4759"/>
                </a:lnTo>
                <a:lnTo>
                  <a:pt x="688750" y="3173"/>
                </a:lnTo>
                <a:lnTo>
                  <a:pt x="695729" y="1586"/>
                </a:lnTo>
                <a:lnTo>
                  <a:pt x="703343" y="635"/>
                </a:lnTo>
                <a:lnTo>
                  <a:pt x="710957" y="317"/>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chemeClr val="accent1"/>
              </a:solidFill>
              <a:cs typeface="+mn-ea"/>
              <a:sym typeface="+mn-lt"/>
            </a:endParaRPr>
          </a:p>
        </p:txBody>
      </p:sp>
      <p:sp>
        <p:nvSpPr>
          <p:cNvPr id="11" name="KSO_Shape"/>
          <p:cNvSpPr/>
          <p:nvPr/>
        </p:nvSpPr>
        <p:spPr bwMode="auto">
          <a:xfrm>
            <a:off x="2268538" y="2655888"/>
            <a:ext cx="571500" cy="569912"/>
          </a:xfrm>
          <a:custGeom>
            <a:avLst/>
            <a:gdLst>
              <a:gd name="T0" fmla="*/ 346433 w 5026"/>
              <a:gd name="T1" fmla="*/ 0 h 5027"/>
              <a:gd name="T2" fmla="*/ 293748 w 5026"/>
              <a:gd name="T3" fmla="*/ 4164 h 5027"/>
              <a:gd name="T4" fmla="*/ 243337 w 5026"/>
              <a:gd name="T5" fmla="*/ 15897 h 5027"/>
              <a:gd name="T6" fmla="*/ 196337 w 5026"/>
              <a:gd name="T7" fmla="*/ 34065 h 5027"/>
              <a:gd name="T8" fmla="*/ 153128 w 5026"/>
              <a:gd name="T9" fmla="*/ 59046 h 5027"/>
              <a:gd name="T10" fmla="*/ 113709 w 5026"/>
              <a:gd name="T11" fmla="*/ 90083 h 5027"/>
              <a:gd name="T12" fmla="*/ 79217 w 5026"/>
              <a:gd name="T13" fmla="*/ 126041 h 5027"/>
              <a:gd name="T14" fmla="*/ 50411 w 5026"/>
              <a:gd name="T15" fmla="*/ 166541 h 5027"/>
              <a:gd name="T16" fmla="*/ 27290 w 5026"/>
              <a:gd name="T17" fmla="*/ 211204 h 5027"/>
              <a:gd name="T18" fmla="*/ 10992 w 5026"/>
              <a:gd name="T19" fmla="*/ 259652 h 5027"/>
              <a:gd name="T20" fmla="*/ 1895 w 5026"/>
              <a:gd name="T21" fmla="*/ 310750 h 5027"/>
              <a:gd name="T22" fmla="*/ 0 w 5026"/>
              <a:gd name="T23" fmla="*/ 1556777 h 5027"/>
              <a:gd name="T24" fmla="*/ 1895 w 5026"/>
              <a:gd name="T25" fmla="*/ 1591978 h 5027"/>
              <a:gd name="T26" fmla="*/ 10992 w 5026"/>
              <a:gd name="T27" fmla="*/ 1643076 h 5027"/>
              <a:gd name="T28" fmla="*/ 27290 w 5026"/>
              <a:gd name="T29" fmla="*/ 1691524 h 5027"/>
              <a:gd name="T30" fmla="*/ 50411 w 5026"/>
              <a:gd name="T31" fmla="*/ 1736566 h 5027"/>
              <a:gd name="T32" fmla="*/ 79217 w 5026"/>
              <a:gd name="T33" fmla="*/ 1777065 h 5027"/>
              <a:gd name="T34" fmla="*/ 113709 w 5026"/>
              <a:gd name="T35" fmla="*/ 1812645 h 5027"/>
              <a:gd name="T36" fmla="*/ 153128 w 5026"/>
              <a:gd name="T37" fmla="*/ 1843682 h 5027"/>
              <a:gd name="T38" fmla="*/ 196337 w 5026"/>
              <a:gd name="T39" fmla="*/ 1868663 h 5027"/>
              <a:gd name="T40" fmla="*/ 243337 w 5026"/>
              <a:gd name="T41" fmla="*/ 1887209 h 5027"/>
              <a:gd name="T42" fmla="*/ 293748 w 5026"/>
              <a:gd name="T43" fmla="*/ 1898564 h 5027"/>
              <a:gd name="T44" fmla="*/ 346433 w 5026"/>
              <a:gd name="T45" fmla="*/ 1902728 h 5027"/>
              <a:gd name="T46" fmla="*/ 1576761 w 5026"/>
              <a:gd name="T47" fmla="*/ 1901971 h 5027"/>
              <a:gd name="T48" fmla="*/ 1628688 w 5026"/>
              <a:gd name="T49" fmla="*/ 1895536 h 5027"/>
              <a:gd name="T50" fmla="*/ 1677962 w 5026"/>
              <a:gd name="T51" fmla="*/ 1881532 h 5027"/>
              <a:gd name="T52" fmla="*/ 1723824 w 5026"/>
              <a:gd name="T53" fmla="*/ 1861093 h 5027"/>
              <a:gd name="T54" fmla="*/ 1766275 w 5026"/>
              <a:gd name="T55" fmla="*/ 1834219 h 5027"/>
              <a:gd name="T56" fmla="*/ 1803799 w 5026"/>
              <a:gd name="T57" fmla="*/ 1801290 h 5027"/>
              <a:gd name="T58" fmla="*/ 1836396 w 5026"/>
              <a:gd name="T59" fmla="*/ 1763818 h 5027"/>
              <a:gd name="T60" fmla="*/ 1863686 w 5026"/>
              <a:gd name="T61" fmla="*/ 1721426 h 5027"/>
              <a:gd name="T62" fmla="*/ 1884153 w 5026"/>
              <a:gd name="T63" fmla="*/ 1675627 h 5027"/>
              <a:gd name="T64" fmla="*/ 1898177 w 5026"/>
              <a:gd name="T65" fmla="*/ 1626422 h 5027"/>
              <a:gd name="T66" fmla="*/ 1904621 w 5026"/>
              <a:gd name="T67" fmla="*/ 1574567 h 5027"/>
              <a:gd name="T68" fmla="*/ 1905000 w 5026"/>
              <a:gd name="T69" fmla="*/ 345951 h 5027"/>
              <a:gd name="T70" fmla="*/ 1901210 w 5026"/>
              <a:gd name="T71" fmla="*/ 293339 h 5027"/>
              <a:gd name="T72" fmla="*/ 1889839 w 5026"/>
              <a:gd name="T73" fmla="*/ 242998 h 5027"/>
              <a:gd name="T74" fmla="*/ 1870887 w 5026"/>
              <a:gd name="T75" fmla="*/ 196064 h 5027"/>
              <a:gd name="T76" fmla="*/ 1846250 w 5026"/>
              <a:gd name="T77" fmla="*/ 152915 h 5027"/>
              <a:gd name="T78" fmla="*/ 1815170 w 5026"/>
              <a:gd name="T79" fmla="*/ 113551 h 5027"/>
              <a:gd name="T80" fmla="*/ 1779162 w 5026"/>
              <a:gd name="T81" fmla="*/ 79107 h 5027"/>
              <a:gd name="T82" fmla="*/ 1738606 w 5026"/>
              <a:gd name="T83" fmla="*/ 50341 h 5027"/>
              <a:gd name="T84" fmla="*/ 1693881 w 5026"/>
              <a:gd name="T85" fmla="*/ 27252 h 5027"/>
              <a:gd name="T86" fmla="*/ 1645744 w 5026"/>
              <a:gd name="T87" fmla="*/ 10977 h 5027"/>
              <a:gd name="T88" fmla="*/ 1594196 w 5026"/>
              <a:gd name="T89" fmla="*/ 1893 h 5027"/>
              <a:gd name="T90" fmla="*/ 1559326 w 5026"/>
              <a:gd name="T91" fmla="*/ 1124529 h 5027"/>
              <a:gd name="T92" fmla="*/ 779663 w 5026"/>
              <a:gd name="T93" fmla="*/ 1557156 h 5027"/>
              <a:gd name="T94" fmla="*/ 346433 w 5026"/>
              <a:gd name="T95" fmla="*/ 778578 h 5027"/>
              <a:gd name="T96" fmla="*/ 1126095 w 5026"/>
              <a:gd name="T97" fmla="*/ 345951 h 5027"/>
              <a:gd name="T98" fmla="*/ 1559326 w 5026"/>
              <a:gd name="T99" fmla="*/ 1124529 h 502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5026" h="5027">
                <a:moveTo>
                  <a:pt x="4113" y="0"/>
                </a:moveTo>
                <a:lnTo>
                  <a:pt x="914" y="0"/>
                </a:lnTo>
                <a:lnTo>
                  <a:pt x="867" y="1"/>
                </a:lnTo>
                <a:lnTo>
                  <a:pt x="821" y="5"/>
                </a:lnTo>
                <a:lnTo>
                  <a:pt x="775" y="11"/>
                </a:lnTo>
                <a:lnTo>
                  <a:pt x="730" y="19"/>
                </a:lnTo>
                <a:lnTo>
                  <a:pt x="686" y="29"/>
                </a:lnTo>
                <a:lnTo>
                  <a:pt x="642" y="42"/>
                </a:lnTo>
                <a:lnTo>
                  <a:pt x="599" y="56"/>
                </a:lnTo>
                <a:lnTo>
                  <a:pt x="558" y="72"/>
                </a:lnTo>
                <a:lnTo>
                  <a:pt x="518" y="90"/>
                </a:lnTo>
                <a:lnTo>
                  <a:pt x="478" y="111"/>
                </a:lnTo>
                <a:lnTo>
                  <a:pt x="440" y="133"/>
                </a:lnTo>
                <a:lnTo>
                  <a:pt x="404" y="156"/>
                </a:lnTo>
                <a:lnTo>
                  <a:pt x="368" y="182"/>
                </a:lnTo>
                <a:lnTo>
                  <a:pt x="333" y="209"/>
                </a:lnTo>
                <a:lnTo>
                  <a:pt x="300" y="238"/>
                </a:lnTo>
                <a:lnTo>
                  <a:pt x="268" y="268"/>
                </a:lnTo>
                <a:lnTo>
                  <a:pt x="238" y="300"/>
                </a:lnTo>
                <a:lnTo>
                  <a:pt x="209" y="333"/>
                </a:lnTo>
                <a:lnTo>
                  <a:pt x="181" y="368"/>
                </a:lnTo>
                <a:lnTo>
                  <a:pt x="156" y="404"/>
                </a:lnTo>
                <a:lnTo>
                  <a:pt x="133" y="440"/>
                </a:lnTo>
                <a:lnTo>
                  <a:pt x="111" y="478"/>
                </a:lnTo>
                <a:lnTo>
                  <a:pt x="90" y="518"/>
                </a:lnTo>
                <a:lnTo>
                  <a:pt x="72" y="558"/>
                </a:lnTo>
                <a:lnTo>
                  <a:pt x="56" y="599"/>
                </a:lnTo>
                <a:lnTo>
                  <a:pt x="42" y="642"/>
                </a:lnTo>
                <a:lnTo>
                  <a:pt x="29" y="686"/>
                </a:lnTo>
                <a:lnTo>
                  <a:pt x="19" y="730"/>
                </a:lnTo>
                <a:lnTo>
                  <a:pt x="11" y="775"/>
                </a:lnTo>
                <a:lnTo>
                  <a:pt x="5" y="821"/>
                </a:lnTo>
                <a:lnTo>
                  <a:pt x="1" y="867"/>
                </a:lnTo>
                <a:lnTo>
                  <a:pt x="0" y="914"/>
                </a:lnTo>
                <a:lnTo>
                  <a:pt x="0" y="4113"/>
                </a:lnTo>
                <a:lnTo>
                  <a:pt x="1" y="4160"/>
                </a:lnTo>
                <a:lnTo>
                  <a:pt x="5" y="4206"/>
                </a:lnTo>
                <a:lnTo>
                  <a:pt x="11" y="4252"/>
                </a:lnTo>
                <a:lnTo>
                  <a:pt x="19" y="4297"/>
                </a:lnTo>
                <a:lnTo>
                  <a:pt x="29" y="4341"/>
                </a:lnTo>
                <a:lnTo>
                  <a:pt x="42" y="4385"/>
                </a:lnTo>
                <a:lnTo>
                  <a:pt x="56" y="4427"/>
                </a:lnTo>
                <a:lnTo>
                  <a:pt x="72" y="4469"/>
                </a:lnTo>
                <a:lnTo>
                  <a:pt x="90" y="4509"/>
                </a:lnTo>
                <a:lnTo>
                  <a:pt x="111" y="4548"/>
                </a:lnTo>
                <a:lnTo>
                  <a:pt x="133" y="4588"/>
                </a:lnTo>
                <a:lnTo>
                  <a:pt x="156" y="4624"/>
                </a:lnTo>
                <a:lnTo>
                  <a:pt x="181" y="4660"/>
                </a:lnTo>
                <a:lnTo>
                  <a:pt x="209" y="4695"/>
                </a:lnTo>
                <a:lnTo>
                  <a:pt x="238" y="4728"/>
                </a:lnTo>
                <a:lnTo>
                  <a:pt x="268" y="4759"/>
                </a:lnTo>
                <a:lnTo>
                  <a:pt x="300" y="4789"/>
                </a:lnTo>
                <a:lnTo>
                  <a:pt x="333" y="4818"/>
                </a:lnTo>
                <a:lnTo>
                  <a:pt x="368" y="4846"/>
                </a:lnTo>
                <a:lnTo>
                  <a:pt x="404" y="4871"/>
                </a:lnTo>
                <a:lnTo>
                  <a:pt x="440" y="4895"/>
                </a:lnTo>
                <a:lnTo>
                  <a:pt x="478" y="4917"/>
                </a:lnTo>
                <a:lnTo>
                  <a:pt x="518" y="4937"/>
                </a:lnTo>
                <a:lnTo>
                  <a:pt x="558" y="4955"/>
                </a:lnTo>
                <a:lnTo>
                  <a:pt x="599" y="4971"/>
                </a:lnTo>
                <a:lnTo>
                  <a:pt x="642" y="4986"/>
                </a:lnTo>
                <a:lnTo>
                  <a:pt x="686" y="4999"/>
                </a:lnTo>
                <a:lnTo>
                  <a:pt x="730" y="5008"/>
                </a:lnTo>
                <a:lnTo>
                  <a:pt x="775" y="5016"/>
                </a:lnTo>
                <a:lnTo>
                  <a:pt x="821" y="5022"/>
                </a:lnTo>
                <a:lnTo>
                  <a:pt x="867" y="5025"/>
                </a:lnTo>
                <a:lnTo>
                  <a:pt x="914" y="5027"/>
                </a:lnTo>
                <a:lnTo>
                  <a:pt x="4113" y="5027"/>
                </a:lnTo>
                <a:lnTo>
                  <a:pt x="4160" y="5025"/>
                </a:lnTo>
                <a:lnTo>
                  <a:pt x="4206" y="5022"/>
                </a:lnTo>
                <a:lnTo>
                  <a:pt x="4252" y="5016"/>
                </a:lnTo>
                <a:lnTo>
                  <a:pt x="4297" y="5008"/>
                </a:lnTo>
                <a:lnTo>
                  <a:pt x="4342" y="4999"/>
                </a:lnTo>
                <a:lnTo>
                  <a:pt x="4384" y="4986"/>
                </a:lnTo>
                <a:lnTo>
                  <a:pt x="4427" y="4971"/>
                </a:lnTo>
                <a:lnTo>
                  <a:pt x="4469" y="4955"/>
                </a:lnTo>
                <a:lnTo>
                  <a:pt x="4509" y="4937"/>
                </a:lnTo>
                <a:lnTo>
                  <a:pt x="4548" y="4917"/>
                </a:lnTo>
                <a:lnTo>
                  <a:pt x="4587" y="4895"/>
                </a:lnTo>
                <a:lnTo>
                  <a:pt x="4624" y="4871"/>
                </a:lnTo>
                <a:lnTo>
                  <a:pt x="4660" y="4846"/>
                </a:lnTo>
                <a:lnTo>
                  <a:pt x="4694" y="4818"/>
                </a:lnTo>
                <a:lnTo>
                  <a:pt x="4728" y="4789"/>
                </a:lnTo>
                <a:lnTo>
                  <a:pt x="4759" y="4759"/>
                </a:lnTo>
                <a:lnTo>
                  <a:pt x="4789" y="4728"/>
                </a:lnTo>
                <a:lnTo>
                  <a:pt x="4818" y="4695"/>
                </a:lnTo>
                <a:lnTo>
                  <a:pt x="4845" y="4660"/>
                </a:lnTo>
                <a:lnTo>
                  <a:pt x="4871" y="4624"/>
                </a:lnTo>
                <a:lnTo>
                  <a:pt x="4895" y="4588"/>
                </a:lnTo>
                <a:lnTo>
                  <a:pt x="4917" y="4548"/>
                </a:lnTo>
                <a:lnTo>
                  <a:pt x="4936" y="4509"/>
                </a:lnTo>
                <a:lnTo>
                  <a:pt x="4955" y="4469"/>
                </a:lnTo>
                <a:lnTo>
                  <a:pt x="4971" y="4427"/>
                </a:lnTo>
                <a:lnTo>
                  <a:pt x="4986" y="4385"/>
                </a:lnTo>
                <a:lnTo>
                  <a:pt x="4997" y="4341"/>
                </a:lnTo>
                <a:lnTo>
                  <a:pt x="5008" y="4297"/>
                </a:lnTo>
                <a:lnTo>
                  <a:pt x="5016" y="4252"/>
                </a:lnTo>
                <a:lnTo>
                  <a:pt x="5022" y="4206"/>
                </a:lnTo>
                <a:lnTo>
                  <a:pt x="5025" y="4160"/>
                </a:lnTo>
                <a:lnTo>
                  <a:pt x="5026" y="4113"/>
                </a:lnTo>
                <a:lnTo>
                  <a:pt x="5026" y="914"/>
                </a:lnTo>
                <a:lnTo>
                  <a:pt x="5025" y="867"/>
                </a:lnTo>
                <a:lnTo>
                  <a:pt x="5022" y="821"/>
                </a:lnTo>
                <a:lnTo>
                  <a:pt x="5016" y="775"/>
                </a:lnTo>
                <a:lnTo>
                  <a:pt x="5008" y="730"/>
                </a:lnTo>
                <a:lnTo>
                  <a:pt x="4997" y="686"/>
                </a:lnTo>
                <a:lnTo>
                  <a:pt x="4986" y="642"/>
                </a:lnTo>
                <a:lnTo>
                  <a:pt x="4971" y="599"/>
                </a:lnTo>
                <a:lnTo>
                  <a:pt x="4955" y="558"/>
                </a:lnTo>
                <a:lnTo>
                  <a:pt x="4936" y="518"/>
                </a:lnTo>
                <a:lnTo>
                  <a:pt x="4917" y="478"/>
                </a:lnTo>
                <a:lnTo>
                  <a:pt x="4895" y="440"/>
                </a:lnTo>
                <a:lnTo>
                  <a:pt x="4871" y="404"/>
                </a:lnTo>
                <a:lnTo>
                  <a:pt x="4845" y="368"/>
                </a:lnTo>
                <a:lnTo>
                  <a:pt x="4818" y="333"/>
                </a:lnTo>
                <a:lnTo>
                  <a:pt x="4789" y="300"/>
                </a:lnTo>
                <a:lnTo>
                  <a:pt x="4759" y="268"/>
                </a:lnTo>
                <a:lnTo>
                  <a:pt x="4728" y="238"/>
                </a:lnTo>
                <a:lnTo>
                  <a:pt x="4694" y="209"/>
                </a:lnTo>
                <a:lnTo>
                  <a:pt x="4660" y="182"/>
                </a:lnTo>
                <a:lnTo>
                  <a:pt x="4624" y="156"/>
                </a:lnTo>
                <a:lnTo>
                  <a:pt x="4587" y="133"/>
                </a:lnTo>
                <a:lnTo>
                  <a:pt x="4548" y="111"/>
                </a:lnTo>
                <a:lnTo>
                  <a:pt x="4509" y="90"/>
                </a:lnTo>
                <a:lnTo>
                  <a:pt x="4469" y="72"/>
                </a:lnTo>
                <a:lnTo>
                  <a:pt x="4427" y="56"/>
                </a:lnTo>
                <a:lnTo>
                  <a:pt x="4384" y="42"/>
                </a:lnTo>
                <a:lnTo>
                  <a:pt x="4342" y="29"/>
                </a:lnTo>
                <a:lnTo>
                  <a:pt x="4297" y="19"/>
                </a:lnTo>
                <a:lnTo>
                  <a:pt x="4252" y="11"/>
                </a:lnTo>
                <a:lnTo>
                  <a:pt x="4206" y="5"/>
                </a:lnTo>
                <a:lnTo>
                  <a:pt x="4160" y="1"/>
                </a:lnTo>
                <a:lnTo>
                  <a:pt x="4113" y="0"/>
                </a:lnTo>
                <a:close/>
                <a:moveTo>
                  <a:pt x="4114" y="2971"/>
                </a:moveTo>
                <a:lnTo>
                  <a:pt x="2971" y="2971"/>
                </a:lnTo>
                <a:lnTo>
                  <a:pt x="2971" y="4114"/>
                </a:lnTo>
                <a:lnTo>
                  <a:pt x="2057" y="4114"/>
                </a:lnTo>
                <a:lnTo>
                  <a:pt x="2057" y="2971"/>
                </a:lnTo>
                <a:lnTo>
                  <a:pt x="914" y="2971"/>
                </a:lnTo>
                <a:lnTo>
                  <a:pt x="914" y="2057"/>
                </a:lnTo>
                <a:lnTo>
                  <a:pt x="2057" y="2057"/>
                </a:lnTo>
                <a:lnTo>
                  <a:pt x="2057" y="914"/>
                </a:lnTo>
                <a:lnTo>
                  <a:pt x="2971" y="914"/>
                </a:lnTo>
                <a:lnTo>
                  <a:pt x="2971" y="2057"/>
                </a:lnTo>
                <a:lnTo>
                  <a:pt x="4114" y="2057"/>
                </a:lnTo>
                <a:lnTo>
                  <a:pt x="4114" y="2971"/>
                </a:lnTo>
                <a:close/>
              </a:path>
            </a:pathLst>
          </a:custGeom>
          <a:solidFill>
            <a:schemeClr val="bg1"/>
          </a:solidFill>
          <a:ln>
            <a:noFill/>
          </a:ln>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noProof="1">
              <a:solidFill>
                <a:schemeClr val="accent1"/>
              </a:solidFill>
              <a:latin typeface="+mn-lt"/>
              <a:ea typeface="+mn-ea"/>
              <a:cs typeface="+mn-ea"/>
              <a:sym typeface="+mn-lt"/>
            </a:endParaRPr>
          </a:p>
        </p:txBody>
      </p:sp>
      <p:sp>
        <p:nvSpPr>
          <p:cNvPr id="12" name="KSO_Shape"/>
          <p:cNvSpPr/>
          <p:nvPr/>
        </p:nvSpPr>
        <p:spPr>
          <a:xfrm>
            <a:off x="8937625" y="2655888"/>
            <a:ext cx="677863" cy="569912"/>
          </a:xfrm>
          <a:custGeom>
            <a:avLst/>
            <a:gdLst>
              <a:gd name="connsiteX0" fmla="*/ 2733675 w 5559425"/>
              <a:gd name="connsiteY0" fmla="*/ 1498599 h 4676774"/>
              <a:gd name="connsiteX1" fmla="*/ 2708275 w 5559425"/>
              <a:gd name="connsiteY1" fmla="*/ 1501774 h 4676774"/>
              <a:gd name="connsiteX2" fmla="*/ 2689225 w 5559425"/>
              <a:gd name="connsiteY2" fmla="*/ 1511299 h 4676774"/>
              <a:gd name="connsiteX3" fmla="*/ 2673350 w 5559425"/>
              <a:gd name="connsiteY3" fmla="*/ 1520824 h 4676774"/>
              <a:gd name="connsiteX4" fmla="*/ 2663825 w 5559425"/>
              <a:gd name="connsiteY4" fmla="*/ 1536699 h 4676774"/>
              <a:gd name="connsiteX5" fmla="*/ 2657475 w 5559425"/>
              <a:gd name="connsiteY5" fmla="*/ 1555749 h 4676774"/>
              <a:gd name="connsiteX6" fmla="*/ 2654300 w 5559425"/>
              <a:gd name="connsiteY6" fmla="*/ 1577974 h 4676774"/>
              <a:gd name="connsiteX7" fmla="*/ 2654300 w 5559425"/>
              <a:gd name="connsiteY7" fmla="*/ 1603374 h 4676774"/>
              <a:gd name="connsiteX8" fmla="*/ 2654300 w 5559425"/>
              <a:gd name="connsiteY8" fmla="*/ 1758949 h 4676774"/>
              <a:gd name="connsiteX9" fmla="*/ 2593975 w 5559425"/>
              <a:gd name="connsiteY9" fmla="*/ 1771649 h 4676774"/>
              <a:gd name="connsiteX10" fmla="*/ 2540000 w 5559425"/>
              <a:gd name="connsiteY10" fmla="*/ 1787524 h 4676774"/>
              <a:gd name="connsiteX11" fmla="*/ 2492375 w 5559425"/>
              <a:gd name="connsiteY11" fmla="*/ 1806574 h 4676774"/>
              <a:gd name="connsiteX12" fmla="*/ 2444750 w 5559425"/>
              <a:gd name="connsiteY12" fmla="*/ 1828799 h 4676774"/>
              <a:gd name="connsiteX13" fmla="*/ 2400300 w 5559425"/>
              <a:gd name="connsiteY13" fmla="*/ 1854199 h 4676774"/>
              <a:gd name="connsiteX14" fmla="*/ 2362200 w 5559425"/>
              <a:gd name="connsiteY14" fmla="*/ 1879599 h 4676774"/>
              <a:gd name="connsiteX15" fmla="*/ 2327275 w 5559425"/>
              <a:gd name="connsiteY15" fmla="*/ 1911349 h 4676774"/>
              <a:gd name="connsiteX16" fmla="*/ 2292350 w 5559425"/>
              <a:gd name="connsiteY16" fmla="*/ 1943099 h 4676774"/>
              <a:gd name="connsiteX17" fmla="*/ 2266950 w 5559425"/>
              <a:gd name="connsiteY17" fmla="*/ 1978024 h 4676774"/>
              <a:gd name="connsiteX18" fmla="*/ 2241550 w 5559425"/>
              <a:gd name="connsiteY18" fmla="*/ 2016124 h 4676774"/>
              <a:gd name="connsiteX19" fmla="*/ 2219325 w 5559425"/>
              <a:gd name="connsiteY19" fmla="*/ 2054224 h 4676774"/>
              <a:gd name="connsiteX20" fmla="*/ 2203450 w 5559425"/>
              <a:gd name="connsiteY20" fmla="*/ 2092324 h 4676774"/>
              <a:gd name="connsiteX21" fmla="*/ 2190750 w 5559425"/>
              <a:gd name="connsiteY21" fmla="*/ 2130424 h 4676774"/>
              <a:gd name="connsiteX22" fmla="*/ 2181225 w 5559425"/>
              <a:gd name="connsiteY22" fmla="*/ 2168524 h 4676774"/>
              <a:gd name="connsiteX23" fmla="*/ 2174875 w 5559425"/>
              <a:gd name="connsiteY23" fmla="*/ 2209799 h 4676774"/>
              <a:gd name="connsiteX24" fmla="*/ 2171700 w 5559425"/>
              <a:gd name="connsiteY24" fmla="*/ 2251074 h 4676774"/>
              <a:gd name="connsiteX25" fmla="*/ 2174875 w 5559425"/>
              <a:gd name="connsiteY25" fmla="*/ 2314574 h 4676774"/>
              <a:gd name="connsiteX26" fmla="*/ 2184400 w 5559425"/>
              <a:gd name="connsiteY26" fmla="*/ 2371724 h 4676774"/>
              <a:gd name="connsiteX27" fmla="*/ 2197100 w 5559425"/>
              <a:gd name="connsiteY27" fmla="*/ 2425699 h 4676774"/>
              <a:gd name="connsiteX28" fmla="*/ 2216150 w 5559425"/>
              <a:gd name="connsiteY28" fmla="*/ 2476499 h 4676774"/>
              <a:gd name="connsiteX29" fmla="*/ 2238375 w 5559425"/>
              <a:gd name="connsiteY29" fmla="*/ 2520949 h 4676774"/>
              <a:gd name="connsiteX30" fmla="*/ 2266950 w 5559425"/>
              <a:gd name="connsiteY30" fmla="*/ 2562224 h 4676774"/>
              <a:gd name="connsiteX31" fmla="*/ 2298700 w 5559425"/>
              <a:gd name="connsiteY31" fmla="*/ 2603499 h 4676774"/>
              <a:gd name="connsiteX32" fmla="*/ 2333625 w 5559425"/>
              <a:gd name="connsiteY32" fmla="*/ 2638424 h 4676774"/>
              <a:gd name="connsiteX33" fmla="*/ 2371725 w 5559425"/>
              <a:gd name="connsiteY33" fmla="*/ 2670174 h 4676774"/>
              <a:gd name="connsiteX34" fmla="*/ 2413000 w 5559425"/>
              <a:gd name="connsiteY34" fmla="*/ 2701924 h 4676774"/>
              <a:gd name="connsiteX35" fmla="*/ 2457450 w 5559425"/>
              <a:gd name="connsiteY35" fmla="*/ 2730499 h 4676774"/>
              <a:gd name="connsiteX36" fmla="*/ 2501900 w 5559425"/>
              <a:gd name="connsiteY36" fmla="*/ 2755899 h 4676774"/>
              <a:gd name="connsiteX37" fmla="*/ 2600325 w 5559425"/>
              <a:gd name="connsiteY37" fmla="*/ 2803524 h 4676774"/>
              <a:gd name="connsiteX38" fmla="*/ 2701925 w 5559425"/>
              <a:gd name="connsiteY38" fmla="*/ 2844799 h 4676774"/>
              <a:gd name="connsiteX39" fmla="*/ 2790825 w 5559425"/>
              <a:gd name="connsiteY39" fmla="*/ 2882899 h 4676774"/>
              <a:gd name="connsiteX40" fmla="*/ 2863850 w 5559425"/>
              <a:gd name="connsiteY40" fmla="*/ 2920999 h 4676774"/>
              <a:gd name="connsiteX41" fmla="*/ 2924175 w 5559425"/>
              <a:gd name="connsiteY41" fmla="*/ 2955924 h 4676774"/>
              <a:gd name="connsiteX42" fmla="*/ 2946400 w 5559425"/>
              <a:gd name="connsiteY42" fmla="*/ 2974974 h 4676774"/>
              <a:gd name="connsiteX43" fmla="*/ 2968625 w 5559425"/>
              <a:gd name="connsiteY43" fmla="*/ 2994024 h 4676774"/>
              <a:gd name="connsiteX44" fmla="*/ 2984500 w 5559425"/>
              <a:gd name="connsiteY44" fmla="*/ 3009899 h 4676774"/>
              <a:gd name="connsiteX45" fmla="*/ 3000375 w 5559425"/>
              <a:gd name="connsiteY45" fmla="*/ 3032124 h 4676774"/>
              <a:gd name="connsiteX46" fmla="*/ 3013075 w 5559425"/>
              <a:gd name="connsiteY46" fmla="*/ 3051174 h 4676774"/>
              <a:gd name="connsiteX47" fmla="*/ 3022600 w 5559425"/>
              <a:gd name="connsiteY47" fmla="*/ 3073399 h 4676774"/>
              <a:gd name="connsiteX48" fmla="*/ 3028950 w 5559425"/>
              <a:gd name="connsiteY48" fmla="*/ 3095624 h 4676774"/>
              <a:gd name="connsiteX49" fmla="*/ 3035300 w 5559425"/>
              <a:gd name="connsiteY49" fmla="*/ 3121024 h 4676774"/>
              <a:gd name="connsiteX50" fmla="*/ 3038475 w 5559425"/>
              <a:gd name="connsiteY50" fmla="*/ 3146424 h 4676774"/>
              <a:gd name="connsiteX51" fmla="*/ 3041650 w 5559425"/>
              <a:gd name="connsiteY51" fmla="*/ 3171824 h 4676774"/>
              <a:gd name="connsiteX52" fmla="*/ 3038475 w 5559425"/>
              <a:gd name="connsiteY52" fmla="*/ 3203574 h 4676774"/>
              <a:gd name="connsiteX53" fmla="*/ 3032125 w 5559425"/>
              <a:gd name="connsiteY53" fmla="*/ 3232149 h 4676774"/>
              <a:gd name="connsiteX54" fmla="*/ 3025775 w 5559425"/>
              <a:gd name="connsiteY54" fmla="*/ 3257549 h 4676774"/>
              <a:gd name="connsiteX55" fmla="*/ 3013075 w 5559425"/>
              <a:gd name="connsiteY55" fmla="*/ 3279774 h 4676774"/>
              <a:gd name="connsiteX56" fmla="*/ 2997200 w 5559425"/>
              <a:gd name="connsiteY56" fmla="*/ 3301999 h 4676774"/>
              <a:gd name="connsiteX57" fmla="*/ 2978150 w 5559425"/>
              <a:gd name="connsiteY57" fmla="*/ 3317874 h 4676774"/>
              <a:gd name="connsiteX58" fmla="*/ 2955925 w 5559425"/>
              <a:gd name="connsiteY58" fmla="*/ 3333749 h 4676774"/>
              <a:gd name="connsiteX59" fmla="*/ 2927350 w 5559425"/>
              <a:gd name="connsiteY59" fmla="*/ 3349624 h 4676774"/>
              <a:gd name="connsiteX60" fmla="*/ 2898775 w 5559425"/>
              <a:gd name="connsiteY60" fmla="*/ 3359149 h 4676774"/>
              <a:gd name="connsiteX61" fmla="*/ 2870200 w 5559425"/>
              <a:gd name="connsiteY61" fmla="*/ 3371849 h 4676774"/>
              <a:gd name="connsiteX62" fmla="*/ 2803525 w 5559425"/>
              <a:gd name="connsiteY62" fmla="*/ 3384549 h 4676774"/>
              <a:gd name="connsiteX63" fmla="*/ 2733675 w 5559425"/>
              <a:gd name="connsiteY63" fmla="*/ 3394074 h 4676774"/>
              <a:gd name="connsiteX64" fmla="*/ 2657475 w 5559425"/>
              <a:gd name="connsiteY64" fmla="*/ 3397249 h 4676774"/>
              <a:gd name="connsiteX65" fmla="*/ 2581275 w 5559425"/>
              <a:gd name="connsiteY65" fmla="*/ 3397249 h 4676774"/>
              <a:gd name="connsiteX66" fmla="*/ 2517775 w 5559425"/>
              <a:gd name="connsiteY66" fmla="*/ 3390899 h 4676774"/>
              <a:gd name="connsiteX67" fmla="*/ 2457450 w 5559425"/>
              <a:gd name="connsiteY67" fmla="*/ 3384549 h 4676774"/>
              <a:gd name="connsiteX68" fmla="*/ 2406650 w 5559425"/>
              <a:gd name="connsiteY68" fmla="*/ 3375024 h 4676774"/>
              <a:gd name="connsiteX69" fmla="*/ 2324100 w 5559425"/>
              <a:gd name="connsiteY69" fmla="*/ 3349624 h 4676774"/>
              <a:gd name="connsiteX70" fmla="*/ 2257425 w 5559425"/>
              <a:gd name="connsiteY70" fmla="*/ 3324224 h 4676774"/>
              <a:gd name="connsiteX71" fmla="*/ 2232025 w 5559425"/>
              <a:gd name="connsiteY71" fmla="*/ 3314699 h 4676774"/>
              <a:gd name="connsiteX72" fmla="*/ 2212975 w 5559425"/>
              <a:gd name="connsiteY72" fmla="*/ 3308349 h 4676774"/>
              <a:gd name="connsiteX73" fmla="*/ 2203450 w 5559425"/>
              <a:gd name="connsiteY73" fmla="*/ 3311524 h 4676774"/>
              <a:gd name="connsiteX74" fmla="*/ 2193925 w 5559425"/>
              <a:gd name="connsiteY74" fmla="*/ 3317874 h 4676774"/>
              <a:gd name="connsiteX75" fmla="*/ 2184400 w 5559425"/>
              <a:gd name="connsiteY75" fmla="*/ 3330574 h 4676774"/>
              <a:gd name="connsiteX76" fmla="*/ 2174875 w 5559425"/>
              <a:gd name="connsiteY76" fmla="*/ 3346449 h 4676774"/>
              <a:gd name="connsiteX77" fmla="*/ 2159000 w 5559425"/>
              <a:gd name="connsiteY77" fmla="*/ 3390899 h 4676774"/>
              <a:gd name="connsiteX78" fmla="*/ 2146300 w 5559425"/>
              <a:gd name="connsiteY78" fmla="*/ 3441699 h 4676774"/>
              <a:gd name="connsiteX79" fmla="*/ 2133600 w 5559425"/>
              <a:gd name="connsiteY79" fmla="*/ 3495674 h 4676774"/>
              <a:gd name="connsiteX80" fmla="*/ 2130425 w 5559425"/>
              <a:gd name="connsiteY80" fmla="*/ 3546474 h 4676774"/>
              <a:gd name="connsiteX81" fmla="*/ 2130425 w 5559425"/>
              <a:gd name="connsiteY81" fmla="*/ 3568699 h 4676774"/>
              <a:gd name="connsiteX82" fmla="*/ 2130425 w 5559425"/>
              <a:gd name="connsiteY82" fmla="*/ 3587749 h 4676774"/>
              <a:gd name="connsiteX83" fmla="*/ 2133600 w 5559425"/>
              <a:gd name="connsiteY83" fmla="*/ 3600449 h 4676774"/>
              <a:gd name="connsiteX84" fmla="*/ 2139950 w 5559425"/>
              <a:gd name="connsiteY84" fmla="*/ 3606799 h 4676774"/>
              <a:gd name="connsiteX85" fmla="*/ 2168525 w 5559425"/>
              <a:gd name="connsiteY85" fmla="*/ 3622674 h 4676774"/>
              <a:gd name="connsiteX86" fmla="*/ 2203450 w 5559425"/>
              <a:gd name="connsiteY86" fmla="*/ 3641724 h 4676774"/>
              <a:gd name="connsiteX87" fmla="*/ 2247900 w 5559425"/>
              <a:gd name="connsiteY87" fmla="*/ 3657599 h 4676774"/>
              <a:gd name="connsiteX88" fmla="*/ 2301875 w 5559425"/>
              <a:gd name="connsiteY88" fmla="*/ 3673474 h 4676774"/>
              <a:gd name="connsiteX89" fmla="*/ 2362200 w 5559425"/>
              <a:gd name="connsiteY89" fmla="*/ 3689349 h 4676774"/>
              <a:gd name="connsiteX90" fmla="*/ 2432050 w 5559425"/>
              <a:gd name="connsiteY90" fmla="*/ 3702049 h 4676774"/>
              <a:gd name="connsiteX91" fmla="*/ 2511425 w 5559425"/>
              <a:gd name="connsiteY91" fmla="*/ 3711574 h 4676774"/>
              <a:gd name="connsiteX92" fmla="*/ 2597150 w 5559425"/>
              <a:gd name="connsiteY92" fmla="*/ 3717924 h 4676774"/>
              <a:gd name="connsiteX93" fmla="*/ 2597150 w 5559425"/>
              <a:gd name="connsiteY93" fmla="*/ 3829049 h 4676774"/>
              <a:gd name="connsiteX94" fmla="*/ 2597150 w 5559425"/>
              <a:gd name="connsiteY94" fmla="*/ 3860799 h 4676774"/>
              <a:gd name="connsiteX95" fmla="*/ 2603500 w 5559425"/>
              <a:gd name="connsiteY95" fmla="*/ 3886199 h 4676774"/>
              <a:gd name="connsiteX96" fmla="*/ 2609850 w 5559425"/>
              <a:gd name="connsiteY96" fmla="*/ 3905249 h 4676774"/>
              <a:gd name="connsiteX97" fmla="*/ 2619375 w 5559425"/>
              <a:gd name="connsiteY97" fmla="*/ 3921124 h 4676774"/>
              <a:gd name="connsiteX98" fmla="*/ 2632075 w 5559425"/>
              <a:gd name="connsiteY98" fmla="*/ 3930649 h 4676774"/>
              <a:gd name="connsiteX99" fmla="*/ 2647950 w 5559425"/>
              <a:gd name="connsiteY99" fmla="*/ 3936999 h 4676774"/>
              <a:gd name="connsiteX100" fmla="*/ 2670175 w 5559425"/>
              <a:gd name="connsiteY100" fmla="*/ 3940174 h 4676774"/>
              <a:gd name="connsiteX101" fmla="*/ 2695575 w 5559425"/>
              <a:gd name="connsiteY101" fmla="*/ 3940174 h 4676774"/>
              <a:gd name="connsiteX102" fmla="*/ 2879725 w 5559425"/>
              <a:gd name="connsiteY102" fmla="*/ 3940174 h 4676774"/>
              <a:gd name="connsiteX103" fmla="*/ 2905125 w 5559425"/>
              <a:gd name="connsiteY103" fmla="*/ 3940174 h 4676774"/>
              <a:gd name="connsiteX104" fmla="*/ 2924175 w 5559425"/>
              <a:gd name="connsiteY104" fmla="*/ 3936999 h 4676774"/>
              <a:gd name="connsiteX105" fmla="*/ 2940050 w 5559425"/>
              <a:gd name="connsiteY105" fmla="*/ 3930649 h 4676774"/>
              <a:gd name="connsiteX106" fmla="*/ 2946400 w 5559425"/>
              <a:gd name="connsiteY106" fmla="*/ 3924299 h 4676774"/>
              <a:gd name="connsiteX107" fmla="*/ 2952750 w 5559425"/>
              <a:gd name="connsiteY107" fmla="*/ 3911599 h 4676774"/>
              <a:gd name="connsiteX108" fmla="*/ 2959100 w 5559425"/>
              <a:gd name="connsiteY108" fmla="*/ 3892549 h 4676774"/>
              <a:gd name="connsiteX109" fmla="*/ 2959100 w 5559425"/>
              <a:gd name="connsiteY109" fmla="*/ 3870324 h 4676774"/>
              <a:gd name="connsiteX110" fmla="*/ 2962275 w 5559425"/>
              <a:gd name="connsiteY110" fmla="*/ 3841749 h 4676774"/>
              <a:gd name="connsiteX111" fmla="*/ 2962275 w 5559425"/>
              <a:gd name="connsiteY111" fmla="*/ 3689349 h 4676774"/>
              <a:gd name="connsiteX112" fmla="*/ 3009900 w 5559425"/>
              <a:gd name="connsiteY112" fmla="*/ 3679824 h 4676774"/>
              <a:gd name="connsiteX113" fmla="*/ 3057525 w 5559425"/>
              <a:gd name="connsiteY113" fmla="*/ 3663949 h 4676774"/>
              <a:gd name="connsiteX114" fmla="*/ 3101975 w 5559425"/>
              <a:gd name="connsiteY114" fmla="*/ 3648074 h 4676774"/>
              <a:gd name="connsiteX115" fmla="*/ 3146425 w 5559425"/>
              <a:gd name="connsiteY115" fmla="*/ 3629024 h 4676774"/>
              <a:gd name="connsiteX116" fmla="*/ 3187700 w 5559425"/>
              <a:gd name="connsiteY116" fmla="*/ 3609974 h 4676774"/>
              <a:gd name="connsiteX117" fmla="*/ 3225800 w 5559425"/>
              <a:gd name="connsiteY117" fmla="*/ 3584574 h 4676774"/>
              <a:gd name="connsiteX118" fmla="*/ 3260725 w 5559425"/>
              <a:gd name="connsiteY118" fmla="*/ 3555999 h 4676774"/>
              <a:gd name="connsiteX119" fmla="*/ 3295650 w 5559425"/>
              <a:gd name="connsiteY119" fmla="*/ 3527424 h 4676774"/>
              <a:gd name="connsiteX120" fmla="*/ 3324225 w 5559425"/>
              <a:gd name="connsiteY120" fmla="*/ 3492499 h 4676774"/>
              <a:gd name="connsiteX121" fmla="*/ 3349625 w 5559425"/>
              <a:gd name="connsiteY121" fmla="*/ 3454399 h 4676774"/>
              <a:gd name="connsiteX122" fmla="*/ 3371850 w 5559425"/>
              <a:gd name="connsiteY122" fmla="*/ 3413124 h 4676774"/>
              <a:gd name="connsiteX123" fmla="*/ 3390900 w 5559425"/>
              <a:gd name="connsiteY123" fmla="*/ 3371849 h 4676774"/>
              <a:gd name="connsiteX124" fmla="*/ 3406775 w 5559425"/>
              <a:gd name="connsiteY124" fmla="*/ 3324224 h 4676774"/>
              <a:gd name="connsiteX125" fmla="*/ 3419475 w 5559425"/>
              <a:gd name="connsiteY125" fmla="*/ 3270249 h 4676774"/>
              <a:gd name="connsiteX126" fmla="*/ 3425825 w 5559425"/>
              <a:gd name="connsiteY126" fmla="*/ 3216274 h 4676774"/>
              <a:gd name="connsiteX127" fmla="*/ 3429000 w 5559425"/>
              <a:gd name="connsiteY127" fmla="*/ 3155949 h 4676774"/>
              <a:gd name="connsiteX128" fmla="*/ 3425825 w 5559425"/>
              <a:gd name="connsiteY128" fmla="*/ 3101974 h 4676774"/>
              <a:gd name="connsiteX129" fmla="*/ 3419475 w 5559425"/>
              <a:gd name="connsiteY129" fmla="*/ 3051174 h 4676774"/>
              <a:gd name="connsiteX130" fmla="*/ 3406775 w 5559425"/>
              <a:gd name="connsiteY130" fmla="*/ 3003549 h 4676774"/>
              <a:gd name="connsiteX131" fmla="*/ 3394075 w 5559425"/>
              <a:gd name="connsiteY131" fmla="*/ 2955924 h 4676774"/>
              <a:gd name="connsiteX132" fmla="*/ 3371850 w 5559425"/>
              <a:gd name="connsiteY132" fmla="*/ 2911474 h 4676774"/>
              <a:gd name="connsiteX133" fmla="*/ 3349625 w 5559425"/>
              <a:gd name="connsiteY133" fmla="*/ 2870199 h 4676774"/>
              <a:gd name="connsiteX134" fmla="*/ 3317875 w 5559425"/>
              <a:gd name="connsiteY134" fmla="*/ 2828924 h 4676774"/>
              <a:gd name="connsiteX135" fmla="*/ 3286125 w 5559425"/>
              <a:gd name="connsiteY135" fmla="*/ 2790824 h 4676774"/>
              <a:gd name="connsiteX136" fmla="*/ 3248025 w 5559425"/>
              <a:gd name="connsiteY136" fmla="*/ 2755899 h 4676774"/>
              <a:gd name="connsiteX137" fmla="*/ 3206750 w 5559425"/>
              <a:gd name="connsiteY137" fmla="*/ 2720974 h 4676774"/>
              <a:gd name="connsiteX138" fmla="*/ 3162300 w 5559425"/>
              <a:gd name="connsiteY138" fmla="*/ 2689224 h 4676774"/>
              <a:gd name="connsiteX139" fmla="*/ 3114675 w 5559425"/>
              <a:gd name="connsiteY139" fmla="*/ 2657474 h 4676774"/>
              <a:gd name="connsiteX140" fmla="*/ 3063875 w 5559425"/>
              <a:gd name="connsiteY140" fmla="*/ 2625724 h 4676774"/>
              <a:gd name="connsiteX141" fmla="*/ 3006725 w 5559425"/>
              <a:gd name="connsiteY141" fmla="*/ 2597149 h 4676774"/>
              <a:gd name="connsiteX142" fmla="*/ 2946400 w 5559425"/>
              <a:gd name="connsiteY142" fmla="*/ 2568574 h 4676774"/>
              <a:gd name="connsiteX143" fmla="*/ 2886075 w 5559425"/>
              <a:gd name="connsiteY143" fmla="*/ 2539999 h 4676774"/>
              <a:gd name="connsiteX144" fmla="*/ 2806700 w 5559425"/>
              <a:gd name="connsiteY144" fmla="*/ 2508249 h 4676774"/>
              <a:gd name="connsiteX145" fmla="*/ 2740025 w 5559425"/>
              <a:gd name="connsiteY145" fmla="*/ 2476499 h 4676774"/>
              <a:gd name="connsiteX146" fmla="*/ 2682875 w 5559425"/>
              <a:gd name="connsiteY146" fmla="*/ 2441574 h 4676774"/>
              <a:gd name="connsiteX147" fmla="*/ 2635250 w 5559425"/>
              <a:gd name="connsiteY147" fmla="*/ 2409824 h 4676774"/>
              <a:gd name="connsiteX148" fmla="*/ 2616200 w 5559425"/>
              <a:gd name="connsiteY148" fmla="*/ 2393949 h 4676774"/>
              <a:gd name="connsiteX149" fmla="*/ 2600325 w 5559425"/>
              <a:gd name="connsiteY149" fmla="*/ 2378074 h 4676774"/>
              <a:gd name="connsiteX150" fmla="*/ 2587625 w 5559425"/>
              <a:gd name="connsiteY150" fmla="*/ 2359024 h 4676774"/>
              <a:gd name="connsiteX151" fmla="*/ 2574925 w 5559425"/>
              <a:gd name="connsiteY151" fmla="*/ 2339974 h 4676774"/>
              <a:gd name="connsiteX152" fmla="*/ 2565400 w 5559425"/>
              <a:gd name="connsiteY152" fmla="*/ 2320924 h 4676774"/>
              <a:gd name="connsiteX153" fmla="*/ 2559050 w 5559425"/>
              <a:gd name="connsiteY153" fmla="*/ 2298699 h 4676774"/>
              <a:gd name="connsiteX154" fmla="*/ 2555875 w 5559425"/>
              <a:gd name="connsiteY154" fmla="*/ 2276474 h 4676774"/>
              <a:gd name="connsiteX155" fmla="*/ 2552700 w 5559425"/>
              <a:gd name="connsiteY155" fmla="*/ 2251074 h 4676774"/>
              <a:gd name="connsiteX156" fmla="*/ 2555875 w 5559425"/>
              <a:gd name="connsiteY156" fmla="*/ 2228849 h 4676774"/>
              <a:gd name="connsiteX157" fmla="*/ 2559050 w 5559425"/>
              <a:gd name="connsiteY157" fmla="*/ 2206624 h 4676774"/>
              <a:gd name="connsiteX158" fmla="*/ 2562225 w 5559425"/>
              <a:gd name="connsiteY158" fmla="*/ 2184399 h 4676774"/>
              <a:gd name="connsiteX159" fmla="*/ 2571750 w 5559425"/>
              <a:gd name="connsiteY159" fmla="*/ 2162174 h 4676774"/>
              <a:gd name="connsiteX160" fmla="*/ 2581275 w 5559425"/>
              <a:gd name="connsiteY160" fmla="*/ 2143124 h 4676774"/>
              <a:gd name="connsiteX161" fmla="*/ 2593975 w 5559425"/>
              <a:gd name="connsiteY161" fmla="*/ 2124074 h 4676774"/>
              <a:gd name="connsiteX162" fmla="*/ 2609850 w 5559425"/>
              <a:gd name="connsiteY162" fmla="*/ 2108199 h 4676774"/>
              <a:gd name="connsiteX163" fmla="*/ 2625725 w 5559425"/>
              <a:gd name="connsiteY163" fmla="*/ 2092324 h 4676774"/>
              <a:gd name="connsiteX164" fmla="*/ 2644775 w 5559425"/>
              <a:gd name="connsiteY164" fmla="*/ 2079624 h 4676774"/>
              <a:gd name="connsiteX165" fmla="*/ 2667000 w 5559425"/>
              <a:gd name="connsiteY165" fmla="*/ 2066924 h 4676774"/>
              <a:gd name="connsiteX166" fmla="*/ 2695575 w 5559425"/>
              <a:gd name="connsiteY166" fmla="*/ 2057399 h 4676774"/>
              <a:gd name="connsiteX167" fmla="*/ 2724150 w 5559425"/>
              <a:gd name="connsiteY167" fmla="*/ 2047874 h 4676774"/>
              <a:gd name="connsiteX168" fmla="*/ 2759075 w 5559425"/>
              <a:gd name="connsiteY168" fmla="*/ 2041524 h 4676774"/>
              <a:gd name="connsiteX169" fmla="*/ 2797175 w 5559425"/>
              <a:gd name="connsiteY169" fmla="*/ 2038349 h 4676774"/>
              <a:gd name="connsiteX170" fmla="*/ 2838450 w 5559425"/>
              <a:gd name="connsiteY170" fmla="*/ 2035174 h 4676774"/>
              <a:gd name="connsiteX171" fmla="*/ 2886075 w 5559425"/>
              <a:gd name="connsiteY171" fmla="*/ 2035174 h 4676774"/>
              <a:gd name="connsiteX172" fmla="*/ 2933700 w 5559425"/>
              <a:gd name="connsiteY172" fmla="*/ 2035174 h 4676774"/>
              <a:gd name="connsiteX173" fmla="*/ 2981325 w 5559425"/>
              <a:gd name="connsiteY173" fmla="*/ 2038349 h 4676774"/>
              <a:gd name="connsiteX174" fmla="*/ 3032125 w 5559425"/>
              <a:gd name="connsiteY174" fmla="*/ 2044699 h 4676774"/>
              <a:gd name="connsiteX175" fmla="*/ 3079750 w 5559425"/>
              <a:gd name="connsiteY175" fmla="*/ 2054224 h 4676774"/>
              <a:gd name="connsiteX176" fmla="*/ 3165475 w 5559425"/>
              <a:gd name="connsiteY176" fmla="*/ 2073274 h 4676774"/>
              <a:gd name="connsiteX177" fmla="*/ 3225800 w 5559425"/>
              <a:gd name="connsiteY177" fmla="*/ 2089149 h 4676774"/>
              <a:gd name="connsiteX178" fmla="*/ 3238500 w 5559425"/>
              <a:gd name="connsiteY178" fmla="*/ 2089149 h 4676774"/>
              <a:gd name="connsiteX179" fmla="*/ 3251200 w 5559425"/>
              <a:gd name="connsiteY179" fmla="*/ 2082799 h 4676774"/>
              <a:gd name="connsiteX180" fmla="*/ 3260725 w 5559425"/>
              <a:gd name="connsiteY180" fmla="*/ 2073274 h 4676774"/>
              <a:gd name="connsiteX181" fmla="*/ 3273425 w 5559425"/>
              <a:gd name="connsiteY181" fmla="*/ 2054224 h 4676774"/>
              <a:gd name="connsiteX182" fmla="*/ 3295650 w 5559425"/>
              <a:gd name="connsiteY182" fmla="*/ 2006599 h 4676774"/>
              <a:gd name="connsiteX183" fmla="*/ 3311525 w 5559425"/>
              <a:gd name="connsiteY183" fmla="*/ 1958974 h 4676774"/>
              <a:gd name="connsiteX184" fmla="*/ 3321050 w 5559425"/>
              <a:gd name="connsiteY184" fmla="*/ 1904999 h 4676774"/>
              <a:gd name="connsiteX185" fmla="*/ 3324225 w 5559425"/>
              <a:gd name="connsiteY185" fmla="*/ 1857374 h 4676774"/>
              <a:gd name="connsiteX186" fmla="*/ 3324225 w 5559425"/>
              <a:gd name="connsiteY186" fmla="*/ 1835149 h 4676774"/>
              <a:gd name="connsiteX187" fmla="*/ 3317875 w 5559425"/>
              <a:gd name="connsiteY187" fmla="*/ 1819274 h 4676774"/>
              <a:gd name="connsiteX188" fmla="*/ 3311525 w 5559425"/>
              <a:gd name="connsiteY188" fmla="*/ 1806574 h 4676774"/>
              <a:gd name="connsiteX189" fmla="*/ 3298825 w 5559425"/>
              <a:gd name="connsiteY189" fmla="*/ 1797049 h 4676774"/>
              <a:gd name="connsiteX190" fmla="*/ 3254375 w 5559425"/>
              <a:gd name="connsiteY190" fmla="*/ 1784349 h 4676774"/>
              <a:gd name="connsiteX191" fmla="*/ 3197225 w 5559425"/>
              <a:gd name="connsiteY191" fmla="*/ 1768474 h 4676774"/>
              <a:gd name="connsiteX192" fmla="*/ 3159125 w 5559425"/>
              <a:gd name="connsiteY192" fmla="*/ 1762124 h 4676774"/>
              <a:gd name="connsiteX193" fmla="*/ 3117850 w 5559425"/>
              <a:gd name="connsiteY193" fmla="*/ 1755774 h 4676774"/>
              <a:gd name="connsiteX194" fmla="*/ 3019425 w 5559425"/>
              <a:gd name="connsiteY194" fmla="*/ 1746249 h 4676774"/>
              <a:gd name="connsiteX195" fmla="*/ 3019425 w 5559425"/>
              <a:gd name="connsiteY195" fmla="*/ 1609724 h 4676774"/>
              <a:gd name="connsiteX196" fmla="*/ 3019425 w 5559425"/>
              <a:gd name="connsiteY196" fmla="*/ 1555749 h 4676774"/>
              <a:gd name="connsiteX197" fmla="*/ 3016250 w 5559425"/>
              <a:gd name="connsiteY197" fmla="*/ 1533524 h 4676774"/>
              <a:gd name="connsiteX198" fmla="*/ 3009900 w 5559425"/>
              <a:gd name="connsiteY198" fmla="*/ 1520824 h 4676774"/>
              <a:gd name="connsiteX199" fmla="*/ 3003550 w 5559425"/>
              <a:gd name="connsiteY199" fmla="*/ 1511299 h 4676774"/>
              <a:gd name="connsiteX200" fmla="*/ 2990850 w 5559425"/>
              <a:gd name="connsiteY200" fmla="*/ 1501774 h 4676774"/>
              <a:gd name="connsiteX201" fmla="*/ 2968625 w 5559425"/>
              <a:gd name="connsiteY201" fmla="*/ 1498599 h 4676774"/>
              <a:gd name="connsiteX202" fmla="*/ 2943225 w 5559425"/>
              <a:gd name="connsiteY202" fmla="*/ 1498599 h 4676774"/>
              <a:gd name="connsiteX203" fmla="*/ 2762250 w 5559425"/>
              <a:gd name="connsiteY203" fmla="*/ 1498599 h 4676774"/>
              <a:gd name="connsiteX204" fmla="*/ 2077933 w 5559425"/>
              <a:gd name="connsiteY204" fmla="*/ 438148 h 4676774"/>
              <a:gd name="connsiteX205" fmla="*/ 2048669 w 5559425"/>
              <a:gd name="connsiteY205" fmla="*/ 467412 h 4676774"/>
              <a:gd name="connsiteX206" fmla="*/ 2048669 w 5559425"/>
              <a:gd name="connsiteY206" fmla="*/ 769928 h 4676774"/>
              <a:gd name="connsiteX207" fmla="*/ 2075397 w 5559425"/>
              <a:gd name="connsiteY207" fmla="*/ 778225 h 4676774"/>
              <a:gd name="connsiteX208" fmla="*/ 2174524 w 5559425"/>
              <a:gd name="connsiteY208" fmla="*/ 877352 h 4676774"/>
              <a:gd name="connsiteX209" fmla="*/ 2184888 w 5559425"/>
              <a:gd name="connsiteY209" fmla="*/ 928686 h 4676774"/>
              <a:gd name="connsiteX210" fmla="*/ 3371361 w 5559425"/>
              <a:gd name="connsiteY210" fmla="*/ 928686 h 4676774"/>
              <a:gd name="connsiteX211" fmla="*/ 3381725 w 5559425"/>
              <a:gd name="connsiteY211" fmla="*/ 877352 h 4676774"/>
              <a:gd name="connsiteX212" fmla="*/ 3480853 w 5559425"/>
              <a:gd name="connsiteY212" fmla="*/ 778224 h 4676774"/>
              <a:gd name="connsiteX213" fmla="*/ 3507582 w 5559425"/>
              <a:gd name="connsiteY213" fmla="*/ 769927 h 4676774"/>
              <a:gd name="connsiteX214" fmla="*/ 3507582 w 5559425"/>
              <a:gd name="connsiteY214" fmla="*/ 467412 h 4676774"/>
              <a:gd name="connsiteX215" fmla="*/ 3478318 w 5559425"/>
              <a:gd name="connsiteY215" fmla="*/ 438148 h 4676774"/>
              <a:gd name="connsiteX216" fmla="*/ 2060754 w 5559425"/>
              <a:gd name="connsiteY216" fmla="*/ 0 h 4676774"/>
              <a:gd name="connsiteX217" fmla="*/ 3495494 w 5559425"/>
              <a:gd name="connsiteY217" fmla="*/ 0 h 4676774"/>
              <a:gd name="connsiteX218" fmla="*/ 3949699 w 5559425"/>
              <a:gd name="connsiteY218" fmla="*/ 454204 h 4676774"/>
              <a:gd name="connsiteX219" fmla="*/ 3949699 w 5559425"/>
              <a:gd name="connsiteY219" fmla="*/ 772638 h 4676774"/>
              <a:gd name="connsiteX220" fmla="*/ 3967697 w 5559425"/>
              <a:gd name="connsiteY220" fmla="*/ 778224 h 4676774"/>
              <a:gd name="connsiteX221" fmla="*/ 4066824 w 5559425"/>
              <a:gd name="connsiteY221" fmla="*/ 877352 h 4676774"/>
              <a:gd name="connsiteX222" fmla="*/ 4077188 w 5559425"/>
              <a:gd name="connsiteY222" fmla="*/ 928686 h 4676774"/>
              <a:gd name="connsiteX223" fmla="*/ 5316011 w 5559425"/>
              <a:gd name="connsiteY223" fmla="*/ 928686 h 4676774"/>
              <a:gd name="connsiteX224" fmla="*/ 5559425 w 5559425"/>
              <a:gd name="connsiteY224" fmla="*/ 1172100 h 4676774"/>
              <a:gd name="connsiteX225" fmla="*/ 5559425 w 5559425"/>
              <a:gd name="connsiteY225" fmla="*/ 4355572 h 4676774"/>
              <a:gd name="connsiteX226" fmla="*/ 5316011 w 5559425"/>
              <a:gd name="connsiteY226" fmla="*/ 4598986 h 4676774"/>
              <a:gd name="connsiteX227" fmla="*/ 4950129 w 5559425"/>
              <a:gd name="connsiteY227" fmla="*/ 4598986 h 4676774"/>
              <a:gd name="connsiteX228" fmla="*/ 4924434 w 5559425"/>
              <a:gd name="connsiteY228" fmla="*/ 4637096 h 4676774"/>
              <a:gd name="connsiteX229" fmla="*/ 4828643 w 5559425"/>
              <a:gd name="connsiteY229" fmla="*/ 4676774 h 4676774"/>
              <a:gd name="connsiteX230" fmla="*/ 4572531 w 5559425"/>
              <a:gd name="connsiteY230" fmla="*/ 4676774 h 4676774"/>
              <a:gd name="connsiteX231" fmla="*/ 4476740 w 5559425"/>
              <a:gd name="connsiteY231" fmla="*/ 4637096 h 4676774"/>
              <a:gd name="connsiteX232" fmla="*/ 4451046 w 5559425"/>
              <a:gd name="connsiteY232" fmla="*/ 4598986 h 4676774"/>
              <a:gd name="connsiteX233" fmla="*/ 1063928 w 5559425"/>
              <a:gd name="connsiteY233" fmla="*/ 4598986 h 4676774"/>
              <a:gd name="connsiteX234" fmla="*/ 1038234 w 5559425"/>
              <a:gd name="connsiteY234" fmla="*/ 4637096 h 4676774"/>
              <a:gd name="connsiteX235" fmla="*/ 942443 w 5559425"/>
              <a:gd name="connsiteY235" fmla="*/ 4676774 h 4676774"/>
              <a:gd name="connsiteX236" fmla="*/ 686331 w 5559425"/>
              <a:gd name="connsiteY236" fmla="*/ 4676774 h 4676774"/>
              <a:gd name="connsiteX237" fmla="*/ 590540 w 5559425"/>
              <a:gd name="connsiteY237" fmla="*/ 4637096 h 4676774"/>
              <a:gd name="connsiteX238" fmla="*/ 564846 w 5559425"/>
              <a:gd name="connsiteY238" fmla="*/ 4598986 h 4676774"/>
              <a:gd name="connsiteX239" fmla="*/ 243414 w 5559425"/>
              <a:gd name="connsiteY239" fmla="*/ 4598986 h 4676774"/>
              <a:gd name="connsiteX240" fmla="*/ 0 w 5559425"/>
              <a:gd name="connsiteY240" fmla="*/ 4355572 h 4676774"/>
              <a:gd name="connsiteX241" fmla="*/ 0 w 5559425"/>
              <a:gd name="connsiteY241" fmla="*/ 1172100 h 4676774"/>
              <a:gd name="connsiteX242" fmla="*/ 243414 w 5559425"/>
              <a:gd name="connsiteY242" fmla="*/ 928686 h 4676774"/>
              <a:gd name="connsiteX243" fmla="*/ 1479061 w 5559425"/>
              <a:gd name="connsiteY243" fmla="*/ 928686 h 4676774"/>
              <a:gd name="connsiteX244" fmla="*/ 1489425 w 5559425"/>
              <a:gd name="connsiteY244" fmla="*/ 877352 h 4676774"/>
              <a:gd name="connsiteX245" fmla="*/ 1588552 w 5559425"/>
              <a:gd name="connsiteY245" fmla="*/ 778225 h 4676774"/>
              <a:gd name="connsiteX246" fmla="*/ 1606549 w 5559425"/>
              <a:gd name="connsiteY246" fmla="*/ 772638 h 4676774"/>
              <a:gd name="connsiteX247" fmla="*/ 1606549 w 5559425"/>
              <a:gd name="connsiteY247" fmla="*/ 454204 h 4676774"/>
              <a:gd name="connsiteX248" fmla="*/ 2060754 w 5559425"/>
              <a:gd name="connsiteY248" fmla="*/ 0 h 46767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Lst>
            <a:rect l="l" t="t" r="r" b="b"/>
            <a:pathLst>
              <a:path w="5559425" h="4676774">
                <a:moveTo>
                  <a:pt x="2733675" y="1498599"/>
                </a:moveTo>
                <a:lnTo>
                  <a:pt x="2708275" y="1501774"/>
                </a:lnTo>
                <a:lnTo>
                  <a:pt x="2689225" y="1511299"/>
                </a:lnTo>
                <a:lnTo>
                  <a:pt x="2673350" y="1520824"/>
                </a:lnTo>
                <a:lnTo>
                  <a:pt x="2663825" y="1536699"/>
                </a:lnTo>
                <a:lnTo>
                  <a:pt x="2657475" y="1555749"/>
                </a:lnTo>
                <a:lnTo>
                  <a:pt x="2654300" y="1577974"/>
                </a:lnTo>
                <a:lnTo>
                  <a:pt x="2654300" y="1603374"/>
                </a:lnTo>
                <a:lnTo>
                  <a:pt x="2654300" y="1758949"/>
                </a:lnTo>
                <a:lnTo>
                  <a:pt x="2593975" y="1771649"/>
                </a:lnTo>
                <a:lnTo>
                  <a:pt x="2540000" y="1787524"/>
                </a:lnTo>
                <a:lnTo>
                  <a:pt x="2492375" y="1806574"/>
                </a:lnTo>
                <a:lnTo>
                  <a:pt x="2444750" y="1828799"/>
                </a:lnTo>
                <a:lnTo>
                  <a:pt x="2400300" y="1854199"/>
                </a:lnTo>
                <a:lnTo>
                  <a:pt x="2362200" y="1879599"/>
                </a:lnTo>
                <a:lnTo>
                  <a:pt x="2327275" y="1911349"/>
                </a:lnTo>
                <a:lnTo>
                  <a:pt x="2292350" y="1943099"/>
                </a:lnTo>
                <a:lnTo>
                  <a:pt x="2266950" y="1978024"/>
                </a:lnTo>
                <a:lnTo>
                  <a:pt x="2241550" y="2016124"/>
                </a:lnTo>
                <a:lnTo>
                  <a:pt x="2219325" y="2054224"/>
                </a:lnTo>
                <a:lnTo>
                  <a:pt x="2203450" y="2092324"/>
                </a:lnTo>
                <a:lnTo>
                  <a:pt x="2190750" y="2130424"/>
                </a:lnTo>
                <a:lnTo>
                  <a:pt x="2181225" y="2168524"/>
                </a:lnTo>
                <a:lnTo>
                  <a:pt x="2174875" y="2209799"/>
                </a:lnTo>
                <a:lnTo>
                  <a:pt x="2171700" y="2251074"/>
                </a:lnTo>
                <a:lnTo>
                  <a:pt x="2174875" y="2314574"/>
                </a:lnTo>
                <a:lnTo>
                  <a:pt x="2184400" y="2371724"/>
                </a:lnTo>
                <a:lnTo>
                  <a:pt x="2197100" y="2425699"/>
                </a:lnTo>
                <a:lnTo>
                  <a:pt x="2216150" y="2476499"/>
                </a:lnTo>
                <a:lnTo>
                  <a:pt x="2238375" y="2520949"/>
                </a:lnTo>
                <a:lnTo>
                  <a:pt x="2266950" y="2562224"/>
                </a:lnTo>
                <a:lnTo>
                  <a:pt x="2298700" y="2603499"/>
                </a:lnTo>
                <a:lnTo>
                  <a:pt x="2333625" y="2638424"/>
                </a:lnTo>
                <a:lnTo>
                  <a:pt x="2371725" y="2670174"/>
                </a:lnTo>
                <a:lnTo>
                  <a:pt x="2413000" y="2701924"/>
                </a:lnTo>
                <a:lnTo>
                  <a:pt x="2457450" y="2730499"/>
                </a:lnTo>
                <a:lnTo>
                  <a:pt x="2501900" y="2755899"/>
                </a:lnTo>
                <a:lnTo>
                  <a:pt x="2600325" y="2803524"/>
                </a:lnTo>
                <a:lnTo>
                  <a:pt x="2701925" y="2844799"/>
                </a:lnTo>
                <a:lnTo>
                  <a:pt x="2790825" y="2882899"/>
                </a:lnTo>
                <a:lnTo>
                  <a:pt x="2863850" y="2920999"/>
                </a:lnTo>
                <a:lnTo>
                  <a:pt x="2924175" y="2955924"/>
                </a:lnTo>
                <a:lnTo>
                  <a:pt x="2946400" y="2974974"/>
                </a:lnTo>
                <a:lnTo>
                  <a:pt x="2968625" y="2994024"/>
                </a:lnTo>
                <a:lnTo>
                  <a:pt x="2984500" y="3009899"/>
                </a:lnTo>
                <a:lnTo>
                  <a:pt x="3000375" y="3032124"/>
                </a:lnTo>
                <a:lnTo>
                  <a:pt x="3013075" y="3051174"/>
                </a:lnTo>
                <a:lnTo>
                  <a:pt x="3022600" y="3073399"/>
                </a:lnTo>
                <a:lnTo>
                  <a:pt x="3028950" y="3095624"/>
                </a:lnTo>
                <a:lnTo>
                  <a:pt x="3035300" y="3121024"/>
                </a:lnTo>
                <a:lnTo>
                  <a:pt x="3038475" y="3146424"/>
                </a:lnTo>
                <a:lnTo>
                  <a:pt x="3041650" y="3171824"/>
                </a:lnTo>
                <a:lnTo>
                  <a:pt x="3038475" y="3203574"/>
                </a:lnTo>
                <a:lnTo>
                  <a:pt x="3032125" y="3232149"/>
                </a:lnTo>
                <a:lnTo>
                  <a:pt x="3025775" y="3257549"/>
                </a:lnTo>
                <a:lnTo>
                  <a:pt x="3013075" y="3279774"/>
                </a:lnTo>
                <a:lnTo>
                  <a:pt x="2997200" y="3301999"/>
                </a:lnTo>
                <a:lnTo>
                  <a:pt x="2978150" y="3317874"/>
                </a:lnTo>
                <a:lnTo>
                  <a:pt x="2955925" y="3333749"/>
                </a:lnTo>
                <a:lnTo>
                  <a:pt x="2927350" y="3349624"/>
                </a:lnTo>
                <a:lnTo>
                  <a:pt x="2898775" y="3359149"/>
                </a:lnTo>
                <a:lnTo>
                  <a:pt x="2870200" y="3371849"/>
                </a:lnTo>
                <a:lnTo>
                  <a:pt x="2803525" y="3384549"/>
                </a:lnTo>
                <a:lnTo>
                  <a:pt x="2733675" y="3394074"/>
                </a:lnTo>
                <a:lnTo>
                  <a:pt x="2657475" y="3397249"/>
                </a:lnTo>
                <a:lnTo>
                  <a:pt x="2581275" y="3397249"/>
                </a:lnTo>
                <a:lnTo>
                  <a:pt x="2517775" y="3390899"/>
                </a:lnTo>
                <a:lnTo>
                  <a:pt x="2457450" y="3384549"/>
                </a:lnTo>
                <a:lnTo>
                  <a:pt x="2406650" y="3375024"/>
                </a:lnTo>
                <a:lnTo>
                  <a:pt x="2324100" y="3349624"/>
                </a:lnTo>
                <a:lnTo>
                  <a:pt x="2257425" y="3324224"/>
                </a:lnTo>
                <a:lnTo>
                  <a:pt x="2232025" y="3314699"/>
                </a:lnTo>
                <a:lnTo>
                  <a:pt x="2212975" y="3308349"/>
                </a:lnTo>
                <a:lnTo>
                  <a:pt x="2203450" y="3311524"/>
                </a:lnTo>
                <a:lnTo>
                  <a:pt x="2193925" y="3317874"/>
                </a:lnTo>
                <a:lnTo>
                  <a:pt x="2184400" y="3330574"/>
                </a:lnTo>
                <a:lnTo>
                  <a:pt x="2174875" y="3346449"/>
                </a:lnTo>
                <a:lnTo>
                  <a:pt x="2159000" y="3390899"/>
                </a:lnTo>
                <a:lnTo>
                  <a:pt x="2146300" y="3441699"/>
                </a:lnTo>
                <a:lnTo>
                  <a:pt x="2133600" y="3495674"/>
                </a:lnTo>
                <a:lnTo>
                  <a:pt x="2130425" y="3546474"/>
                </a:lnTo>
                <a:lnTo>
                  <a:pt x="2130425" y="3568699"/>
                </a:lnTo>
                <a:lnTo>
                  <a:pt x="2130425" y="3587749"/>
                </a:lnTo>
                <a:lnTo>
                  <a:pt x="2133600" y="3600449"/>
                </a:lnTo>
                <a:lnTo>
                  <a:pt x="2139950" y="3606799"/>
                </a:lnTo>
                <a:lnTo>
                  <a:pt x="2168525" y="3622674"/>
                </a:lnTo>
                <a:lnTo>
                  <a:pt x="2203450" y="3641724"/>
                </a:lnTo>
                <a:lnTo>
                  <a:pt x="2247900" y="3657599"/>
                </a:lnTo>
                <a:lnTo>
                  <a:pt x="2301875" y="3673474"/>
                </a:lnTo>
                <a:lnTo>
                  <a:pt x="2362200" y="3689349"/>
                </a:lnTo>
                <a:lnTo>
                  <a:pt x="2432050" y="3702049"/>
                </a:lnTo>
                <a:lnTo>
                  <a:pt x="2511425" y="3711574"/>
                </a:lnTo>
                <a:lnTo>
                  <a:pt x="2597150" y="3717924"/>
                </a:lnTo>
                <a:lnTo>
                  <a:pt x="2597150" y="3829049"/>
                </a:lnTo>
                <a:lnTo>
                  <a:pt x="2597150" y="3860799"/>
                </a:lnTo>
                <a:lnTo>
                  <a:pt x="2603500" y="3886199"/>
                </a:lnTo>
                <a:lnTo>
                  <a:pt x="2609850" y="3905249"/>
                </a:lnTo>
                <a:lnTo>
                  <a:pt x="2619375" y="3921124"/>
                </a:lnTo>
                <a:lnTo>
                  <a:pt x="2632075" y="3930649"/>
                </a:lnTo>
                <a:lnTo>
                  <a:pt x="2647950" y="3936999"/>
                </a:lnTo>
                <a:lnTo>
                  <a:pt x="2670175" y="3940174"/>
                </a:lnTo>
                <a:lnTo>
                  <a:pt x="2695575" y="3940174"/>
                </a:lnTo>
                <a:lnTo>
                  <a:pt x="2879725" y="3940174"/>
                </a:lnTo>
                <a:lnTo>
                  <a:pt x="2905125" y="3940174"/>
                </a:lnTo>
                <a:lnTo>
                  <a:pt x="2924175" y="3936999"/>
                </a:lnTo>
                <a:lnTo>
                  <a:pt x="2940050" y="3930649"/>
                </a:lnTo>
                <a:lnTo>
                  <a:pt x="2946400" y="3924299"/>
                </a:lnTo>
                <a:lnTo>
                  <a:pt x="2952750" y="3911599"/>
                </a:lnTo>
                <a:lnTo>
                  <a:pt x="2959100" y="3892549"/>
                </a:lnTo>
                <a:lnTo>
                  <a:pt x="2959100" y="3870324"/>
                </a:lnTo>
                <a:lnTo>
                  <a:pt x="2962275" y="3841749"/>
                </a:lnTo>
                <a:lnTo>
                  <a:pt x="2962275" y="3689349"/>
                </a:lnTo>
                <a:lnTo>
                  <a:pt x="3009900" y="3679824"/>
                </a:lnTo>
                <a:lnTo>
                  <a:pt x="3057525" y="3663949"/>
                </a:lnTo>
                <a:lnTo>
                  <a:pt x="3101975" y="3648074"/>
                </a:lnTo>
                <a:lnTo>
                  <a:pt x="3146425" y="3629024"/>
                </a:lnTo>
                <a:lnTo>
                  <a:pt x="3187700" y="3609974"/>
                </a:lnTo>
                <a:lnTo>
                  <a:pt x="3225800" y="3584574"/>
                </a:lnTo>
                <a:lnTo>
                  <a:pt x="3260725" y="3555999"/>
                </a:lnTo>
                <a:lnTo>
                  <a:pt x="3295650" y="3527424"/>
                </a:lnTo>
                <a:lnTo>
                  <a:pt x="3324225" y="3492499"/>
                </a:lnTo>
                <a:lnTo>
                  <a:pt x="3349625" y="3454399"/>
                </a:lnTo>
                <a:lnTo>
                  <a:pt x="3371850" y="3413124"/>
                </a:lnTo>
                <a:lnTo>
                  <a:pt x="3390900" y="3371849"/>
                </a:lnTo>
                <a:lnTo>
                  <a:pt x="3406775" y="3324224"/>
                </a:lnTo>
                <a:lnTo>
                  <a:pt x="3419475" y="3270249"/>
                </a:lnTo>
                <a:lnTo>
                  <a:pt x="3425825" y="3216274"/>
                </a:lnTo>
                <a:lnTo>
                  <a:pt x="3429000" y="3155949"/>
                </a:lnTo>
                <a:lnTo>
                  <a:pt x="3425825" y="3101974"/>
                </a:lnTo>
                <a:lnTo>
                  <a:pt x="3419475" y="3051174"/>
                </a:lnTo>
                <a:lnTo>
                  <a:pt x="3406775" y="3003549"/>
                </a:lnTo>
                <a:lnTo>
                  <a:pt x="3394075" y="2955924"/>
                </a:lnTo>
                <a:lnTo>
                  <a:pt x="3371850" y="2911474"/>
                </a:lnTo>
                <a:lnTo>
                  <a:pt x="3349625" y="2870199"/>
                </a:lnTo>
                <a:lnTo>
                  <a:pt x="3317875" y="2828924"/>
                </a:lnTo>
                <a:lnTo>
                  <a:pt x="3286125" y="2790824"/>
                </a:lnTo>
                <a:lnTo>
                  <a:pt x="3248025" y="2755899"/>
                </a:lnTo>
                <a:lnTo>
                  <a:pt x="3206750" y="2720974"/>
                </a:lnTo>
                <a:lnTo>
                  <a:pt x="3162300" y="2689224"/>
                </a:lnTo>
                <a:lnTo>
                  <a:pt x="3114675" y="2657474"/>
                </a:lnTo>
                <a:lnTo>
                  <a:pt x="3063875" y="2625724"/>
                </a:lnTo>
                <a:lnTo>
                  <a:pt x="3006725" y="2597149"/>
                </a:lnTo>
                <a:lnTo>
                  <a:pt x="2946400" y="2568574"/>
                </a:lnTo>
                <a:lnTo>
                  <a:pt x="2886075" y="2539999"/>
                </a:lnTo>
                <a:lnTo>
                  <a:pt x="2806700" y="2508249"/>
                </a:lnTo>
                <a:lnTo>
                  <a:pt x="2740025" y="2476499"/>
                </a:lnTo>
                <a:lnTo>
                  <a:pt x="2682875" y="2441574"/>
                </a:lnTo>
                <a:lnTo>
                  <a:pt x="2635250" y="2409824"/>
                </a:lnTo>
                <a:lnTo>
                  <a:pt x="2616200" y="2393949"/>
                </a:lnTo>
                <a:lnTo>
                  <a:pt x="2600325" y="2378074"/>
                </a:lnTo>
                <a:lnTo>
                  <a:pt x="2587625" y="2359024"/>
                </a:lnTo>
                <a:lnTo>
                  <a:pt x="2574925" y="2339974"/>
                </a:lnTo>
                <a:lnTo>
                  <a:pt x="2565400" y="2320924"/>
                </a:lnTo>
                <a:lnTo>
                  <a:pt x="2559050" y="2298699"/>
                </a:lnTo>
                <a:lnTo>
                  <a:pt x="2555875" y="2276474"/>
                </a:lnTo>
                <a:lnTo>
                  <a:pt x="2552700" y="2251074"/>
                </a:lnTo>
                <a:lnTo>
                  <a:pt x="2555875" y="2228849"/>
                </a:lnTo>
                <a:lnTo>
                  <a:pt x="2559050" y="2206624"/>
                </a:lnTo>
                <a:lnTo>
                  <a:pt x="2562225" y="2184399"/>
                </a:lnTo>
                <a:lnTo>
                  <a:pt x="2571750" y="2162174"/>
                </a:lnTo>
                <a:lnTo>
                  <a:pt x="2581275" y="2143124"/>
                </a:lnTo>
                <a:lnTo>
                  <a:pt x="2593975" y="2124074"/>
                </a:lnTo>
                <a:lnTo>
                  <a:pt x="2609850" y="2108199"/>
                </a:lnTo>
                <a:lnTo>
                  <a:pt x="2625725" y="2092324"/>
                </a:lnTo>
                <a:lnTo>
                  <a:pt x="2644775" y="2079624"/>
                </a:lnTo>
                <a:lnTo>
                  <a:pt x="2667000" y="2066924"/>
                </a:lnTo>
                <a:lnTo>
                  <a:pt x="2695575" y="2057399"/>
                </a:lnTo>
                <a:lnTo>
                  <a:pt x="2724150" y="2047874"/>
                </a:lnTo>
                <a:lnTo>
                  <a:pt x="2759075" y="2041524"/>
                </a:lnTo>
                <a:lnTo>
                  <a:pt x="2797175" y="2038349"/>
                </a:lnTo>
                <a:lnTo>
                  <a:pt x="2838450" y="2035174"/>
                </a:lnTo>
                <a:lnTo>
                  <a:pt x="2886075" y="2035174"/>
                </a:lnTo>
                <a:lnTo>
                  <a:pt x="2933700" y="2035174"/>
                </a:lnTo>
                <a:lnTo>
                  <a:pt x="2981325" y="2038349"/>
                </a:lnTo>
                <a:lnTo>
                  <a:pt x="3032125" y="2044699"/>
                </a:lnTo>
                <a:lnTo>
                  <a:pt x="3079750" y="2054224"/>
                </a:lnTo>
                <a:lnTo>
                  <a:pt x="3165475" y="2073274"/>
                </a:lnTo>
                <a:lnTo>
                  <a:pt x="3225800" y="2089149"/>
                </a:lnTo>
                <a:lnTo>
                  <a:pt x="3238500" y="2089149"/>
                </a:lnTo>
                <a:lnTo>
                  <a:pt x="3251200" y="2082799"/>
                </a:lnTo>
                <a:lnTo>
                  <a:pt x="3260725" y="2073274"/>
                </a:lnTo>
                <a:lnTo>
                  <a:pt x="3273425" y="2054224"/>
                </a:lnTo>
                <a:lnTo>
                  <a:pt x="3295650" y="2006599"/>
                </a:lnTo>
                <a:lnTo>
                  <a:pt x="3311525" y="1958974"/>
                </a:lnTo>
                <a:lnTo>
                  <a:pt x="3321050" y="1904999"/>
                </a:lnTo>
                <a:lnTo>
                  <a:pt x="3324225" y="1857374"/>
                </a:lnTo>
                <a:lnTo>
                  <a:pt x="3324225" y="1835149"/>
                </a:lnTo>
                <a:lnTo>
                  <a:pt x="3317875" y="1819274"/>
                </a:lnTo>
                <a:lnTo>
                  <a:pt x="3311525" y="1806574"/>
                </a:lnTo>
                <a:lnTo>
                  <a:pt x="3298825" y="1797049"/>
                </a:lnTo>
                <a:lnTo>
                  <a:pt x="3254375" y="1784349"/>
                </a:lnTo>
                <a:lnTo>
                  <a:pt x="3197225" y="1768474"/>
                </a:lnTo>
                <a:lnTo>
                  <a:pt x="3159125" y="1762124"/>
                </a:lnTo>
                <a:lnTo>
                  <a:pt x="3117850" y="1755774"/>
                </a:lnTo>
                <a:lnTo>
                  <a:pt x="3019425" y="1746249"/>
                </a:lnTo>
                <a:lnTo>
                  <a:pt x="3019425" y="1609724"/>
                </a:lnTo>
                <a:lnTo>
                  <a:pt x="3019425" y="1555749"/>
                </a:lnTo>
                <a:lnTo>
                  <a:pt x="3016250" y="1533524"/>
                </a:lnTo>
                <a:lnTo>
                  <a:pt x="3009900" y="1520824"/>
                </a:lnTo>
                <a:lnTo>
                  <a:pt x="3003550" y="1511299"/>
                </a:lnTo>
                <a:lnTo>
                  <a:pt x="2990850" y="1501774"/>
                </a:lnTo>
                <a:lnTo>
                  <a:pt x="2968625" y="1498599"/>
                </a:lnTo>
                <a:lnTo>
                  <a:pt x="2943225" y="1498599"/>
                </a:lnTo>
                <a:lnTo>
                  <a:pt x="2762250" y="1498599"/>
                </a:lnTo>
                <a:close/>
                <a:moveTo>
                  <a:pt x="2077933" y="438148"/>
                </a:moveTo>
                <a:cubicBezTo>
                  <a:pt x="2061771" y="438148"/>
                  <a:pt x="2048669" y="451250"/>
                  <a:pt x="2048669" y="467412"/>
                </a:cubicBezTo>
                <a:lnTo>
                  <a:pt x="2048669" y="769928"/>
                </a:lnTo>
                <a:lnTo>
                  <a:pt x="2075397" y="778225"/>
                </a:lnTo>
                <a:cubicBezTo>
                  <a:pt x="2119967" y="797076"/>
                  <a:pt x="2155673" y="832782"/>
                  <a:pt x="2174524" y="877352"/>
                </a:cubicBezTo>
                <a:lnTo>
                  <a:pt x="2184888" y="928686"/>
                </a:lnTo>
                <a:lnTo>
                  <a:pt x="3371361" y="928686"/>
                </a:lnTo>
                <a:lnTo>
                  <a:pt x="3381725" y="877352"/>
                </a:lnTo>
                <a:cubicBezTo>
                  <a:pt x="3400577" y="832782"/>
                  <a:pt x="3436283" y="797076"/>
                  <a:pt x="3480853" y="778224"/>
                </a:cubicBezTo>
                <a:lnTo>
                  <a:pt x="3507582" y="769927"/>
                </a:lnTo>
                <a:lnTo>
                  <a:pt x="3507582" y="467412"/>
                </a:lnTo>
                <a:cubicBezTo>
                  <a:pt x="3507582" y="451250"/>
                  <a:pt x="3494480" y="438148"/>
                  <a:pt x="3478318" y="438148"/>
                </a:cubicBezTo>
                <a:close/>
                <a:moveTo>
                  <a:pt x="2060754" y="0"/>
                </a:moveTo>
                <a:lnTo>
                  <a:pt x="3495494" y="0"/>
                </a:lnTo>
                <a:cubicBezTo>
                  <a:pt x="3746344" y="0"/>
                  <a:pt x="3949699" y="203354"/>
                  <a:pt x="3949699" y="454204"/>
                </a:cubicBezTo>
                <a:lnTo>
                  <a:pt x="3949699" y="772638"/>
                </a:lnTo>
                <a:lnTo>
                  <a:pt x="3967697" y="778224"/>
                </a:lnTo>
                <a:cubicBezTo>
                  <a:pt x="4012267" y="797076"/>
                  <a:pt x="4047973" y="832782"/>
                  <a:pt x="4066824" y="877352"/>
                </a:cubicBezTo>
                <a:lnTo>
                  <a:pt x="4077188" y="928686"/>
                </a:lnTo>
                <a:lnTo>
                  <a:pt x="5316011" y="928686"/>
                </a:lnTo>
                <a:cubicBezTo>
                  <a:pt x="5450445" y="928686"/>
                  <a:pt x="5559425" y="1037666"/>
                  <a:pt x="5559425" y="1172100"/>
                </a:cubicBezTo>
                <a:lnTo>
                  <a:pt x="5559425" y="4355572"/>
                </a:lnTo>
                <a:cubicBezTo>
                  <a:pt x="5559425" y="4490006"/>
                  <a:pt x="5450445" y="4598986"/>
                  <a:pt x="5316011" y="4598986"/>
                </a:cubicBezTo>
                <a:lnTo>
                  <a:pt x="4950129" y="4598986"/>
                </a:lnTo>
                <a:lnTo>
                  <a:pt x="4924434" y="4637096"/>
                </a:lnTo>
                <a:cubicBezTo>
                  <a:pt x="4899919" y="4661611"/>
                  <a:pt x="4866052" y="4676774"/>
                  <a:pt x="4828643" y="4676774"/>
                </a:cubicBezTo>
                <a:lnTo>
                  <a:pt x="4572531" y="4676774"/>
                </a:lnTo>
                <a:cubicBezTo>
                  <a:pt x="4535123" y="4676774"/>
                  <a:pt x="4501256" y="4661611"/>
                  <a:pt x="4476740" y="4637096"/>
                </a:cubicBezTo>
                <a:lnTo>
                  <a:pt x="4451046" y="4598986"/>
                </a:lnTo>
                <a:lnTo>
                  <a:pt x="1063928" y="4598986"/>
                </a:lnTo>
                <a:lnTo>
                  <a:pt x="1038234" y="4637096"/>
                </a:lnTo>
                <a:cubicBezTo>
                  <a:pt x="1013719" y="4661611"/>
                  <a:pt x="979851" y="4676774"/>
                  <a:pt x="942443" y="4676774"/>
                </a:cubicBezTo>
                <a:lnTo>
                  <a:pt x="686331" y="4676774"/>
                </a:lnTo>
                <a:cubicBezTo>
                  <a:pt x="648922" y="4676774"/>
                  <a:pt x="615055" y="4661611"/>
                  <a:pt x="590540" y="4637096"/>
                </a:cubicBezTo>
                <a:lnTo>
                  <a:pt x="564846" y="4598986"/>
                </a:lnTo>
                <a:lnTo>
                  <a:pt x="243414" y="4598986"/>
                </a:lnTo>
                <a:cubicBezTo>
                  <a:pt x="108980" y="4598986"/>
                  <a:pt x="0" y="4490006"/>
                  <a:pt x="0" y="4355572"/>
                </a:cubicBezTo>
                <a:lnTo>
                  <a:pt x="0" y="1172100"/>
                </a:lnTo>
                <a:cubicBezTo>
                  <a:pt x="0" y="1037666"/>
                  <a:pt x="108980" y="928686"/>
                  <a:pt x="243414" y="928686"/>
                </a:cubicBezTo>
                <a:lnTo>
                  <a:pt x="1479061" y="928686"/>
                </a:lnTo>
                <a:lnTo>
                  <a:pt x="1489425" y="877352"/>
                </a:lnTo>
                <a:cubicBezTo>
                  <a:pt x="1508276" y="832782"/>
                  <a:pt x="1543982" y="797076"/>
                  <a:pt x="1588552" y="778225"/>
                </a:cubicBezTo>
                <a:lnTo>
                  <a:pt x="1606549" y="772638"/>
                </a:lnTo>
                <a:lnTo>
                  <a:pt x="1606549" y="454204"/>
                </a:lnTo>
                <a:cubicBezTo>
                  <a:pt x="1606549" y="203354"/>
                  <a:pt x="1809904" y="0"/>
                  <a:pt x="206075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chemeClr val="accent1"/>
              </a:solidFill>
              <a:cs typeface="+mn-ea"/>
              <a:sym typeface="+mn-lt"/>
            </a:endParaRPr>
          </a:p>
        </p:txBody>
      </p:sp>
      <p:sp>
        <p:nvSpPr>
          <p:cNvPr id="13" name="KSO_Shape"/>
          <p:cNvSpPr/>
          <p:nvPr/>
        </p:nvSpPr>
        <p:spPr>
          <a:xfrm>
            <a:off x="4559300" y="2605088"/>
            <a:ext cx="455613" cy="671512"/>
          </a:xfrm>
          <a:custGeom>
            <a:avLst/>
            <a:gdLst>
              <a:gd name="connsiteX0" fmla="*/ 487089 w 709759"/>
              <a:gd name="connsiteY0" fmla="*/ 0 h 1043506"/>
              <a:gd name="connsiteX1" fmla="*/ 681925 w 709759"/>
              <a:gd name="connsiteY1" fmla="*/ 41740 h 1043506"/>
              <a:gd name="connsiteX2" fmla="*/ 640175 w 709759"/>
              <a:gd name="connsiteY2" fmla="*/ 222615 h 1043506"/>
              <a:gd name="connsiteX3" fmla="*/ 501006 w 709759"/>
              <a:gd name="connsiteY3" fmla="*/ 194788 h 1043506"/>
              <a:gd name="connsiteX4" fmla="*/ 361838 w 709759"/>
              <a:gd name="connsiteY4" fmla="*/ 347835 h 1043506"/>
              <a:gd name="connsiteX5" fmla="*/ 375755 w 709759"/>
              <a:gd name="connsiteY5" fmla="*/ 459143 h 1043506"/>
              <a:gd name="connsiteX6" fmla="*/ 584507 w 709759"/>
              <a:gd name="connsiteY6" fmla="*/ 459143 h 1043506"/>
              <a:gd name="connsiteX7" fmla="*/ 584507 w 709759"/>
              <a:gd name="connsiteY7" fmla="*/ 626104 h 1043506"/>
              <a:gd name="connsiteX8" fmla="*/ 389672 w 709759"/>
              <a:gd name="connsiteY8" fmla="*/ 626104 h 1043506"/>
              <a:gd name="connsiteX9" fmla="*/ 375755 w 709759"/>
              <a:gd name="connsiteY9" fmla="*/ 737411 h 1043506"/>
              <a:gd name="connsiteX10" fmla="*/ 292254 w 709759"/>
              <a:gd name="connsiteY10" fmla="*/ 848718 h 1043506"/>
              <a:gd name="connsiteX11" fmla="*/ 709759 w 709759"/>
              <a:gd name="connsiteY11" fmla="*/ 848718 h 1043506"/>
              <a:gd name="connsiteX12" fmla="*/ 709759 w 709759"/>
              <a:gd name="connsiteY12" fmla="*/ 1043506 h 1043506"/>
              <a:gd name="connsiteX13" fmla="*/ 0 w 709759"/>
              <a:gd name="connsiteY13" fmla="*/ 1043506 h 1043506"/>
              <a:gd name="connsiteX14" fmla="*/ 0 w 709759"/>
              <a:gd name="connsiteY14" fmla="*/ 918285 h 1043506"/>
              <a:gd name="connsiteX15" fmla="*/ 180919 w 709759"/>
              <a:gd name="connsiteY15" fmla="*/ 681757 h 1043506"/>
              <a:gd name="connsiteX16" fmla="*/ 167002 w 709759"/>
              <a:gd name="connsiteY16" fmla="*/ 626104 h 1043506"/>
              <a:gd name="connsiteX17" fmla="*/ 13917 w 709759"/>
              <a:gd name="connsiteY17" fmla="*/ 626104 h 1043506"/>
              <a:gd name="connsiteX18" fmla="*/ 13917 w 709759"/>
              <a:gd name="connsiteY18" fmla="*/ 459143 h 1043506"/>
              <a:gd name="connsiteX19" fmla="*/ 139168 w 709759"/>
              <a:gd name="connsiteY19" fmla="*/ 459143 h 1043506"/>
              <a:gd name="connsiteX20" fmla="*/ 139168 w 709759"/>
              <a:gd name="connsiteY20" fmla="*/ 333922 h 1043506"/>
              <a:gd name="connsiteX21" fmla="*/ 487089 w 709759"/>
              <a:gd name="connsiteY21" fmla="*/ 0 h 104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09759" h="1043506">
                <a:moveTo>
                  <a:pt x="487089" y="0"/>
                </a:moveTo>
                <a:cubicBezTo>
                  <a:pt x="570591" y="0"/>
                  <a:pt x="640175" y="27827"/>
                  <a:pt x="681925" y="41740"/>
                </a:cubicBezTo>
                <a:cubicBezTo>
                  <a:pt x="681925" y="41740"/>
                  <a:pt x="681925" y="41740"/>
                  <a:pt x="640175" y="222615"/>
                </a:cubicBezTo>
                <a:cubicBezTo>
                  <a:pt x="598424" y="208701"/>
                  <a:pt x="556674" y="194788"/>
                  <a:pt x="501006" y="194788"/>
                </a:cubicBezTo>
                <a:cubicBezTo>
                  <a:pt x="389672" y="194788"/>
                  <a:pt x="361838" y="264355"/>
                  <a:pt x="361838" y="347835"/>
                </a:cubicBezTo>
                <a:cubicBezTo>
                  <a:pt x="361838" y="389576"/>
                  <a:pt x="361838" y="417402"/>
                  <a:pt x="375755" y="459143"/>
                </a:cubicBezTo>
                <a:cubicBezTo>
                  <a:pt x="375755" y="459143"/>
                  <a:pt x="375755" y="459143"/>
                  <a:pt x="584507" y="459143"/>
                </a:cubicBezTo>
                <a:cubicBezTo>
                  <a:pt x="584507" y="459143"/>
                  <a:pt x="584507" y="459143"/>
                  <a:pt x="584507" y="626104"/>
                </a:cubicBezTo>
                <a:cubicBezTo>
                  <a:pt x="584507" y="626104"/>
                  <a:pt x="584507" y="626104"/>
                  <a:pt x="389672" y="626104"/>
                </a:cubicBezTo>
                <a:cubicBezTo>
                  <a:pt x="389672" y="667844"/>
                  <a:pt x="389672" y="695671"/>
                  <a:pt x="375755" y="737411"/>
                </a:cubicBezTo>
                <a:cubicBezTo>
                  <a:pt x="361838" y="779151"/>
                  <a:pt x="334004" y="806978"/>
                  <a:pt x="292254" y="848718"/>
                </a:cubicBezTo>
                <a:cubicBezTo>
                  <a:pt x="292254" y="848718"/>
                  <a:pt x="292254" y="848718"/>
                  <a:pt x="709759" y="848718"/>
                </a:cubicBezTo>
                <a:lnTo>
                  <a:pt x="709759" y="1043506"/>
                </a:lnTo>
                <a:cubicBezTo>
                  <a:pt x="709759" y="1043506"/>
                  <a:pt x="709759" y="1043506"/>
                  <a:pt x="0" y="1043506"/>
                </a:cubicBezTo>
                <a:cubicBezTo>
                  <a:pt x="0" y="1043506"/>
                  <a:pt x="0" y="1043506"/>
                  <a:pt x="0" y="918285"/>
                </a:cubicBezTo>
                <a:cubicBezTo>
                  <a:pt x="83501" y="876545"/>
                  <a:pt x="167002" y="793065"/>
                  <a:pt x="180919" y="681757"/>
                </a:cubicBezTo>
                <a:cubicBezTo>
                  <a:pt x="180919" y="667844"/>
                  <a:pt x="180919" y="640017"/>
                  <a:pt x="167002" y="626104"/>
                </a:cubicBezTo>
                <a:cubicBezTo>
                  <a:pt x="167002" y="626104"/>
                  <a:pt x="167002" y="626104"/>
                  <a:pt x="13917" y="626104"/>
                </a:cubicBezTo>
                <a:cubicBezTo>
                  <a:pt x="13917" y="626104"/>
                  <a:pt x="13917" y="626104"/>
                  <a:pt x="13917" y="459143"/>
                </a:cubicBezTo>
                <a:cubicBezTo>
                  <a:pt x="13917" y="459143"/>
                  <a:pt x="13917" y="459143"/>
                  <a:pt x="139168" y="459143"/>
                </a:cubicBezTo>
                <a:cubicBezTo>
                  <a:pt x="139168" y="417402"/>
                  <a:pt x="139168" y="375662"/>
                  <a:pt x="139168" y="333922"/>
                </a:cubicBezTo>
                <a:cubicBezTo>
                  <a:pt x="139168" y="139134"/>
                  <a:pt x="278337" y="0"/>
                  <a:pt x="48708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noProof="1">
              <a:solidFill>
                <a:schemeClr val="accent1"/>
              </a:solidFill>
              <a:cs typeface="+mn-ea"/>
              <a:sym typeface="+mn-lt"/>
            </a:endParaRPr>
          </a:p>
        </p:txBody>
      </p:sp>
      <p:sp>
        <p:nvSpPr>
          <p:cNvPr id="10250" name="文本框 13"/>
          <p:cNvSpPr txBox="1">
            <a:spLocks noChangeArrowheads="1"/>
          </p:cNvSpPr>
          <p:nvPr/>
        </p:nvSpPr>
        <p:spPr bwMode="auto">
          <a:xfrm>
            <a:off x="1266825"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600">
                <a:solidFill>
                  <a:srgbClr val="595959"/>
                </a:solidFill>
                <a:sym typeface="Arial" panose="020B0604020202020204" pitchFamily="34" charset="0"/>
              </a:rPr>
              <a:t>请在这里添加相应的文字内容请在这里添加相应的文字内容</a:t>
            </a:r>
            <a:endParaRPr lang="zh-CN" altLang="en-US" sz="1600">
              <a:solidFill>
                <a:srgbClr val="595959"/>
              </a:solidFill>
              <a:sym typeface="Arial" panose="020B0604020202020204" pitchFamily="34" charset="0"/>
            </a:endParaRPr>
          </a:p>
        </p:txBody>
      </p:sp>
      <p:sp>
        <p:nvSpPr>
          <p:cNvPr id="10251" name="矩形 14"/>
          <p:cNvSpPr>
            <a:spLocks noChangeArrowheads="1"/>
          </p:cNvSpPr>
          <p:nvPr/>
        </p:nvSpPr>
        <p:spPr bwMode="auto">
          <a:xfrm>
            <a:off x="1290638" y="4016375"/>
            <a:ext cx="223678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b="1">
                <a:solidFill>
                  <a:srgbClr val="4B649F"/>
                </a:solidFill>
                <a:sym typeface="Arial" panose="020B0604020202020204" pitchFamily="34" charset="0"/>
              </a:rPr>
              <a:t>这里添加文字标题</a:t>
            </a:r>
            <a:endParaRPr lang="zh-CN" altLang="en-US" sz="2000">
              <a:solidFill>
                <a:srgbClr val="4B649F"/>
              </a:solidFill>
              <a:sym typeface="Arial" panose="020B0604020202020204" pitchFamily="34" charset="0"/>
            </a:endParaRPr>
          </a:p>
        </p:txBody>
      </p:sp>
      <p:sp>
        <p:nvSpPr>
          <p:cNvPr id="10252" name="文本框 15"/>
          <p:cNvSpPr txBox="1">
            <a:spLocks noChangeArrowheads="1"/>
          </p:cNvSpPr>
          <p:nvPr/>
        </p:nvSpPr>
        <p:spPr bwMode="auto">
          <a:xfrm>
            <a:off x="3668713"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600">
                <a:solidFill>
                  <a:srgbClr val="595959"/>
                </a:solidFill>
                <a:sym typeface="Arial" panose="020B0604020202020204" pitchFamily="34" charset="0"/>
              </a:rPr>
              <a:t>请在这里添加相应的文字内容请在这里添加相应的文字内容</a:t>
            </a:r>
            <a:endParaRPr lang="zh-CN" altLang="en-US" sz="1600">
              <a:solidFill>
                <a:srgbClr val="595959"/>
              </a:solidFill>
              <a:sym typeface="Arial" panose="020B0604020202020204" pitchFamily="34" charset="0"/>
            </a:endParaRPr>
          </a:p>
        </p:txBody>
      </p:sp>
      <p:sp>
        <p:nvSpPr>
          <p:cNvPr id="10253" name="矩形 16"/>
          <p:cNvSpPr>
            <a:spLocks noChangeArrowheads="1"/>
          </p:cNvSpPr>
          <p:nvPr/>
        </p:nvSpPr>
        <p:spPr bwMode="auto">
          <a:xfrm>
            <a:off x="3692525" y="4016375"/>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b="1">
                <a:solidFill>
                  <a:srgbClr val="7DB1CD"/>
                </a:solidFill>
                <a:sym typeface="Arial" panose="020B0604020202020204" pitchFamily="34" charset="0"/>
              </a:rPr>
              <a:t>这里添加文字标题</a:t>
            </a:r>
            <a:endParaRPr lang="zh-CN" altLang="en-US" sz="2000">
              <a:solidFill>
                <a:srgbClr val="7DB1CD"/>
              </a:solidFill>
              <a:sym typeface="Arial" panose="020B0604020202020204" pitchFamily="34" charset="0"/>
            </a:endParaRPr>
          </a:p>
        </p:txBody>
      </p:sp>
      <p:sp>
        <p:nvSpPr>
          <p:cNvPr id="10254" name="文本框 17"/>
          <p:cNvSpPr txBox="1">
            <a:spLocks noChangeArrowheads="1"/>
          </p:cNvSpPr>
          <p:nvPr/>
        </p:nvSpPr>
        <p:spPr bwMode="auto">
          <a:xfrm>
            <a:off x="5954713"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600">
                <a:solidFill>
                  <a:srgbClr val="595959"/>
                </a:solidFill>
                <a:sym typeface="Arial" panose="020B0604020202020204" pitchFamily="34" charset="0"/>
              </a:rPr>
              <a:t>请在这里添加相应的文字内容请在这里添加相应的文字内容</a:t>
            </a:r>
            <a:endParaRPr lang="zh-CN" altLang="en-US" sz="1600">
              <a:solidFill>
                <a:srgbClr val="595959"/>
              </a:solidFill>
              <a:sym typeface="Arial" panose="020B0604020202020204" pitchFamily="34" charset="0"/>
            </a:endParaRPr>
          </a:p>
        </p:txBody>
      </p:sp>
      <p:sp>
        <p:nvSpPr>
          <p:cNvPr id="10255" name="矩形 18"/>
          <p:cNvSpPr>
            <a:spLocks noChangeArrowheads="1"/>
          </p:cNvSpPr>
          <p:nvPr/>
        </p:nvSpPr>
        <p:spPr bwMode="auto">
          <a:xfrm>
            <a:off x="5978525" y="4016375"/>
            <a:ext cx="223678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algn="ctr"/>
            <a:r>
              <a:rPr lang="zh-CN" altLang="en-US" sz="2000" b="1">
                <a:solidFill>
                  <a:srgbClr val="5E80B0"/>
                </a:solidFill>
                <a:sym typeface="Arial" panose="020B0604020202020204" pitchFamily="34" charset="0"/>
              </a:rPr>
              <a:t>这里添加文字标题</a:t>
            </a:r>
            <a:endParaRPr lang="zh-CN" altLang="en-US" sz="2000">
              <a:solidFill>
                <a:srgbClr val="5E80B0"/>
              </a:solidFill>
              <a:sym typeface="Arial" panose="020B0604020202020204" pitchFamily="34" charset="0"/>
            </a:endParaRPr>
          </a:p>
        </p:txBody>
      </p:sp>
      <p:sp>
        <p:nvSpPr>
          <p:cNvPr id="10256" name="文本框 19"/>
          <p:cNvSpPr txBox="1">
            <a:spLocks noChangeArrowheads="1"/>
          </p:cNvSpPr>
          <p:nvPr/>
        </p:nvSpPr>
        <p:spPr bwMode="auto">
          <a:xfrm>
            <a:off x="8264525" y="4416425"/>
            <a:ext cx="2286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lnSpc>
                <a:spcPct val="150000"/>
              </a:lnSpc>
            </a:pPr>
            <a:r>
              <a:rPr lang="zh-CN" altLang="en-US" sz="1600">
                <a:solidFill>
                  <a:srgbClr val="595959"/>
                </a:solidFill>
                <a:sym typeface="Arial" panose="020B0604020202020204" pitchFamily="34" charset="0"/>
              </a:rPr>
              <a:t>请在这里添加相应的文字内容请在这里添加相应的文字内容</a:t>
            </a:r>
            <a:endParaRPr lang="zh-CN" altLang="en-US" sz="1600">
              <a:solidFill>
                <a:srgbClr val="595959"/>
              </a:solidFill>
              <a:sym typeface="Arial" panose="020B0604020202020204" pitchFamily="34" charset="0"/>
            </a:endParaRPr>
          </a:p>
        </p:txBody>
      </p:sp>
      <p:sp>
        <p:nvSpPr>
          <p:cNvPr id="21" name="矩形 20"/>
          <p:cNvSpPr/>
          <p:nvPr/>
        </p:nvSpPr>
        <p:spPr>
          <a:xfrm>
            <a:off x="8289925" y="4016375"/>
            <a:ext cx="2236788" cy="400050"/>
          </a:xfrm>
          <a:prstGeom prst="rect">
            <a:avLst/>
          </a:prstGeom>
        </p:spPr>
        <p:txBody>
          <a:bodyPr wrap="none">
            <a:spAutoFit/>
          </a:bodyPr>
          <a:lstStyle/>
          <a:p>
            <a:pPr algn="ctr" fontAlgn="auto"/>
            <a:r>
              <a:rPr lang="zh-CN" altLang="en-US" sz="2000" b="1" noProof="1">
                <a:solidFill>
                  <a:schemeClr val="accent6"/>
                </a:solidFill>
                <a:latin typeface="+mn-lt"/>
                <a:ea typeface="+mn-ea"/>
                <a:cs typeface="+mn-ea"/>
                <a:sym typeface="+mn-lt"/>
              </a:rPr>
              <a:t>这里添加文字标题</a:t>
            </a:r>
            <a:endParaRPr lang="zh-CN" altLang="en-US" sz="2000" noProof="1">
              <a:solidFill>
                <a:schemeClr val="accent6"/>
              </a:solidFill>
              <a:cs typeface="+mn-ea"/>
              <a:sym typeface="+mn-lt"/>
            </a:endParaRPr>
          </a:p>
        </p:txBody>
      </p:sp>
      <p:pic>
        <p:nvPicPr>
          <p:cNvPr id="10258" name="图片 2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flipH="1">
            <a:off x="8610600" y="0"/>
            <a:ext cx="35814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259" name="组合 23"/>
          <p:cNvGrpSpPr/>
          <p:nvPr/>
        </p:nvGrpSpPr>
        <p:grpSpPr bwMode="auto">
          <a:xfrm>
            <a:off x="133350" y="125413"/>
            <a:ext cx="639763" cy="638175"/>
            <a:chOff x="1131485" y="2234042"/>
            <a:chExt cx="1607262" cy="1607262"/>
          </a:xfrm>
        </p:grpSpPr>
        <p:sp>
          <p:nvSpPr>
            <p:cNvPr id="25" name="椭圆 24"/>
            <p:cNvSpPr/>
            <p:nvPr/>
          </p:nvSpPr>
          <p:spPr>
            <a:xfrm>
              <a:off x="1131485" y="2234042"/>
              <a:ext cx="1607262" cy="1607262"/>
            </a:xfrm>
            <a:prstGeom prst="ellipse">
              <a:avLst/>
            </a:prstGeom>
            <a:solidFill>
              <a:srgbClr val="4B649F"/>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26" name="椭圆 25"/>
            <p:cNvSpPr/>
            <p:nvPr/>
          </p:nvSpPr>
          <p:spPr>
            <a:xfrm>
              <a:off x="1239169" y="2341991"/>
              <a:ext cx="1391895" cy="1391361"/>
            </a:xfrm>
            <a:prstGeom prst="ellipse">
              <a:avLst/>
            </a:prstGeom>
            <a:solidFill>
              <a:schemeClr val="bg1"/>
            </a:solidFill>
            <a:ln w="19050">
              <a:solidFill>
                <a:srgbClr val="4B649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
          <p:nvSpPr>
            <p:cNvPr id="10262" name="KSO_Shape"/>
            <p:cNvSpPr>
              <a:spLocks noChangeArrowheads="1"/>
            </p:cNvSpPr>
            <p:nvPr/>
          </p:nvSpPr>
          <p:spPr bwMode="auto">
            <a:xfrm>
              <a:off x="1480150" y="2597150"/>
              <a:ext cx="909932" cy="881046"/>
            </a:xfrm>
            <a:custGeom>
              <a:avLst/>
              <a:gdLst>
                <a:gd name="T0" fmla="*/ 8267042 w 8965002"/>
                <a:gd name="T1" fmla="*/ 3603669 h 8673857"/>
                <a:gd name="T2" fmla="*/ 8503636 w 8965002"/>
                <a:gd name="T3" fmla="*/ 3603669 h 8673857"/>
                <a:gd name="T4" fmla="*/ 8894206 w 8965002"/>
                <a:gd name="T5" fmla="*/ 4343392 h 8673857"/>
                <a:gd name="T6" fmla="*/ 6963891 w 8965002"/>
                <a:gd name="T7" fmla="*/ 7249712 h 8673857"/>
                <a:gd name="T8" fmla="*/ 6509479 w 8965002"/>
                <a:gd name="T9" fmla="*/ 7475008 h 8673857"/>
                <a:gd name="T10" fmla="*/ 5375325 w 8965002"/>
                <a:gd name="T11" fmla="*/ 7475008 h 8673857"/>
                <a:gd name="T12" fmla="*/ 5375325 w 8965002"/>
                <a:gd name="T13" fmla="*/ 8391212 h 8673857"/>
                <a:gd name="T14" fmla="*/ 5225106 w 8965002"/>
                <a:gd name="T15" fmla="*/ 8639038 h 8673857"/>
                <a:gd name="T16" fmla="*/ 5086153 w 8965002"/>
                <a:gd name="T17" fmla="*/ 8672833 h 8673857"/>
                <a:gd name="T18" fmla="*/ 4909646 w 8965002"/>
                <a:gd name="T19" fmla="*/ 8620263 h 8673857"/>
                <a:gd name="T20" fmla="*/ 4027109 w 8965002"/>
                <a:gd name="T21" fmla="*/ 8023229 h 8673857"/>
                <a:gd name="T22" fmla="*/ 3163349 w 8965002"/>
                <a:gd name="T23" fmla="*/ 8620263 h 8673857"/>
                <a:gd name="T24" fmla="*/ 2847889 w 8965002"/>
                <a:gd name="T25" fmla="*/ 8639038 h 8673857"/>
                <a:gd name="T26" fmla="*/ 2686404 w 8965002"/>
                <a:gd name="T27" fmla="*/ 8391212 h 8673857"/>
                <a:gd name="T28" fmla="*/ 2686404 w 8965002"/>
                <a:gd name="T29" fmla="*/ 6100701 h 8673857"/>
                <a:gd name="T30" fmla="*/ 3170860 w 8965002"/>
                <a:gd name="T31" fmla="*/ 5131928 h 8673857"/>
                <a:gd name="T32" fmla="*/ 3324835 w 8965002"/>
                <a:gd name="T33" fmla="*/ 5090624 h 8673857"/>
                <a:gd name="T34" fmla="*/ 5690785 w 8965002"/>
                <a:gd name="T35" fmla="*/ 5090624 h 8673857"/>
                <a:gd name="T36" fmla="*/ 5367814 w 8965002"/>
                <a:gd name="T37" fmla="*/ 6280938 h 8673857"/>
                <a:gd name="T38" fmla="*/ 6227818 w 8965002"/>
                <a:gd name="T39" fmla="*/ 6280938 h 8673857"/>
                <a:gd name="T40" fmla="*/ 8267042 w 8965002"/>
                <a:gd name="T41" fmla="*/ 3603669 h 8673857"/>
                <a:gd name="T42" fmla="*/ 6109875 w 8965002"/>
                <a:gd name="T43" fmla="*/ 128 h 8673857"/>
                <a:gd name="T44" fmla="*/ 8198796 w 8965002"/>
                <a:gd name="T45" fmla="*/ 137601 h 8673857"/>
                <a:gd name="T46" fmla="*/ 8578069 w 8965002"/>
                <a:gd name="T47" fmla="*/ 884757 h 8673857"/>
                <a:gd name="T48" fmla="*/ 6208552 w 8965002"/>
                <a:gd name="T49" fmla="*/ 3974753 h 8673857"/>
                <a:gd name="T50" fmla="*/ 5780461 w 8965002"/>
                <a:gd name="T51" fmla="*/ 4177498 h 8673857"/>
                <a:gd name="T52" fmla="*/ 2209285 w 8965002"/>
                <a:gd name="T53" fmla="*/ 4177498 h 8673857"/>
                <a:gd name="T54" fmla="*/ 1150325 w 8965002"/>
                <a:gd name="T55" fmla="*/ 5476573 h 8673857"/>
                <a:gd name="T56" fmla="*/ 1799971 w 8965002"/>
                <a:gd name="T57" fmla="*/ 6223729 h 8673857"/>
                <a:gd name="T58" fmla="*/ 2085365 w 8965002"/>
                <a:gd name="T59" fmla="*/ 6280047 h 8673857"/>
                <a:gd name="T60" fmla="*/ 2085365 w 8965002"/>
                <a:gd name="T61" fmla="*/ 7473994 h 8673857"/>
                <a:gd name="T62" fmla="*/ 53813 w 8965002"/>
                <a:gd name="T63" fmla="*/ 5720619 h 8673857"/>
                <a:gd name="T64" fmla="*/ 65078 w 8965002"/>
                <a:gd name="T65" fmla="*/ 4729417 h 8673857"/>
                <a:gd name="T66" fmla="*/ 2716235 w 8965002"/>
                <a:gd name="T67" fmla="*/ 670748 h 8673857"/>
                <a:gd name="T68" fmla="*/ 3516088 w 8965002"/>
                <a:gd name="T69" fmla="*/ 227711 h 8673857"/>
                <a:gd name="T70" fmla="*/ 6109875 w 8965002"/>
                <a:gd name="T71" fmla="*/ 128 h 867385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8965002" h="8673857">
                  <a:moveTo>
                    <a:pt x="8267042" y="3603669"/>
                  </a:moveTo>
                  <a:cubicBezTo>
                    <a:pt x="8267042" y="3603669"/>
                    <a:pt x="8267042" y="3603669"/>
                    <a:pt x="8503636" y="3603669"/>
                  </a:cubicBezTo>
                  <a:cubicBezTo>
                    <a:pt x="8770275" y="3603669"/>
                    <a:pt x="9115779" y="3885289"/>
                    <a:pt x="8894206" y="4343392"/>
                  </a:cubicBezTo>
                  <a:cubicBezTo>
                    <a:pt x="8894206" y="4343392"/>
                    <a:pt x="8894206" y="4343392"/>
                    <a:pt x="6963891" y="7249712"/>
                  </a:cubicBezTo>
                  <a:cubicBezTo>
                    <a:pt x="6817428" y="7463743"/>
                    <a:pt x="6610877" y="7475008"/>
                    <a:pt x="6509479" y="7475008"/>
                  </a:cubicBezTo>
                  <a:cubicBezTo>
                    <a:pt x="6509479" y="7475008"/>
                    <a:pt x="6509479" y="7475008"/>
                    <a:pt x="5375325" y="7475008"/>
                  </a:cubicBezTo>
                  <a:cubicBezTo>
                    <a:pt x="5375325" y="7475008"/>
                    <a:pt x="5375325" y="7475008"/>
                    <a:pt x="5375325" y="8391212"/>
                  </a:cubicBezTo>
                  <a:cubicBezTo>
                    <a:pt x="5375325" y="8503860"/>
                    <a:pt x="5326504" y="8586469"/>
                    <a:pt x="5225106" y="8639038"/>
                  </a:cubicBezTo>
                  <a:cubicBezTo>
                    <a:pt x="5180040" y="8661567"/>
                    <a:pt x="5131219" y="8672833"/>
                    <a:pt x="5086153" y="8672833"/>
                  </a:cubicBezTo>
                  <a:cubicBezTo>
                    <a:pt x="5026066" y="8672833"/>
                    <a:pt x="4962223" y="8654057"/>
                    <a:pt x="4909646" y="8620263"/>
                  </a:cubicBezTo>
                  <a:cubicBezTo>
                    <a:pt x="4909646" y="8620263"/>
                    <a:pt x="4909646" y="8620263"/>
                    <a:pt x="4027109" y="8023229"/>
                  </a:cubicBezTo>
                  <a:cubicBezTo>
                    <a:pt x="4027109" y="8023229"/>
                    <a:pt x="4027109" y="8023229"/>
                    <a:pt x="3163349" y="8620263"/>
                  </a:cubicBezTo>
                  <a:cubicBezTo>
                    <a:pt x="3069463" y="8684097"/>
                    <a:pt x="2949287" y="8691607"/>
                    <a:pt x="2847889" y="8639038"/>
                  </a:cubicBezTo>
                  <a:cubicBezTo>
                    <a:pt x="2750247" y="8586469"/>
                    <a:pt x="2686404" y="8503860"/>
                    <a:pt x="2686404" y="8391212"/>
                  </a:cubicBezTo>
                  <a:cubicBezTo>
                    <a:pt x="2686404" y="8391212"/>
                    <a:pt x="2686404" y="8391212"/>
                    <a:pt x="2686404" y="6100701"/>
                  </a:cubicBezTo>
                  <a:cubicBezTo>
                    <a:pt x="2686404" y="5559991"/>
                    <a:pt x="2990598" y="5237066"/>
                    <a:pt x="3170860" y="5131928"/>
                  </a:cubicBezTo>
                  <a:cubicBezTo>
                    <a:pt x="3215926" y="5105644"/>
                    <a:pt x="3268503" y="5090624"/>
                    <a:pt x="3324835" y="5090624"/>
                  </a:cubicBezTo>
                  <a:cubicBezTo>
                    <a:pt x="3324835" y="5090624"/>
                    <a:pt x="3324835" y="5090624"/>
                    <a:pt x="5690785" y="5090624"/>
                  </a:cubicBezTo>
                  <a:cubicBezTo>
                    <a:pt x="5371570" y="5406038"/>
                    <a:pt x="5367814" y="5980543"/>
                    <a:pt x="5367814" y="6280938"/>
                  </a:cubicBezTo>
                  <a:cubicBezTo>
                    <a:pt x="5367814" y="6280938"/>
                    <a:pt x="5367814" y="6280938"/>
                    <a:pt x="6227818" y="6280938"/>
                  </a:cubicBezTo>
                  <a:cubicBezTo>
                    <a:pt x="6227818" y="6280938"/>
                    <a:pt x="6227818" y="6280938"/>
                    <a:pt x="8267042" y="3603669"/>
                  </a:cubicBezTo>
                  <a:close/>
                  <a:moveTo>
                    <a:pt x="6109875" y="128"/>
                  </a:moveTo>
                  <a:cubicBezTo>
                    <a:pt x="6829153" y="-2490"/>
                    <a:pt x="7579192" y="34821"/>
                    <a:pt x="8198796" y="137601"/>
                  </a:cubicBezTo>
                  <a:cubicBezTo>
                    <a:pt x="8705745" y="220201"/>
                    <a:pt x="8739542" y="678257"/>
                    <a:pt x="8578069" y="884757"/>
                  </a:cubicBezTo>
                  <a:cubicBezTo>
                    <a:pt x="8578069" y="884757"/>
                    <a:pt x="6234838" y="3955980"/>
                    <a:pt x="6208552" y="3974753"/>
                  </a:cubicBezTo>
                  <a:cubicBezTo>
                    <a:pt x="6107162" y="4098653"/>
                    <a:pt x="5953199" y="4177498"/>
                    <a:pt x="5780461" y="4177498"/>
                  </a:cubicBezTo>
                  <a:cubicBezTo>
                    <a:pt x="5780461" y="4177498"/>
                    <a:pt x="5780461" y="4177498"/>
                    <a:pt x="2209285" y="4177498"/>
                  </a:cubicBezTo>
                  <a:cubicBezTo>
                    <a:pt x="1818747" y="4177498"/>
                    <a:pt x="970076" y="4545444"/>
                    <a:pt x="1150325" y="5476573"/>
                  </a:cubicBezTo>
                  <a:cubicBezTo>
                    <a:pt x="1217918" y="5825746"/>
                    <a:pt x="1465760" y="6103583"/>
                    <a:pt x="1799971" y="6223729"/>
                  </a:cubicBezTo>
                  <a:cubicBezTo>
                    <a:pt x="1875075" y="6253765"/>
                    <a:pt x="2002751" y="6268783"/>
                    <a:pt x="2085365" y="6280047"/>
                  </a:cubicBezTo>
                  <a:cubicBezTo>
                    <a:pt x="2085365" y="6280047"/>
                    <a:pt x="2085365" y="6280047"/>
                    <a:pt x="2085365" y="7473994"/>
                  </a:cubicBezTo>
                  <a:cubicBezTo>
                    <a:pt x="1582171" y="7440203"/>
                    <a:pt x="335451" y="7004675"/>
                    <a:pt x="53813" y="5720619"/>
                  </a:cubicBezTo>
                  <a:cubicBezTo>
                    <a:pt x="-25046" y="5397728"/>
                    <a:pt x="-13780" y="5056063"/>
                    <a:pt x="65078" y="4729417"/>
                  </a:cubicBezTo>
                  <a:cubicBezTo>
                    <a:pt x="282879" y="3283915"/>
                    <a:pt x="2351982" y="944830"/>
                    <a:pt x="2716235" y="670748"/>
                  </a:cubicBezTo>
                  <a:cubicBezTo>
                    <a:pt x="2960321" y="471756"/>
                    <a:pt x="3234449" y="310311"/>
                    <a:pt x="3516088" y="227711"/>
                  </a:cubicBezTo>
                  <a:cubicBezTo>
                    <a:pt x="3797726" y="119767"/>
                    <a:pt x="4911078" y="4491"/>
                    <a:pt x="6109875" y="128"/>
                  </a:cubicBezTo>
                  <a:close/>
                </a:path>
              </a:pathLst>
            </a:custGeom>
            <a:solidFill>
              <a:srgbClr val="4B649F"/>
            </a:solidFill>
            <a:ln>
              <a:noFill/>
            </a:ln>
            <a:extLst>
              <a:ext uri="{91240B29-F687-4F45-9708-019B960494DF}">
                <a14:hiddenLine xmlns:a14="http://schemas.microsoft.com/office/drawing/2010/main" w="9525">
                  <a:solidFill>
                    <a:srgbClr val="000000"/>
                  </a:solidFill>
                  <a:round/>
                </a14:hiddenLine>
              </a:ext>
            </a:extLst>
          </p:spPr>
          <p:txBody>
            <a:bodyPr anchor="ctr" anchorCtr="1"/>
            <a:lstStyle/>
            <a:p>
              <a:pPr eaLnBrk="0" hangingPunct="0"/>
              <a:endParaRPr lang="zh-CN" altLang="en-US">
                <a:ea typeface="宋体" panose="02010600030101010101" pitchFamily="2" charset="-122"/>
              </a:endParaRPr>
            </a:p>
          </p:txBody>
        </p:sp>
      </p:grpSp>
      <p:sp>
        <p:nvSpPr>
          <p:cNvPr id="10263" name="文本框 27"/>
          <p:cNvSpPr txBox="1">
            <a:spLocks noChangeArrowheads="1"/>
          </p:cNvSpPr>
          <p:nvPr/>
        </p:nvSpPr>
        <p:spPr bwMode="auto">
          <a:xfrm>
            <a:off x="868363" y="25400"/>
            <a:ext cx="4541837" cy="738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800" b="1">
                <a:solidFill>
                  <a:srgbClr val="4B649F"/>
                </a:solidFill>
              </a:rPr>
              <a:t>添加论文内容第一部分标题</a:t>
            </a:r>
            <a:endParaRPr lang="zh-CN" altLang="en-US" sz="2800" b="1">
              <a:solidFill>
                <a:srgbClr val="4B649F"/>
              </a:solidFill>
            </a:endParaRPr>
          </a:p>
        </p:txBody>
      </p:sp>
      <p:cxnSp>
        <p:nvCxnSpPr>
          <p:cNvPr id="29" name="直接连接符 28"/>
          <p:cNvCxnSpPr/>
          <p:nvPr/>
        </p:nvCxnSpPr>
        <p:spPr>
          <a:xfrm>
            <a:off x="0" y="825500"/>
            <a:ext cx="11176000" cy="0"/>
          </a:xfrm>
          <a:prstGeom prst="line">
            <a:avLst/>
          </a:prstGeom>
          <a:ln w="25400">
            <a:gradFill>
              <a:gsLst>
                <a:gs pos="0">
                  <a:srgbClr val="4B649F"/>
                </a:gs>
                <a:gs pos="100000">
                  <a:srgbClr val="7DB1CD">
                    <a:alpha val="0"/>
                  </a:srgbClr>
                </a:gs>
              </a:gsLst>
              <a:lin ang="0" scaled="0"/>
            </a:gradFill>
          </a:ln>
        </p:spPr>
        <p:style>
          <a:lnRef idx="1">
            <a:schemeClr val="accent1"/>
          </a:lnRef>
          <a:fillRef idx="0">
            <a:schemeClr val="accent1"/>
          </a:fillRef>
          <a:effectRef idx="0">
            <a:schemeClr val="accent1"/>
          </a:effectRef>
          <a:fontRef idx="minor">
            <a:schemeClr val="tx1"/>
          </a:fontRef>
        </p:style>
      </p:cxnSp>
      <p:sp>
        <p:nvSpPr>
          <p:cNvPr id="30" name="矩形 29"/>
          <p:cNvSpPr/>
          <p:nvPr/>
        </p:nvSpPr>
        <p:spPr>
          <a:xfrm>
            <a:off x="0" y="6724650"/>
            <a:ext cx="12192000" cy="133350"/>
          </a:xfrm>
          <a:prstGeom prst="rect">
            <a:avLst/>
          </a:prstGeom>
          <a:solidFill>
            <a:srgbClr val="4B649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endParaRPr lang="zh-CN" altLang="en-US" noProof="1"/>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SLIDE_MODEL_TYPE" val="cover"/>
</p:tagLst>
</file>

<file path=ppt/tags/tag10.xml><?xml version="1.0" encoding="utf-8"?>
<p:tagLst xmlns:p="http://schemas.openxmlformats.org/presentationml/2006/main">
  <p:tag name="MH" val="20151228104613"/>
  <p:tag name="MH_LIBRARY" val="GRAPHIC"/>
  <p:tag name="MH_TYPE" val="SubTitle"/>
  <p:tag name="MH_ORDER" val="5"/>
</p:tagLst>
</file>

<file path=ppt/tags/tag11.xml><?xml version="1.0" encoding="utf-8"?>
<p:tagLst xmlns:p="http://schemas.openxmlformats.org/presentationml/2006/main">
  <p:tag name="MH" val="20151228104613"/>
  <p:tag name="MH_LIBRARY" val="GRAPHIC"/>
  <p:tag name="MH_TYPE" val="SubTitle"/>
  <p:tag name="MH_ORDER" val="6"/>
</p:tagLst>
</file>

<file path=ppt/tags/tag12.xml><?xml version="1.0" encoding="utf-8"?>
<p:tagLst xmlns:p="http://schemas.openxmlformats.org/presentationml/2006/main">
  <p:tag name="MH" val="20151228104613"/>
  <p:tag name="MH_LIBRARY" val="GRAPHIC"/>
  <p:tag name="MH_TYPE" val="Other"/>
  <p:tag name="MH_ORDER" val="1"/>
</p:tagLst>
</file>

<file path=ppt/tags/tag13.xml><?xml version="1.0" encoding="utf-8"?>
<p:tagLst xmlns:p="http://schemas.openxmlformats.org/presentationml/2006/main">
  <p:tag name="MH" val="20151228104613"/>
  <p:tag name="MH_LIBRARY" val="GRAPHIC"/>
  <p:tag name="MH_TYPE" val="Other"/>
  <p:tag name="MH_ORDER" val="2"/>
</p:tagLst>
</file>

<file path=ppt/tags/tag14.xml><?xml version="1.0" encoding="utf-8"?>
<p:tagLst xmlns:p="http://schemas.openxmlformats.org/presentationml/2006/main">
  <p:tag name="MH" val="20151228104613"/>
  <p:tag name="MH_LIBRARY" val="GRAPHIC"/>
  <p:tag name="MH_TYPE" val="Other"/>
  <p:tag name="MH_ORDER" val="3"/>
</p:tagLst>
</file>

<file path=ppt/tags/tag15.xml><?xml version="1.0" encoding="utf-8"?>
<p:tagLst xmlns:p="http://schemas.openxmlformats.org/presentationml/2006/main">
  <p:tag name="MH" val="20151228104613"/>
  <p:tag name="MH_LIBRARY" val="GRAPHIC"/>
  <p:tag name="MH_TYPE" val="Other"/>
  <p:tag name="MH_ORDER" val="4"/>
</p:tagLst>
</file>

<file path=ppt/tags/tag16.xml><?xml version="1.0" encoding="utf-8"?>
<p:tagLst xmlns:p="http://schemas.openxmlformats.org/presentationml/2006/main">
  <p:tag name="MH" val="20151228104613"/>
  <p:tag name="MH_LIBRARY" val="GRAPHIC"/>
  <p:tag name="MH_TYPE" val="Other"/>
  <p:tag name="MH_ORDER" val="5"/>
</p:tagLst>
</file>

<file path=ppt/tags/tag17.xml><?xml version="1.0" encoding="utf-8"?>
<p:tagLst xmlns:p="http://schemas.openxmlformats.org/presentationml/2006/main">
  <p:tag name="MH" val="20151228104613"/>
  <p:tag name="MH_LIBRARY" val="GRAPHIC"/>
  <p:tag name="MH_TYPE" val="Other"/>
  <p:tag name="MH_ORDER" val="6"/>
</p:tagLst>
</file>

<file path=ppt/tags/tag2.xml><?xml version="1.0" encoding="utf-8"?>
<p:tagLst xmlns:p="http://schemas.openxmlformats.org/presentationml/2006/main">
  <p:tag name="MH" val="20160104115313"/>
  <p:tag name="MH_LIBRARY" val="GRAPHIC"/>
  <p:tag name="MH_TYPE" val="Other"/>
  <p:tag name="MH_ORDER" val="1"/>
</p:tagLst>
</file>

<file path=ppt/tags/tag3.xml><?xml version="1.0" encoding="utf-8"?>
<p:tagLst xmlns:p="http://schemas.openxmlformats.org/presentationml/2006/main">
  <p:tag name="MH" val="20160104115313"/>
  <p:tag name="MH_LIBRARY" val="GRAPHIC"/>
  <p:tag name="MH_TYPE" val="Other"/>
  <p:tag name="MH_ORDER" val="3"/>
</p:tagLst>
</file>

<file path=ppt/tags/tag4.xml><?xml version="1.0" encoding="utf-8"?>
<p:tagLst xmlns:p="http://schemas.openxmlformats.org/presentationml/2006/main">
  <p:tag name="MH" val="20160104115313"/>
  <p:tag name="MH_LIBRARY" val="GRAPHIC"/>
  <p:tag name="MH_TYPE" val="Other"/>
  <p:tag name="MH_ORDER" val="6"/>
</p:tagLst>
</file>

<file path=ppt/tags/tag5.xml><?xml version="1.0" encoding="utf-8"?>
<p:tagLst xmlns:p="http://schemas.openxmlformats.org/presentationml/2006/main">
  <p:tag name="MH" val="20160104115313"/>
  <p:tag name="MH_LIBRARY" val="GRAPHIC"/>
  <p:tag name="MH_TYPE" val="Other"/>
  <p:tag name="MH_ORDER" val="8"/>
</p:tagLst>
</file>

<file path=ppt/tags/tag6.xml><?xml version="1.0" encoding="utf-8"?>
<p:tagLst xmlns:p="http://schemas.openxmlformats.org/presentationml/2006/main">
  <p:tag name="MH" val="20151228104613"/>
  <p:tag name="MH_LIBRARY" val="GRAPHIC"/>
  <p:tag name="MH_TYPE" val="SubTitle"/>
  <p:tag name="MH_ORDER" val="1"/>
</p:tagLst>
</file>

<file path=ppt/tags/tag7.xml><?xml version="1.0" encoding="utf-8"?>
<p:tagLst xmlns:p="http://schemas.openxmlformats.org/presentationml/2006/main">
  <p:tag name="MH" val="20151228104613"/>
  <p:tag name="MH_LIBRARY" val="GRAPHIC"/>
  <p:tag name="MH_TYPE" val="SubTitle"/>
  <p:tag name="MH_ORDER" val="2"/>
</p:tagLst>
</file>

<file path=ppt/tags/tag8.xml><?xml version="1.0" encoding="utf-8"?>
<p:tagLst xmlns:p="http://schemas.openxmlformats.org/presentationml/2006/main">
  <p:tag name="MH" val="20151228104613"/>
  <p:tag name="MH_LIBRARY" val="GRAPHIC"/>
  <p:tag name="MH_TYPE" val="SubTitle"/>
  <p:tag name="MH_ORDER" val="3"/>
</p:tagLst>
</file>

<file path=ppt/tags/tag9.xml><?xml version="1.0" encoding="utf-8"?>
<p:tagLst xmlns:p="http://schemas.openxmlformats.org/presentationml/2006/main">
  <p:tag name="MH" val="20151228104613"/>
  <p:tag name="MH_LIBRARY" val="GRAPHIC"/>
  <p:tag name="MH_TYPE" val="SubTitle"/>
  <p:tag name="MH_ORDER" val="4"/>
</p:tagLst>
</file>

<file path=ppt/theme/theme1.xml><?xml version="1.0" encoding="utf-8"?>
<a:theme xmlns:a="http://schemas.openxmlformats.org/drawingml/2006/main" name="Office 主题">
  <a:themeElements>
    <a:clrScheme name="自定义 3">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4E67C8"/>
      </a:accent6>
      <a:hlink>
        <a:srgbClr val="56C7AA"/>
      </a:hlink>
      <a:folHlink>
        <a:srgbClr val="59A8D1"/>
      </a:folHlink>
    </a:clrScheme>
    <a:fontScheme name="自定义 3">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3358</Words>
  <Application>WPS 演示</Application>
  <PresentationFormat>宽屏</PresentationFormat>
  <Paragraphs>572</Paragraphs>
  <Slides>23</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4</vt:i4>
      </vt:variant>
      <vt:variant>
        <vt:lpstr>幻灯片标题</vt:lpstr>
      </vt:variant>
      <vt:variant>
        <vt:i4>23</vt:i4>
      </vt:variant>
    </vt:vector>
  </HeadingPairs>
  <TitlesOfParts>
    <vt:vector size="40" baseType="lpstr">
      <vt:lpstr>Arial</vt:lpstr>
      <vt:lpstr>宋体</vt:lpstr>
      <vt:lpstr>Wingdings</vt:lpstr>
      <vt:lpstr>微软雅黑</vt:lpstr>
      <vt:lpstr>Calibri</vt:lpstr>
      <vt:lpstr>Arial Unicode MS</vt:lpstr>
      <vt:lpstr>Source Sans Pro Light</vt:lpstr>
      <vt:lpstr>Segoe Print</vt:lpstr>
      <vt:lpstr>华文隶书</vt:lpstr>
      <vt:lpstr>华文楷体</vt:lpstr>
      <vt:lpstr>Times New Roman</vt:lpstr>
      <vt:lpstr>华文宋体</vt:lpstr>
      <vt:lpstr>Office 主题</vt:lpstr>
      <vt:lpstr>excel.sheet.8</vt:lpstr>
      <vt:lpstr>excel.sheet.8</vt:lpstr>
      <vt:lpstr>excel.sheet.8</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PC</dc:creator>
  <cp:lastModifiedBy>寒衾LEE</cp:lastModifiedBy>
  <cp:revision>33</cp:revision>
  <dcterms:created xsi:type="dcterms:W3CDTF">2016-01-15T03:19:00Z</dcterms:created>
  <dcterms:modified xsi:type="dcterms:W3CDTF">2019-04-24T03:01:00Z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2052-11.1.0.8612</vt:lpwstr>
  </property>
</Properties>
</file>