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2" r:id="rId2"/>
    <p:sldId id="26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C2-8794-458B-B795-F93CFA6F0210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46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C2-8794-458B-B795-F93CFA6F0210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0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C2-8794-458B-B795-F93CFA6F0210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325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C2-8794-458B-B795-F93CFA6F0210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5054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C2-8794-458B-B795-F93CFA6F0210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69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C2-8794-458B-B795-F93CFA6F0210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6767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C2-8794-458B-B795-F93CFA6F0210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153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C2-8794-458B-B795-F93CFA6F0210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502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C2-8794-458B-B795-F93CFA6F0210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24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C2-8794-458B-B795-F93CFA6F0210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47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C2-8794-458B-B795-F93CFA6F0210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87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C2-8794-458B-B795-F93CFA6F0210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11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C2-8794-458B-B795-F93CFA6F0210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83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C2-8794-458B-B795-F93CFA6F0210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18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C2-8794-458B-B795-F93CFA6F0210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80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C2-8794-458B-B795-F93CFA6F0210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49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C2-8794-458B-B795-F93CFA6F0210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08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CF66AC2-8794-458B-B795-F93CFA6F0210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692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simbolo, logo, Carattere, Elementi grafici">
            <a:extLst>
              <a:ext uri="{FF2B5EF4-FFF2-40B4-BE49-F238E27FC236}">
                <a16:creationId xmlns:a16="http://schemas.microsoft.com/office/drawing/2014/main" id="{79D761C2-151C-4B64-DBDD-3306EBDEEE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65" t="34754" r="15798" b="33610"/>
          <a:stretch/>
        </p:blipFill>
        <p:spPr>
          <a:xfrm>
            <a:off x="4153251" y="1063177"/>
            <a:ext cx="2284828" cy="64791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FCDE6A5-07AF-2031-34F9-A94C53795BBB}"/>
              </a:ext>
            </a:extLst>
          </p:cNvPr>
          <p:cNvSpPr txBox="1"/>
          <p:nvPr/>
        </p:nvSpPr>
        <p:spPr>
          <a:xfrm>
            <a:off x="2043416" y="2890391"/>
            <a:ext cx="81051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Design and Development of a Web Application</a:t>
            </a:r>
          </a:p>
          <a:p>
            <a:pPr algn="ctr"/>
            <a:r>
              <a:rPr lang="en-GB" sz="3200" b="1" dirty="0"/>
              <a:t>in a Containerized Environment</a:t>
            </a:r>
            <a:endParaRPr lang="it-IT" sz="3200" b="1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E4BA9A-34BD-25F1-939E-A9040072BBEF}"/>
              </a:ext>
            </a:extLst>
          </p:cNvPr>
          <p:cNvSpPr txBox="1"/>
          <p:nvPr/>
        </p:nvSpPr>
        <p:spPr>
          <a:xfrm>
            <a:off x="622571" y="4864745"/>
            <a:ext cx="24511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/>
              <a:t>Supervisor:</a:t>
            </a:r>
          </a:p>
          <a:p>
            <a:r>
              <a:rPr lang="it-IT" dirty="0"/>
              <a:t>Prof. Pierpaolo Baglietto</a:t>
            </a:r>
          </a:p>
          <a:p>
            <a:endParaRPr lang="it-IT" dirty="0"/>
          </a:p>
          <a:p>
            <a:r>
              <a:rPr lang="it-IT" i="1" dirty="0" err="1"/>
              <a:t>Cosupervisor</a:t>
            </a:r>
            <a:r>
              <a:rPr lang="it-IT" i="1" dirty="0"/>
              <a:t>:</a:t>
            </a:r>
          </a:p>
          <a:p>
            <a:r>
              <a:rPr lang="it-IT" dirty="0"/>
              <a:t>Dott. Marco Risso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FA70BBC-8E24-86DE-5CC3-4DE612EEF4AA}"/>
              </a:ext>
            </a:extLst>
          </p:cNvPr>
          <p:cNvSpPr txBox="1"/>
          <p:nvPr/>
        </p:nvSpPr>
        <p:spPr>
          <a:xfrm>
            <a:off x="9291882" y="4864745"/>
            <a:ext cx="2280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/>
              <a:t>Candidate:</a:t>
            </a:r>
          </a:p>
          <a:p>
            <a:r>
              <a:rPr lang="it-IT" dirty="0"/>
              <a:t>Fabrizio Durante</a:t>
            </a:r>
          </a:p>
          <a:p>
            <a:endParaRPr lang="it-IT" dirty="0"/>
          </a:p>
          <a:p>
            <a:r>
              <a:rPr lang="it-IT" dirty="0" err="1"/>
              <a:t>Student</a:t>
            </a:r>
            <a:r>
              <a:rPr lang="it-IT" dirty="0"/>
              <a:t> ID n. 3941665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9F223AA2-A1C4-C2DC-440C-F76F9E290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89833" y="1063177"/>
            <a:ext cx="1973349" cy="647916"/>
          </a:xfrm>
          <a:prstGeom prst="rect">
            <a:avLst/>
          </a:prstGeom>
        </p:spPr>
      </p:pic>
      <p:grpSp>
        <p:nvGrpSpPr>
          <p:cNvPr id="2" name="Gruppo 1">
            <a:extLst>
              <a:ext uri="{FF2B5EF4-FFF2-40B4-BE49-F238E27FC236}">
                <a16:creationId xmlns:a16="http://schemas.microsoft.com/office/drawing/2014/main" id="{089B1C93-5342-0F9D-EED9-03BEDCBF7064}"/>
              </a:ext>
            </a:extLst>
          </p:cNvPr>
          <p:cNvGrpSpPr/>
          <p:nvPr/>
        </p:nvGrpSpPr>
        <p:grpSpPr>
          <a:xfrm>
            <a:off x="371826" y="7239209"/>
            <a:ext cx="3781425" cy="5543550"/>
            <a:chOff x="442913" y="765175"/>
            <a:chExt cx="3781425" cy="5543550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15E1B01F-5BC1-9E50-03A3-DB8F465B1D08}"/>
                </a:ext>
              </a:extLst>
            </p:cNvPr>
            <p:cNvSpPr/>
            <p:nvPr/>
          </p:nvSpPr>
          <p:spPr>
            <a:xfrm>
              <a:off x="442913" y="765175"/>
              <a:ext cx="3781425" cy="5543550"/>
            </a:xfrm>
            <a:prstGeom prst="roundRect">
              <a:avLst>
                <a:gd name="adj" fmla="val 869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4400" dirty="0"/>
            </a:p>
          </p:txBody>
        </p: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C79E1D2D-3AAB-3E37-514F-8FEE18CBE814}"/>
                </a:ext>
              </a:extLst>
            </p:cNvPr>
            <p:cNvSpPr txBox="1"/>
            <p:nvPr/>
          </p:nvSpPr>
          <p:spPr>
            <a:xfrm>
              <a:off x="442913" y="3176587"/>
              <a:ext cx="3781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3600" dirty="0">
                  <a:solidFill>
                    <a:schemeClr val="bg1"/>
                  </a:solidFill>
                </a:rPr>
                <a:t>METHODOLOGY</a:t>
              </a:r>
            </a:p>
          </p:txBody>
        </p:sp>
      </p:grpSp>
      <p:grpSp>
        <p:nvGrpSpPr>
          <p:cNvPr id="5" name="Gruppo 4">
            <a:extLst>
              <a:ext uri="{FF2B5EF4-FFF2-40B4-BE49-F238E27FC236}">
                <a16:creationId xmlns:a16="http://schemas.microsoft.com/office/drawing/2014/main" id="{252C1632-639C-3C4C-D52B-7869BD698B12}"/>
              </a:ext>
            </a:extLst>
          </p:cNvPr>
          <p:cNvGrpSpPr/>
          <p:nvPr/>
        </p:nvGrpSpPr>
        <p:grpSpPr>
          <a:xfrm>
            <a:off x="4648213" y="8020903"/>
            <a:ext cx="5290698" cy="993717"/>
            <a:chOff x="5287389" y="765175"/>
            <a:chExt cx="5290698" cy="993717"/>
          </a:xfrm>
        </p:grpSpPr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98F6F0E2-90CB-6508-4E07-52530DA9C6DB}"/>
                </a:ext>
              </a:extLst>
            </p:cNvPr>
            <p:cNvSpPr/>
            <p:nvPr/>
          </p:nvSpPr>
          <p:spPr>
            <a:xfrm>
              <a:off x="5287389" y="765175"/>
              <a:ext cx="5290698" cy="993717"/>
            </a:xfrm>
            <a:prstGeom prst="roundRect">
              <a:avLst>
                <a:gd name="adj" fmla="val 8692"/>
              </a:avLst>
            </a:prstGeom>
            <a:solidFill>
              <a:srgbClr val="4590B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4400" dirty="0"/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6A13E56E-1346-098E-2735-42059C32A20B}"/>
                </a:ext>
              </a:extLst>
            </p:cNvPr>
            <p:cNvSpPr txBox="1"/>
            <p:nvPr/>
          </p:nvSpPr>
          <p:spPr>
            <a:xfrm>
              <a:off x="5287389" y="1031200"/>
              <a:ext cx="5290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Examine the popularity of disassemblers</a:t>
              </a:r>
              <a:endParaRPr lang="it-IT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375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8B878C-AC0D-80D3-4B8A-54732D74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71112"/>
            <a:ext cx="5483323" cy="1507067"/>
          </a:xfrm>
        </p:spPr>
        <p:txBody>
          <a:bodyPr/>
          <a:lstStyle/>
          <a:p>
            <a:r>
              <a:rPr lang="it-IT" dirty="0" err="1"/>
              <a:t>architecture</a:t>
            </a:r>
            <a:endParaRPr lang="en-GB" dirty="0"/>
          </a:p>
        </p:txBody>
      </p:sp>
      <p:pic>
        <p:nvPicPr>
          <p:cNvPr id="10" name="Immagine 9" descr="Immagine che contiene diagramma, testo, schizzo, Disegno tecnico&#10;&#10;Descrizione generata automaticamente">
            <a:extLst>
              <a:ext uri="{FF2B5EF4-FFF2-40B4-BE49-F238E27FC236}">
                <a16:creationId xmlns:a16="http://schemas.microsoft.com/office/drawing/2014/main" id="{42BAE2D0-6306-673A-C07A-0CECE7215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" y="0"/>
            <a:ext cx="48329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13043"/>
      </p:ext>
    </p:extLst>
  </p:cSld>
  <p:clrMapOvr>
    <a:masterClrMapping/>
  </p:clrMapOvr>
</p:sld>
</file>

<file path=ppt/theme/theme1.xml><?xml version="1.0" encoding="utf-8"?>
<a:theme xmlns:a="http://schemas.openxmlformats.org/drawingml/2006/main" name="Sezione">
  <a:themeElements>
    <a:clrScheme name="Sezion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zion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TM02900771[[fn=Sezione]]</Template>
  <TotalTime>65</TotalTime>
  <Words>39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Sezione</vt:lpstr>
      <vt:lpstr>Presentazione standard di PowerPoint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Fabrizio Durante</dc:creator>
  <cp:lastModifiedBy>Fabrizio Durante</cp:lastModifiedBy>
  <cp:revision>3</cp:revision>
  <dcterms:created xsi:type="dcterms:W3CDTF">2023-10-10T20:26:43Z</dcterms:created>
  <dcterms:modified xsi:type="dcterms:W3CDTF">2023-10-10T21:32:22Z</dcterms:modified>
</cp:coreProperties>
</file>