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2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05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76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5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0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9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8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9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imbolo, logo, Carattere, Elementi grafici">
            <a:extLst>
              <a:ext uri="{FF2B5EF4-FFF2-40B4-BE49-F238E27FC236}">
                <a16:creationId xmlns:a16="http://schemas.microsoft.com/office/drawing/2014/main" id="{79D761C2-151C-4B64-DBDD-3306EBDEE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34754" r="15798" b="33610"/>
          <a:stretch/>
        </p:blipFill>
        <p:spPr>
          <a:xfrm>
            <a:off x="4153251" y="1063177"/>
            <a:ext cx="2284828" cy="6479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CDE6A5-07AF-2031-34F9-A94C53795BBB}"/>
              </a:ext>
            </a:extLst>
          </p:cNvPr>
          <p:cNvSpPr txBox="1"/>
          <p:nvPr/>
        </p:nvSpPr>
        <p:spPr>
          <a:xfrm>
            <a:off x="2043416" y="2890391"/>
            <a:ext cx="810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Design and Development of a Web Application</a:t>
            </a:r>
          </a:p>
          <a:p>
            <a:pPr algn="ctr"/>
            <a:r>
              <a:rPr lang="en-GB" sz="3200" b="1" dirty="0"/>
              <a:t>in a Containerized Environment</a:t>
            </a:r>
            <a:endParaRPr lang="it-IT" sz="32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E4BA9A-34BD-25F1-939E-A9040072BBEF}"/>
              </a:ext>
            </a:extLst>
          </p:cNvPr>
          <p:cNvSpPr txBox="1"/>
          <p:nvPr/>
        </p:nvSpPr>
        <p:spPr>
          <a:xfrm>
            <a:off x="622571" y="4864745"/>
            <a:ext cx="2451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Supervisor:</a:t>
            </a:r>
          </a:p>
          <a:p>
            <a:r>
              <a:rPr lang="it-IT" dirty="0"/>
              <a:t>Prof. Pierpaolo Baglietto</a:t>
            </a:r>
          </a:p>
          <a:p>
            <a:endParaRPr lang="it-IT" dirty="0"/>
          </a:p>
          <a:p>
            <a:r>
              <a:rPr lang="it-IT" i="1" dirty="0" err="1"/>
              <a:t>Cosupervisor</a:t>
            </a:r>
            <a:r>
              <a:rPr lang="it-IT" i="1" dirty="0"/>
              <a:t>:</a:t>
            </a:r>
          </a:p>
          <a:p>
            <a:r>
              <a:rPr lang="it-IT" dirty="0"/>
              <a:t>Dott. Marco Risso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A70BBC-8E24-86DE-5CC3-4DE612EEF4AA}"/>
              </a:ext>
            </a:extLst>
          </p:cNvPr>
          <p:cNvSpPr txBox="1"/>
          <p:nvPr/>
        </p:nvSpPr>
        <p:spPr>
          <a:xfrm>
            <a:off x="9291882" y="4864745"/>
            <a:ext cx="2280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Candidate:</a:t>
            </a:r>
          </a:p>
          <a:p>
            <a:r>
              <a:rPr lang="it-IT" dirty="0"/>
              <a:t>Fabrizio Durante</a:t>
            </a:r>
          </a:p>
          <a:p>
            <a:endParaRPr lang="it-IT" dirty="0"/>
          </a:p>
          <a:p>
            <a:r>
              <a:rPr lang="it-IT" dirty="0" err="1"/>
              <a:t>Student</a:t>
            </a:r>
            <a:r>
              <a:rPr lang="it-IT" dirty="0"/>
              <a:t> ID n. 3941665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F223AA2-A1C4-C2DC-440C-F76F9E29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9833" y="1063177"/>
            <a:ext cx="1973349" cy="647916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089B1C93-5342-0F9D-EED9-03BEDCBF7064}"/>
              </a:ext>
            </a:extLst>
          </p:cNvPr>
          <p:cNvGrpSpPr/>
          <p:nvPr/>
        </p:nvGrpSpPr>
        <p:grpSpPr>
          <a:xfrm>
            <a:off x="371826" y="7239209"/>
            <a:ext cx="3781425" cy="5543550"/>
            <a:chOff x="442913" y="765175"/>
            <a:chExt cx="3781425" cy="554355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5E1B01F-5BC1-9E50-03A3-DB8F465B1D08}"/>
                </a:ext>
              </a:extLst>
            </p:cNvPr>
            <p:cNvSpPr/>
            <p:nvPr/>
          </p:nvSpPr>
          <p:spPr>
            <a:xfrm>
              <a:off x="442913" y="765175"/>
              <a:ext cx="3781425" cy="5543550"/>
            </a:xfrm>
            <a:prstGeom prst="roundRect">
              <a:avLst>
                <a:gd name="adj" fmla="val 869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79E1D2D-3AAB-3E37-514F-8FEE18CBE814}"/>
                </a:ext>
              </a:extLst>
            </p:cNvPr>
            <p:cNvSpPr txBox="1"/>
            <p:nvPr/>
          </p:nvSpPr>
          <p:spPr>
            <a:xfrm>
              <a:off x="442913" y="3176587"/>
              <a:ext cx="3781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chemeClr val="bg1"/>
                  </a:solidFill>
                </a:rPr>
                <a:t>METHODOLOGY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252C1632-639C-3C4C-D52B-7869BD698B12}"/>
              </a:ext>
            </a:extLst>
          </p:cNvPr>
          <p:cNvGrpSpPr/>
          <p:nvPr/>
        </p:nvGrpSpPr>
        <p:grpSpPr>
          <a:xfrm>
            <a:off x="4648213" y="8020903"/>
            <a:ext cx="5290698" cy="993717"/>
            <a:chOff x="5287389" y="765175"/>
            <a:chExt cx="5290698" cy="99371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98F6F0E2-90CB-6508-4E07-52530DA9C6DB}"/>
                </a:ext>
              </a:extLst>
            </p:cNvPr>
            <p:cNvSpPr/>
            <p:nvPr/>
          </p:nvSpPr>
          <p:spPr>
            <a:xfrm>
              <a:off x="5287389" y="765175"/>
              <a:ext cx="5290698" cy="993717"/>
            </a:xfrm>
            <a:prstGeom prst="roundRect">
              <a:avLst>
                <a:gd name="adj" fmla="val 8692"/>
              </a:avLst>
            </a:prstGeom>
            <a:solidFill>
              <a:srgbClr val="4590B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A13E56E-1346-098E-2735-42059C32A20B}"/>
                </a:ext>
              </a:extLst>
            </p:cNvPr>
            <p:cNvSpPr txBox="1"/>
            <p:nvPr/>
          </p:nvSpPr>
          <p:spPr>
            <a:xfrm>
              <a:off x="5287389" y="1031200"/>
              <a:ext cx="529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Examine the popularity of disassemblers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7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B878C-AC0D-80D3-4B8A-54732D74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1112"/>
            <a:ext cx="5483323" cy="1507067"/>
          </a:xfrm>
        </p:spPr>
        <p:txBody>
          <a:bodyPr/>
          <a:lstStyle/>
          <a:p>
            <a:r>
              <a:rPr lang="it-IT" dirty="0" err="1"/>
              <a:t>architecture</a:t>
            </a:r>
            <a:endParaRPr lang="en-GB" dirty="0"/>
          </a:p>
        </p:txBody>
      </p:sp>
      <p:pic>
        <p:nvPicPr>
          <p:cNvPr id="10" name="Immagine 9" descr="Immagine che contiene diagramma, testo, schizzo, Disegno tecnico&#10;&#10;Descrizione generata automaticamente">
            <a:extLst>
              <a:ext uri="{FF2B5EF4-FFF2-40B4-BE49-F238E27FC236}">
                <a16:creationId xmlns:a16="http://schemas.microsoft.com/office/drawing/2014/main" id="{42BAE2D0-6306-673A-C07A-0CECE721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" y="0"/>
            <a:ext cx="4832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13043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32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Sezione</vt:lpstr>
      <vt:lpstr>Presentazione standard di PowerPoint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Durante</dc:creator>
  <cp:lastModifiedBy>Fabrizio Durante</cp:lastModifiedBy>
  <cp:revision>3</cp:revision>
  <dcterms:created xsi:type="dcterms:W3CDTF">2023-10-10T20:26:43Z</dcterms:created>
  <dcterms:modified xsi:type="dcterms:W3CDTF">2023-10-10T20:58:47Z</dcterms:modified>
</cp:coreProperties>
</file>