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B3FBB42-8150-406E-A0B7-0F640BCAEA2D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332656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República Bolivariana de Venezuela</a:t>
            </a:r>
          </a:p>
          <a:p>
            <a:pPr algn="ctr"/>
            <a:r>
              <a:rPr lang="es-ES" dirty="0" smtClean="0"/>
              <a:t>Universidad Politécnica Antonio José de Sucre “UNEXPO”</a:t>
            </a:r>
          </a:p>
          <a:p>
            <a:pPr algn="ctr"/>
            <a:r>
              <a:rPr lang="es-ES" dirty="0" smtClean="0"/>
              <a:t>Materia: Microprocesadores II</a:t>
            </a:r>
          </a:p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300192" y="443711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Integrantes:</a:t>
            </a:r>
          </a:p>
          <a:p>
            <a:r>
              <a:rPr lang="es-ES" dirty="0" smtClean="0"/>
              <a:t>Brito Eduardo</a:t>
            </a:r>
          </a:p>
          <a:p>
            <a:r>
              <a:rPr lang="es-ES" dirty="0" smtClean="0"/>
              <a:t>Duran Alejandro</a:t>
            </a:r>
          </a:p>
          <a:p>
            <a:r>
              <a:rPr lang="es-ES" dirty="0" smtClean="0"/>
              <a:t>Zorrilla Paola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699792" y="573325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Ciudad Guayana, </a:t>
            </a:r>
            <a:r>
              <a:rPr lang="es-ES" dirty="0" smtClean="0"/>
              <a:t>Mayo</a:t>
            </a:r>
            <a:r>
              <a:rPr lang="es-ES" dirty="0" smtClean="0"/>
              <a:t> </a:t>
            </a:r>
            <a:r>
              <a:rPr lang="es-ES" dirty="0" smtClean="0"/>
              <a:t>del 2018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11560" y="443711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Profesor:</a:t>
            </a:r>
          </a:p>
          <a:p>
            <a:r>
              <a:rPr lang="es-ES" dirty="0" smtClean="0"/>
              <a:t>Rafael </a:t>
            </a:r>
            <a:r>
              <a:rPr lang="es-ES" dirty="0" err="1" smtClean="0"/>
              <a:t>Surga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805062" y="2967335"/>
            <a:ext cx="5533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Laboratorio </a:t>
            </a:r>
            <a:r>
              <a:rPr lang="es-E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620688"/>
            <a:ext cx="5371678" cy="608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3131840" y="188640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3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#2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722"/>
            <a:ext cx="8785090" cy="639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4499992" y="1196752"/>
            <a:ext cx="2568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Menú del </a:t>
            </a:r>
            <a:r>
              <a:rPr lang="es-E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1</a:t>
            </a:r>
            <a:endParaRPr lang="es-E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8" y="538163"/>
            <a:ext cx="420052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60648"/>
            <a:ext cx="4981351" cy="640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4644008" y="404664"/>
            <a:ext cx="2568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Menú del </a:t>
            </a:r>
            <a:r>
              <a:rPr lang="es-E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#2</a:t>
            </a:r>
            <a:endParaRPr lang="es-E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4613" y="909638"/>
            <a:ext cx="39147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3960440" cy="592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836712"/>
            <a:ext cx="4499992" cy="588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1369858" y="332656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1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#1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474314" y="332656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1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#2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764704"/>
            <a:ext cx="4392487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369858" y="332656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2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#1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474314" y="332656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2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#2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764704"/>
            <a:ext cx="4355976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82002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699792" y="620688"/>
            <a:ext cx="338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2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check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#1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12776"/>
            <a:ext cx="7772400" cy="491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3121379" y="620688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3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#1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24128" y="4221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…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</TotalTime>
  <Words>90</Words>
  <Application>Microsoft Office PowerPoint</Application>
  <PresentationFormat>Presentación en pantalla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Brío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Gristelia</dc:creator>
  <cp:lastModifiedBy>Gristelia</cp:lastModifiedBy>
  <cp:revision>9</cp:revision>
  <dcterms:created xsi:type="dcterms:W3CDTF">2018-05-18T15:09:11Z</dcterms:created>
  <dcterms:modified xsi:type="dcterms:W3CDTF">2018-05-18T16:00:04Z</dcterms:modified>
</cp:coreProperties>
</file>