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C9777C0-E797-4CC9-8F13-89B7943A02DB}" type="datetimeFigureOut">
              <a:rPr lang="es-ES" smtClean="0"/>
              <a:t>18/05/2018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B3FBB42-8150-406E-A0B7-0F640BCAEA2D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4437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Mayo 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805062" y="2967335"/>
            <a:ext cx="5533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</a:t>
            </a:r>
            <a:r>
              <a:rPr lang="es-E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12776"/>
            <a:ext cx="7772400" cy="491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121379" y="620688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3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24128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…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0688"/>
            <a:ext cx="5371678" cy="608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131840" y="188640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3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86" y="694943"/>
            <a:ext cx="928817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722"/>
            <a:ext cx="8785090" cy="639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Rectángulo"/>
          <p:cNvSpPr/>
          <p:nvPr/>
        </p:nvSpPr>
        <p:spPr>
          <a:xfrm>
            <a:off x="4499992" y="1196752"/>
            <a:ext cx="2568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Menú del </a:t>
            </a:r>
            <a:r>
              <a:rPr lang="es-E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1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538163"/>
            <a:ext cx="420052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0648"/>
            <a:ext cx="4981351" cy="640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4644008" y="404664"/>
            <a:ext cx="2568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Menú del </a:t>
            </a:r>
            <a:r>
              <a:rPr lang="es-E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613" y="909638"/>
            <a:ext cx="39147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3960440" cy="592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836712"/>
            <a:ext cx="4499992" cy="58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Rectángulo"/>
          <p:cNvSpPr/>
          <p:nvPr/>
        </p:nvSpPr>
        <p:spPr>
          <a:xfrm>
            <a:off x="1369858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1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474314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1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764704"/>
            <a:ext cx="4392487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369858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474314" y="332656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#2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764704"/>
            <a:ext cx="4355976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8200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699792" y="620688"/>
            <a:ext cx="338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Caso 2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check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del </a:t>
            </a:r>
            <a:r>
              <a:rPr lang="es-E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Dspic</a:t>
            </a:r>
            <a:r>
              <a:rPr lang="es-E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#1</a:t>
            </a:r>
            <a:endParaRPr lang="es-ES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</TotalTime>
  <Words>90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Verdana</vt:lpstr>
      <vt:lpstr>Wingdings 2</vt:lpstr>
      <vt:lpstr>Brío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Alejandro D A P</cp:lastModifiedBy>
  <cp:revision>10</cp:revision>
  <dcterms:created xsi:type="dcterms:W3CDTF">2018-05-18T15:09:11Z</dcterms:created>
  <dcterms:modified xsi:type="dcterms:W3CDTF">2018-05-18T17:34:21Z</dcterms:modified>
</cp:coreProperties>
</file>