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F6FF01-584E-4E41-8B61-42421B93CE0B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4E4E15-8EB0-4E87-BF25-10B7CB7BC00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FF01-584E-4E41-8B61-42421B93CE0B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E4E15-8EB0-4E87-BF25-10B7CB7BC00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FF01-584E-4E41-8B61-42421B93CE0B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E4E15-8EB0-4E87-BF25-10B7CB7BC00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FF01-584E-4E41-8B61-42421B93CE0B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E4E15-8EB0-4E87-BF25-10B7CB7BC001}" type="slidenum">
              <a:rPr lang="es-ES" smtClean="0"/>
              <a:t>‹#›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FF01-584E-4E41-8B61-42421B93CE0B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E4E15-8EB0-4E87-BF25-10B7CB7BC001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FF01-584E-4E41-8B61-42421B93CE0B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E4E15-8EB0-4E87-BF25-10B7CB7BC001}" type="slidenum">
              <a:rPr lang="es-ES" smtClean="0"/>
              <a:t>‹#›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FF01-584E-4E41-8B61-42421B93CE0B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E4E15-8EB0-4E87-BF25-10B7CB7BC001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FF01-584E-4E41-8B61-42421B93CE0B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E4E15-8EB0-4E87-BF25-10B7CB7BC001}" type="slidenum">
              <a:rPr lang="es-ES" smtClean="0"/>
              <a:t>‹#›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6FF01-584E-4E41-8B61-42421B93CE0B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E4E15-8EB0-4E87-BF25-10B7CB7BC001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2F6FF01-584E-4E41-8B61-42421B93CE0B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E4E15-8EB0-4E87-BF25-10B7CB7BC001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F6FF01-584E-4E41-8B61-42421B93CE0B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4E4E15-8EB0-4E87-BF25-10B7CB7BC001}" type="slidenum">
              <a:rPr lang="es-ES" smtClean="0"/>
              <a:t>‹#›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F6FF01-584E-4E41-8B61-42421B93CE0B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04E4E15-8EB0-4E87-BF25-10B7CB7BC001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332656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República Bolivariana de Venezuela</a:t>
            </a:r>
          </a:p>
          <a:p>
            <a:pPr algn="ctr"/>
            <a:r>
              <a:rPr lang="es-ES" dirty="0" smtClean="0"/>
              <a:t>Universidad Politécnica Antonio José de Sucre “UNEXPO”</a:t>
            </a:r>
          </a:p>
          <a:p>
            <a:pPr algn="ctr"/>
            <a:r>
              <a:rPr lang="es-ES" dirty="0" smtClean="0"/>
              <a:t>Materia: Microprocesadores II</a:t>
            </a:r>
          </a:p>
          <a:p>
            <a:pPr algn="ctr"/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156176" y="416011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Integrantes:</a:t>
            </a:r>
          </a:p>
          <a:p>
            <a:r>
              <a:rPr lang="es-ES" dirty="0" smtClean="0"/>
              <a:t>Brito Eduardo</a:t>
            </a:r>
          </a:p>
          <a:p>
            <a:r>
              <a:rPr lang="es-ES" dirty="0" smtClean="0"/>
              <a:t>Duran Alejandro</a:t>
            </a:r>
          </a:p>
          <a:p>
            <a:r>
              <a:rPr lang="es-ES" dirty="0" smtClean="0"/>
              <a:t>Zorrilla Paola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699792" y="573325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Ciudad Guayana, Abril del 2018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27390" y="416030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Profesor:</a:t>
            </a:r>
          </a:p>
          <a:p>
            <a:r>
              <a:rPr lang="es-ES" dirty="0" smtClean="0"/>
              <a:t>Rafael </a:t>
            </a:r>
            <a:r>
              <a:rPr lang="es-ES" dirty="0" err="1" smtClean="0"/>
              <a:t>Surga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579759" y="2480423"/>
            <a:ext cx="5821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Laboratorio 3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7239027" cy="6439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807" y="0"/>
            <a:ext cx="555438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260648"/>
            <a:ext cx="711006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2843808" cy="27151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764704"/>
            <a:ext cx="2132229" cy="53732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787016"/>
            <a:ext cx="2075080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1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52" y="0"/>
            <a:ext cx="4987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5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464"/>
            <a:ext cx="9144000" cy="595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70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</TotalTime>
  <Words>37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RevolucionUnattended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Gristelia</dc:creator>
  <cp:lastModifiedBy>Alejandro</cp:lastModifiedBy>
  <cp:revision>13</cp:revision>
  <dcterms:created xsi:type="dcterms:W3CDTF">2018-04-17T17:57:20Z</dcterms:created>
  <dcterms:modified xsi:type="dcterms:W3CDTF">2018-04-25T02:54:05Z</dcterms:modified>
</cp:coreProperties>
</file>