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70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950A-D48E-4D4D-AAFE-96C6BC1BF0D6}" type="datetimeFigureOut">
              <a:rPr lang="es-ES" smtClean="0"/>
              <a:t>21/03/2018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DE4F-C95C-48D3-BC02-A517A55A2857}" type="slidenum">
              <a:rPr lang="es-ES" smtClean="0"/>
              <a:t>‹#›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950A-D48E-4D4D-AAFE-96C6BC1BF0D6}" type="datetimeFigureOut">
              <a:rPr lang="es-ES" smtClean="0"/>
              <a:t>21/03/2018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DE4F-C95C-48D3-BC02-A517A55A2857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950A-D48E-4D4D-AAFE-96C6BC1BF0D6}" type="datetimeFigureOut">
              <a:rPr lang="es-ES" smtClean="0"/>
              <a:t>21/03/2018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DE4F-C95C-48D3-BC02-A517A55A2857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950A-D48E-4D4D-AAFE-96C6BC1BF0D6}" type="datetimeFigureOut">
              <a:rPr lang="es-ES" smtClean="0"/>
              <a:t>21/03/2018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DE4F-C95C-48D3-BC02-A517A55A2857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950A-D48E-4D4D-AAFE-96C6BC1BF0D6}" type="datetimeFigureOut">
              <a:rPr lang="es-ES" smtClean="0"/>
              <a:t>21/03/2018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DE4F-C95C-48D3-BC02-A517A55A2857}" type="slidenum">
              <a:rPr lang="es-ES" smtClean="0"/>
              <a:t>‹#›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950A-D48E-4D4D-AAFE-96C6BC1BF0D6}" type="datetimeFigureOut">
              <a:rPr lang="es-ES" smtClean="0"/>
              <a:t>21/03/2018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DE4F-C95C-48D3-BC02-A517A55A2857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950A-D48E-4D4D-AAFE-96C6BC1BF0D6}" type="datetimeFigureOut">
              <a:rPr lang="es-ES" smtClean="0"/>
              <a:t>21/03/2018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DE4F-C95C-48D3-BC02-A517A55A2857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950A-D48E-4D4D-AAFE-96C6BC1BF0D6}" type="datetimeFigureOut">
              <a:rPr lang="es-ES" smtClean="0"/>
              <a:t>21/03/2018</a:t>
            </a:fld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F2DE4F-C95C-48D3-BC02-A517A55A2857}" type="slidenum">
              <a:rPr lang="es-ES" smtClean="0"/>
              <a:t>‹#›</a:t>
            </a:fld>
            <a:endParaRPr lang="es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950A-D48E-4D4D-AAFE-96C6BC1BF0D6}" type="datetimeFigureOut">
              <a:rPr lang="es-ES" smtClean="0"/>
              <a:t>21/03/2018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DE4F-C95C-48D3-BC02-A517A55A2857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950A-D48E-4D4D-AAFE-96C6BC1BF0D6}" type="datetimeFigureOut">
              <a:rPr lang="es-ES" smtClean="0"/>
              <a:t>21/03/2018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BF2DE4F-C95C-48D3-BC02-A517A55A2857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FEB950A-D48E-4D4D-AAFE-96C6BC1BF0D6}" type="datetimeFigureOut">
              <a:rPr lang="es-ES" smtClean="0"/>
              <a:t>21/03/2018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DE4F-C95C-48D3-BC02-A517A55A2857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FEB950A-D48E-4D4D-AAFE-96C6BC1BF0D6}" type="datetimeFigureOut">
              <a:rPr lang="es-ES" smtClean="0"/>
              <a:t>21/03/2018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BF2DE4F-C95C-48D3-BC02-A517A55A2857}" type="slidenum">
              <a:rPr lang="es-ES" smtClean="0"/>
              <a:t>‹#›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547664" y="332656"/>
            <a:ext cx="604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República Bolivariana de Venezuela</a:t>
            </a:r>
          </a:p>
          <a:p>
            <a:pPr algn="ctr"/>
            <a:r>
              <a:rPr lang="es-ES" dirty="0" smtClean="0"/>
              <a:t>Universidad Politécnica Antonio José de Sucre “UNEXPO”</a:t>
            </a:r>
          </a:p>
          <a:p>
            <a:pPr algn="ctr"/>
            <a:r>
              <a:rPr lang="es-ES" dirty="0" smtClean="0"/>
              <a:t>Materia: Microprocesadores II</a:t>
            </a:r>
          </a:p>
          <a:p>
            <a:pPr algn="ctr"/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6300192" y="4437112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Integrantes:</a:t>
            </a:r>
          </a:p>
          <a:p>
            <a:r>
              <a:rPr lang="es-ES" dirty="0" smtClean="0"/>
              <a:t>Brito Eduardo</a:t>
            </a:r>
          </a:p>
          <a:p>
            <a:r>
              <a:rPr lang="es-ES" dirty="0" smtClean="0"/>
              <a:t>Duran Alejandro</a:t>
            </a:r>
          </a:p>
          <a:p>
            <a:r>
              <a:rPr lang="es-ES" dirty="0" smtClean="0"/>
              <a:t>Zorrilla Paola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2699792" y="5733256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Ciudad Guayana, Marzo del 2018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611560" y="443711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Profesor:</a:t>
            </a:r>
          </a:p>
          <a:p>
            <a:r>
              <a:rPr lang="es-ES" dirty="0" smtClean="0"/>
              <a:t>Rafael </a:t>
            </a:r>
            <a:r>
              <a:rPr lang="es-ES" dirty="0" err="1" smtClean="0"/>
              <a:t>Surga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1645465" y="2967335"/>
            <a:ext cx="58530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Laboratorio 1</a:t>
            </a:r>
            <a:endParaRPr lang="es-E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8275340" cy="579775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794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ristelia\Downloads\code2flow_4cfb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137" y="548680"/>
            <a:ext cx="8467725" cy="4524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ristelia\Downloads\code2flow_2c59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62" y="0"/>
            <a:ext cx="9044275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Gristelia\Downloads\code2flow_ce38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586" y="0"/>
            <a:ext cx="7952828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Gristelia\Downloads\code2flow_5e45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0664"/>
            <a:ext cx="9144000" cy="60366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565656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14</TotalTime>
  <Words>37</Words>
  <Application>Microsoft Office PowerPoint</Application>
  <PresentationFormat>On-screen Show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Técnico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RevolucionUnattended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Gristelia</dc:creator>
  <cp:lastModifiedBy>Alejandro</cp:lastModifiedBy>
  <cp:revision>2</cp:revision>
  <dcterms:created xsi:type="dcterms:W3CDTF">2018-03-21T14:05:29Z</dcterms:created>
  <dcterms:modified xsi:type="dcterms:W3CDTF">2018-03-21T15:49:14Z</dcterms:modified>
</cp:coreProperties>
</file>