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FF01-584E-4E41-8B61-42421B93CE0B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4E15-8EB0-4E87-BF25-10B7CB7BC001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FF01-584E-4E41-8B61-42421B93CE0B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4E15-8EB0-4E87-BF25-10B7CB7BC00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FF01-584E-4E41-8B61-42421B93CE0B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4E15-8EB0-4E87-BF25-10B7CB7BC00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FF01-584E-4E41-8B61-42421B93CE0B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4E15-8EB0-4E87-BF25-10B7CB7BC00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FF01-584E-4E41-8B61-42421B93CE0B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4E15-8EB0-4E87-BF25-10B7CB7BC001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FF01-584E-4E41-8B61-42421B93CE0B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4E15-8EB0-4E87-BF25-10B7CB7BC00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FF01-584E-4E41-8B61-42421B93CE0B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4E15-8EB0-4E87-BF25-10B7CB7BC00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FF01-584E-4E41-8B61-42421B93CE0B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4E15-8EB0-4E87-BF25-10B7CB7BC00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FF01-584E-4E41-8B61-42421B93CE0B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4E15-8EB0-4E87-BF25-10B7CB7BC00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FF01-584E-4E41-8B61-42421B93CE0B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4E15-8EB0-4E87-BF25-10B7CB7BC00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FF01-584E-4E41-8B61-42421B93CE0B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04E4E15-8EB0-4E87-BF25-10B7CB7BC001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F6FF01-584E-4E41-8B61-42421B93CE0B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4E4E15-8EB0-4E87-BF25-10B7CB7BC001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47664" y="332656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República Bolivariana de Venezuela</a:t>
            </a:r>
          </a:p>
          <a:p>
            <a:pPr algn="ctr"/>
            <a:r>
              <a:rPr lang="es-ES" dirty="0" smtClean="0"/>
              <a:t>Universidad Politécnica Antonio José de Sucre “UNEXPO”</a:t>
            </a:r>
          </a:p>
          <a:p>
            <a:pPr algn="ctr"/>
            <a:r>
              <a:rPr lang="es-ES" dirty="0" smtClean="0"/>
              <a:t>Materia: Microprocesadores II</a:t>
            </a:r>
          </a:p>
          <a:p>
            <a:pPr algn="ctr"/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6300192" y="4437112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Integrantes:</a:t>
            </a:r>
          </a:p>
          <a:p>
            <a:r>
              <a:rPr lang="es-ES" dirty="0" smtClean="0"/>
              <a:t>Brito Eduardo</a:t>
            </a:r>
          </a:p>
          <a:p>
            <a:r>
              <a:rPr lang="es-ES" dirty="0" smtClean="0"/>
              <a:t>Duran Alejandro</a:t>
            </a:r>
          </a:p>
          <a:p>
            <a:r>
              <a:rPr lang="es-ES" dirty="0" smtClean="0"/>
              <a:t>Zorrilla Paola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699792" y="573325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Ciudad Guayana, </a:t>
            </a:r>
            <a:r>
              <a:rPr lang="es-ES" dirty="0" smtClean="0"/>
              <a:t>Abril</a:t>
            </a:r>
            <a:r>
              <a:rPr lang="es-ES" dirty="0" smtClean="0"/>
              <a:t> </a:t>
            </a:r>
            <a:r>
              <a:rPr lang="es-ES" dirty="0" smtClean="0"/>
              <a:t>del 2018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611560" y="443711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Profesor:</a:t>
            </a:r>
          </a:p>
          <a:p>
            <a:r>
              <a:rPr lang="es-ES" dirty="0" smtClean="0"/>
              <a:t>Rafael </a:t>
            </a:r>
            <a:r>
              <a:rPr lang="es-ES" dirty="0" err="1" smtClean="0"/>
              <a:t>Surga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1916277" y="2967335"/>
            <a:ext cx="53114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Laboratorio </a:t>
            </a:r>
            <a:r>
              <a:rPr lang="es-E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endParaRPr lang="es-E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Gristelia\Downloads\code2flow_871b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664"/>
            <a:ext cx="3672408" cy="6723336"/>
          </a:xfrm>
          <a:prstGeom prst="rect">
            <a:avLst/>
          </a:prstGeom>
          <a:noFill/>
        </p:spPr>
      </p:pic>
      <p:pic>
        <p:nvPicPr>
          <p:cNvPr id="2052" name="Picture 4" descr="C:\Users\Gristelia\Downloads\code2flow_e047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764704"/>
            <a:ext cx="6527971" cy="2403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Gristelia\Downloads\code2flow_6f63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3729" y="0"/>
            <a:ext cx="603654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ristelia\Downloads\code2flow_47b9c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8650" y="0"/>
            <a:ext cx="70066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72</TotalTime>
  <Words>37</Words>
  <Application>Microsoft Office PowerPoint</Application>
  <PresentationFormat>Presentación en pantalla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Flujo</vt:lpstr>
      <vt:lpstr>Diapositiva 1</vt:lpstr>
      <vt:lpstr>Diapositiva 2</vt:lpstr>
      <vt:lpstr>Diapositiva 3</vt:lpstr>
      <vt:lpstr>Diapositiva 4</vt:lpstr>
    </vt:vector>
  </TitlesOfParts>
  <Company>RevolucionUnattended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Gristelia</dc:creator>
  <cp:lastModifiedBy>Gristelia</cp:lastModifiedBy>
  <cp:revision>8</cp:revision>
  <dcterms:created xsi:type="dcterms:W3CDTF">2018-04-17T17:57:20Z</dcterms:created>
  <dcterms:modified xsi:type="dcterms:W3CDTF">2018-04-17T19:10:12Z</dcterms:modified>
</cp:coreProperties>
</file>