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291" r:id="rId3"/>
    <p:sldId id="261" r:id="rId4"/>
    <p:sldId id="283" r:id="rId5"/>
    <p:sldId id="284" r:id="rId6"/>
    <p:sldId id="266" r:id="rId7"/>
    <p:sldId id="285" r:id="rId8"/>
    <p:sldId id="287" r:id="rId9"/>
    <p:sldId id="262" r:id="rId10"/>
    <p:sldId id="288" r:id="rId11"/>
    <p:sldId id="289" r:id="rId12"/>
    <p:sldId id="290" r:id="rId13"/>
    <p:sldId id="27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F06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199D5-3BCD-48A2-8701-58DFB71ADA5A}">
  <a:tblStyle styleId="{A6D199D5-3BCD-48A2-8701-58DFB71AD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9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0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59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6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54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58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id="{5807D71E-0597-46DA-89E4-19BF223D5928}"/>
              </a:ext>
            </a:extLst>
          </p:cNvPr>
          <p:cNvSpPr txBox="1"/>
          <p:nvPr/>
        </p:nvSpPr>
        <p:spPr>
          <a:xfrm>
            <a:off x="1693616" y="0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República Bolivariana de Venezuela</a:t>
            </a:r>
          </a:p>
          <a:p>
            <a:pPr algn="ctr"/>
            <a:r>
              <a:rPr lang="es-ES" dirty="0"/>
              <a:t>Universidad Politécnica Antonio José de Sucre “UNEXPO”</a:t>
            </a:r>
          </a:p>
          <a:p>
            <a:pPr algn="ctr"/>
            <a:r>
              <a:rPr lang="es-ES" dirty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A007CA2A-0B7A-4761-B0BF-EE86FD6E99D1}"/>
              </a:ext>
            </a:extLst>
          </p:cNvPr>
          <p:cNvSpPr txBox="1"/>
          <p:nvPr/>
        </p:nvSpPr>
        <p:spPr>
          <a:xfrm>
            <a:off x="7050025" y="323106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Brito Eduardo</a:t>
            </a:r>
          </a:p>
          <a:p>
            <a:r>
              <a:rPr lang="es-ES" dirty="0"/>
              <a:t>Duran Alejandro</a:t>
            </a:r>
          </a:p>
          <a:p>
            <a:r>
              <a:rPr lang="es-ES" dirty="0"/>
              <a:t>Zorrilla Paola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04E11A82-0FFB-48AD-B1E9-FAA95CF7FF45}"/>
              </a:ext>
            </a:extLst>
          </p:cNvPr>
          <p:cNvSpPr txBox="1"/>
          <p:nvPr/>
        </p:nvSpPr>
        <p:spPr>
          <a:xfrm>
            <a:off x="3426769" y="466717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Ciudad Guayana, Mayo del 2018</a:t>
            </a: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4C4E602C-6AB2-40D9-9315-71ADEE6B9787}"/>
              </a:ext>
            </a:extLst>
          </p:cNvPr>
          <p:cNvSpPr txBox="1"/>
          <p:nvPr/>
        </p:nvSpPr>
        <p:spPr>
          <a:xfrm>
            <a:off x="1233762" y="345812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Profesor:</a:t>
            </a:r>
          </a:p>
          <a:p>
            <a:r>
              <a:rPr lang="es-ES" dirty="0"/>
              <a:t>Rafael </a:t>
            </a:r>
            <a:r>
              <a:rPr lang="es-ES" dirty="0" err="1"/>
              <a:t>Surga</a:t>
            </a:r>
            <a:endParaRPr lang="es-ES" dirty="0"/>
          </a:p>
        </p:txBody>
      </p:sp>
      <p:sp>
        <p:nvSpPr>
          <p:cNvPr id="9" name="7 Rectángulo">
            <a:extLst>
              <a:ext uri="{FF2B5EF4-FFF2-40B4-BE49-F238E27FC236}">
                <a16:creationId xmlns:a16="http://schemas.microsoft.com/office/drawing/2014/main" id="{5741D6FB-2AD0-455B-8CF5-A397A4D2EF51}"/>
              </a:ext>
            </a:extLst>
          </p:cNvPr>
          <p:cNvSpPr/>
          <p:nvPr/>
        </p:nvSpPr>
        <p:spPr>
          <a:xfrm>
            <a:off x="2363892" y="1573143"/>
            <a:ext cx="522290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B000"/>
                </a:solidFill>
                <a:effectLst>
                  <a:reflection blurRad="12700" stA="28000" endPos="45000" dist="1000" dir="5400000" sy="-100000" algn="bl" rotWithShape="0"/>
                </a:effectLst>
                <a:latin typeface="Barlow" panose="020B0604020202020204" charset="0"/>
              </a:rPr>
              <a:t>Laboratorio </a:t>
            </a:r>
            <a:r>
              <a:rPr lang="es-E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B000"/>
                </a:solidFill>
                <a:effectLst>
                  <a:reflection blurRad="12700" stA="28000" endPos="45000" dist="1000" dir="5400000" sy="-100000" algn="bl" rotWithShape="0"/>
                </a:effectLst>
                <a:latin typeface="Barlow" panose="020B0604020202020204" charset="0"/>
              </a:rPr>
              <a:t>4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B000"/>
              </a:solidFill>
              <a:effectLst>
                <a:reflection blurRad="12700" stA="28000" endPos="45000" dist="1000" dir="5400000" sy="-100000" algn="bl" rotWithShape="0"/>
              </a:effectLst>
              <a:latin typeface="Barlow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5 DSPIC 1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52532-B02A-4C7B-8DD2-E4D8AC38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3" y="806947"/>
            <a:ext cx="8417726" cy="43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5 DSPIC 2	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DE097-FBA4-4FA4-AA80-403237BA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50" y="1366501"/>
            <a:ext cx="6611149" cy="3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6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5 DSPIC 2	</a:t>
            </a:r>
            <a:endParaRPr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F8E2-04C6-49C8-9506-F4818BED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38" y="0"/>
            <a:ext cx="616267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250AA-12DE-417F-97E9-ECB81F735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9579"/>
            <a:ext cx="6762750" cy="28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4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4294967295"/>
          </p:nvPr>
        </p:nvSpPr>
        <p:spPr>
          <a:xfrm>
            <a:off x="1504676" y="569849"/>
            <a:ext cx="7639323" cy="4179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9600" dirty="0">
                <a:solidFill>
                  <a:srgbClr val="FFB000"/>
                </a:solidFill>
              </a:rPr>
              <a:t>¡Gracias por su atención!</a:t>
            </a:r>
            <a:endParaRPr sz="9600" dirty="0">
              <a:solidFill>
                <a:srgbClr val="FFB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4294967295"/>
          </p:nvPr>
        </p:nvSpPr>
        <p:spPr>
          <a:xfrm>
            <a:off x="1504676" y="569849"/>
            <a:ext cx="7639323" cy="4179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8800" dirty="0">
                <a:solidFill>
                  <a:srgbClr val="FFB000"/>
                </a:solidFill>
              </a:rPr>
              <a:t>ESQUEMATICO</a:t>
            </a:r>
            <a:endParaRPr sz="8800" dirty="0">
              <a:solidFill>
                <a:srgbClr val="FFB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MENU DSPIC 1		MENU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50737-B659-4FBC-8449-7F4E87B9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1" y="1412751"/>
            <a:ext cx="3312394" cy="3583147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3DB094B-BE1E-45BA-B4D3-C78D278B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3042" y="1536508"/>
            <a:ext cx="2753479" cy="353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FD76D4-4945-4807-9444-3EC4A7C7BA6B}"/>
              </a:ext>
            </a:extLst>
          </p:cNvPr>
          <p:cNvSpPr txBox="1"/>
          <p:nvPr/>
        </p:nvSpPr>
        <p:spPr>
          <a:xfrm>
            <a:off x="5976642" y="2440945"/>
            <a:ext cx="2305770" cy="261610"/>
          </a:xfrm>
          <a:prstGeom prst="rect">
            <a:avLst/>
          </a:prstGeom>
          <a:solidFill>
            <a:srgbClr val="D1461B"/>
          </a:solidFill>
        </p:spPr>
        <p:txBody>
          <a:bodyPr wrap="square" rtlCol="0">
            <a:spAutoFit/>
          </a:bodyPr>
          <a:lstStyle/>
          <a:p>
            <a:r>
              <a:rPr lang="es-V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(!SPI1STATbits.SPIRBF);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A8186-0DA2-482E-9A10-201756136876}"/>
              </a:ext>
            </a:extLst>
          </p:cNvPr>
          <p:cNvSpPr txBox="1"/>
          <p:nvPr/>
        </p:nvSpPr>
        <p:spPr>
          <a:xfrm>
            <a:off x="6167849" y="2984208"/>
            <a:ext cx="1923356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CASO 1 DSPIC 1		CASO 1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7E60F6A-9177-4476-8E57-32A2419F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814" y="1375722"/>
            <a:ext cx="2519284" cy="376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00DDDF5C-3545-4AB7-AA09-57205A0B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4062" y="1375722"/>
            <a:ext cx="2741665" cy="3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62A74E-A5B4-4694-85B9-B8229FC8F7C5}"/>
              </a:ext>
            </a:extLst>
          </p:cNvPr>
          <p:cNvSpPr txBox="1"/>
          <p:nvPr/>
        </p:nvSpPr>
        <p:spPr>
          <a:xfrm>
            <a:off x="5318512" y="3802687"/>
            <a:ext cx="1669738" cy="215444"/>
          </a:xfrm>
          <a:prstGeom prst="rect">
            <a:avLst/>
          </a:prstGeom>
          <a:solidFill>
            <a:srgbClr val="D1461B"/>
          </a:solidFill>
        </p:spPr>
        <p:txBody>
          <a:bodyPr wrap="square" rtlCol="0">
            <a:spAutoFit/>
          </a:bodyPr>
          <a:lstStyle/>
          <a:p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(!SPI1STATbits.SPIRBF);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68305-E11B-4970-B3CD-D3D834755BA3}"/>
              </a:ext>
            </a:extLst>
          </p:cNvPr>
          <p:cNvSpPr txBox="1"/>
          <p:nvPr/>
        </p:nvSpPr>
        <p:spPr>
          <a:xfrm>
            <a:off x="2526736" y="3044167"/>
            <a:ext cx="1253175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A897F-EE90-4DF8-8760-82FDD8563738}"/>
              </a:ext>
            </a:extLst>
          </p:cNvPr>
          <p:cNvSpPr txBox="1"/>
          <p:nvPr/>
        </p:nvSpPr>
        <p:spPr>
          <a:xfrm>
            <a:off x="2357218" y="4404413"/>
            <a:ext cx="1253175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F88F4-7220-4C88-B98E-007157580C14}"/>
              </a:ext>
            </a:extLst>
          </p:cNvPr>
          <p:cNvSpPr txBox="1"/>
          <p:nvPr/>
        </p:nvSpPr>
        <p:spPr>
          <a:xfrm>
            <a:off x="4911511" y="2828723"/>
            <a:ext cx="1334903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18BE83-4F69-4F8B-A4F3-96F330949439}"/>
              </a:ext>
            </a:extLst>
          </p:cNvPr>
          <p:cNvSpPr txBox="1"/>
          <p:nvPr/>
        </p:nvSpPr>
        <p:spPr>
          <a:xfrm>
            <a:off x="5288033" y="4140781"/>
            <a:ext cx="1659313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010115-A842-4067-9252-3E959ADB0BA2}"/>
              </a:ext>
            </a:extLst>
          </p:cNvPr>
          <p:cNvSpPr txBox="1"/>
          <p:nvPr/>
        </p:nvSpPr>
        <p:spPr>
          <a:xfrm>
            <a:off x="5790268" y="2172255"/>
            <a:ext cx="1722153" cy="215444"/>
          </a:xfrm>
          <a:prstGeom prst="rect">
            <a:avLst/>
          </a:prstGeom>
          <a:solidFill>
            <a:srgbClr val="D1461B"/>
          </a:solidFill>
        </p:spPr>
        <p:txBody>
          <a:bodyPr wrap="square" rtlCol="0">
            <a:spAutoFit/>
          </a:bodyPr>
          <a:lstStyle/>
          <a:p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(!SPI1STATbits.SPIRBF);</a:t>
            </a:r>
          </a:p>
        </p:txBody>
      </p:sp>
    </p:spTree>
    <p:extLst>
      <p:ext uri="{BB962C8B-B14F-4D97-AF65-F5344CB8AC3E}">
        <p14:creationId xmlns:p14="http://schemas.microsoft.com/office/powerpoint/2010/main" val="15139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CASO2  DSPIC 1		CASO 2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B02E448-C949-45DF-A5B0-D33C5F4D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4062" y="1406731"/>
            <a:ext cx="2554461" cy="354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AB2504E-01AD-4696-9BA3-1C5047C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2322" y="1448462"/>
            <a:ext cx="2533227" cy="354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3D2F22-84AC-4C5C-82C8-AF9BBF3689FC}"/>
              </a:ext>
            </a:extLst>
          </p:cNvPr>
          <p:cNvSpPr txBox="1"/>
          <p:nvPr/>
        </p:nvSpPr>
        <p:spPr>
          <a:xfrm>
            <a:off x="2271375" y="2711567"/>
            <a:ext cx="1553049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CB105-6749-4408-ACB0-1466FC64869C}"/>
              </a:ext>
            </a:extLst>
          </p:cNvPr>
          <p:cNvSpPr txBox="1"/>
          <p:nvPr/>
        </p:nvSpPr>
        <p:spPr>
          <a:xfrm>
            <a:off x="1894053" y="4681093"/>
            <a:ext cx="1077239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SPI_ESC();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3CDB4-7CBE-4C3B-8423-94667E27468B}"/>
              </a:ext>
            </a:extLst>
          </p:cNvPr>
          <p:cNvSpPr txBox="1"/>
          <p:nvPr/>
        </p:nvSpPr>
        <p:spPr>
          <a:xfrm>
            <a:off x="5512322" y="2237753"/>
            <a:ext cx="1660003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17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BF5A011-6BB7-4DBD-9A2E-C1EB2C47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6" y="179054"/>
            <a:ext cx="6981824" cy="48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786899" y="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2 CHECK</a:t>
            </a:r>
            <a:endParaRPr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CASO 3 DSPIC 1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263D659-A8F7-4D8C-90A0-6AC814F7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2303" y="1219685"/>
            <a:ext cx="6198647" cy="391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73158-1E0C-48AC-A732-83FE45B5E09B}"/>
              </a:ext>
            </a:extLst>
          </p:cNvPr>
          <p:cNvSpPr txBox="1"/>
          <p:nvPr/>
        </p:nvSpPr>
        <p:spPr>
          <a:xfrm>
            <a:off x="3789209" y="4356225"/>
            <a:ext cx="1525481" cy="246221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</p:spTree>
    <p:extLst>
      <p:ext uri="{BB962C8B-B14F-4D97-AF65-F5344CB8AC3E}">
        <p14:creationId xmlns:p14="http://schemas.microsoft.com/office/powerpoint/2010/main" val="4585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CASO 3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74ADFA8-7FCD-4456-A725-CC516099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1320" y="100909"/>
            <a:ext cx="4362450" cy="494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1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E4B495B-4334-4FCE-91C7-4E2DB6EB4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8" y="70723"/>
            <a:ext cx="8028384" cy="5072777"/>
          </a:xfrm>
          <a:prstGeom prst="rect">
            <a:avLst/>
          </a:prstGeom>
        </p:spPr>
      </p:pic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4 DSPIC 1</a:t>
            </a:r>
            <a:endParaRPr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Barlow</vt:lpstr>
      <vt:lpstr>Arial</vt:lpstr>
      <vt:lpstr>Basset template</vt:lpstr>
      <vt:lpstr>PowerPoint Presentation</vt:lpstr>
      <vt:lpstr>ESQUEMATICO</vt:lpstr>
      <vt:lpstr>MENU DSPIC 1  MENU DSPIC 2</vt:lpstr>
      <vt:lpstr>CASO 1 DSPIC 1  CASO 1 DSPIC 2</vt:lpstr>
      <vt:lpstr>CASO2  DSPIC 1  CASO 2 DSPIC 2</vt:lpstr>
      <vt:lpstr>PowerPoint Presentation</vt:lpstr>
      <vt:lpstr>CASO 3 DSPIC 1</vt:lpstr>
      <vt:lpstr>CASO 3 DSPIC 2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</dc:creator>
  <cp:lastModifiedBy>Alejandro D A P</cp:lastModifiedBy>
  <cp:revision>6</cp:revision>
  <dcterms:modified xsi:type="dcterms:W3CDTF">2018-06-01T02:32:52Z</dcterms:modified>
</cp:coreProperties>
</file>