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9" r:id="rId4"/>
    <p:sldId id="261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70" d="100"/>
          <a:sy n="70" d="100"/>
        </p:scale>
        <p:origin x="14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50BC5A4-1688-4351-807A-E040D2B4673A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5B69000-C58D-43F0-B728-54BAD05FD275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C5A4-1688-4351-807A-E040D2B4673A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9000-C58D-43F0-B728-54BAD05FD27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C5A4-1688-4351-807A-E040D2B4673A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9000-C58D-43F0-B728-54BAD05FD27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0BC5A4-1688-4351-807A-E040D2B4673A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5B69000-C58D-43F0-B728-54BAD05FD275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50BC5A4-1688-4351-807A-E040D2B4673A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5B69000-C58D-43F0-B728-54BAD05FD275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C5A4-1688-4351-807A-E040D2B4673A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9000-C58D-43F0-B728-54BAD05FD275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C5A4-1688-4351-807A-E040D2B4673A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9000-C58D-43F0-B728-54BAD05FD275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0BC5A4-1688-4351-807A-E040D2B4673A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5B69000-C58D-43F0-B728-54BAD05FD275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C5A4-1688-4351-807A-E040D2B4673A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9000-C58D-43F0-B728-54BAD05FD27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0BC5A4-1688-4351-807A-E040D2B4673A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5B69000-C58D-43F0-B728-54BAD05FD275}" type="slidenum">
              <a:rPr lang="es-MX" smtClean="0"/>
              <a:t>‹Nº›</a:t>
            </a:fld>
            <a:endParaRPr lang="es-MX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0BC5A4-1688-4351-807A-E040D2B4673A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5B69000-C58D-43F0-B728-54BAD05FD275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50BC5A4-1688-4351-807A-E040D2B4673A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B69000-C58D-43F0-B728-54BAD05FD275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95736" y="5229200"/>
            <a:ext cx="6172200" cy="1371600"/>
          </a:xfrm>
        </p:spPr>
        <p:txBody>
          <a:bodyPr/>
          <a:lstStyle/>
          <a:p>
            <a:r>
              <a:rPr lang="es-MX" dirty="0" smtClean="0"/>
              <a:t>115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079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3"/>
          <a:stretch/>
        </p:blipFill>
        <p:spPr>
          <a:xfrm>
            <a:off x="-8574" y="1"/>
            <a:ext cx="9144000" cy="6857999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0712" y="193855"/>
            <a:ext cx="5729808" cy="647918"/>
          </a:xfrm>
        </p:spPr>
        <p:txBody>
          <a:bodyPr>
            <a:normAutofit/>
          </a:bodyPr>
          <a:lstStyle/>
          <a:p>
            <a:r>
              <a:rPr lang="es-MX" sz="2400" b="1" dirty="0" smtClean="0"/>
              <a:t>CAMISAS VAQUERAS</a:t>
            </a:r>
            <a:endParaRPr lang="es-MX" sz="2400" b="1" dirty="0"/>
          </a:p>
        </p:txBody>
      </p:sp>
      <p:pic>
        <p:nvPicPr>
          <p:cNvPr id="13" name="12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15647"/>
            <a:ext cx="1857654" cy="2476872"/>
          </a:xfrm>
          <a:effectLst>
            <a:softEdge rad="127000"/>
          </a:effectLst>
        </p:spPr>
      </p:pic>
      <p:pic>
        <p:nvPicPr>
          <p:cNvPr id="15" name="14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5" t="6666" r="16600" b="8284"/>
          <a:stretch/>
        </p:blipFill>
        <p:spPr>
          <a:xfrm>
            <a:off x="478737" y="908720"/>
            <a:ext cx="1606096" cy="24768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6" name="15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" t="7878" r="6094" b="8081"/>
          <a:stretch/>
        </p:blipFill>
        <p:spPr>
          <a:xfrm>
            <a:off x="6732240" y="908720"/>
            <a:ext cx="1857600" cy="230675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2 Subtítulo"/>
          <p:cNvSpPr txBox="1">
            <a:spLocks/>
          </p:cNvSpPr>
          <p:nvPr/>
        </p:nvSpPr>
        <p:spPr>
          <a:xfrm>
            <a:off x="5178896" y="4739397"/>
            <a:ext cx="1481336" cy="100561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Talla 6 </a:t>
            </a:r>
            <a:r>
              <a:rPr lang="es-MX" sz="1400" dirty="0"/>
              <a:t>y </a:t>
            </a:r>
            <a:r>
              <a:rPr lang="es-MX" sz="1400" dirty="0" smtClean="0"/>
              <a:t>8 </a:t>
            </a:r>
            <a:r>
              <a:rPr lang="es-MX" sz="1400" dirty="0"/>
              <a:t>- </a:t>
            </a:r>
            <a:r>
              <a:rPr lang="es-MX" sz="1400" b="1" dirty="0" smtClean="0"/>
              <a:t>$120.00</a:t>
            </a:r>
          </a:p>
          <a:p>
            <a:r>
              <a:rPr lang="es-MX" sz="1400" dirty="0" smtClean="0"/>
              <a:t>Talla 10 </a:t>
            </a:r>
            <a:r>
              <a:rPr lang="es-MX" sz="1400" b="1" dirty="0" smtClean="0"/>
              <a:t>$125.00</a:t>
            </a:r>
            <a:endParaRPr lang="es-MX" sz="1400" b="1" dirty="0"/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2050910" y="1553250"/>
            <a:ext cx="1667715" cy="98688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Talla 0 - </a:t>
            </a:r>
            <a:r>
              <a:rPr lang="es-MX" sz="1400" b="1" dirty="0" smtClean="0"/>
              <a:t>$105.00</a:t>
            </a:r>
          </a:p>
          <a:p>
            <a:pPr marL="0" indent="0">
              <a:buNone/>
            </a:pPr>
            <a:endParaRPr lang="es-MX" sz="1400" b="1" dirty="0" smtClean="0"/>
          </a:p>
          <a:p>
            <a:r>
              <a:rPr lang="es-MX" sz="1400" dirty="0" smtClean="0"/>
              <a:t>Talla 2 y 4 - </a:t>
            </a:r>
            <a:r>
              <a:rPr lang="es-MX" sz="1400" b="1" dirty="0" smtClean="0"/>
              <a:t>$115.00</a:t>
            </a:r>
            <a:endParaRPr lang="es-MX" sz="1400" dirty="0" smtClean="0"/>
          </a:p>
          <a:p>
            <a:endParaRPr lang="es-MX" sz="1400" dirty="0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1835696" y="3421236"/>
            <a:ext cx="6328157" cy="546852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2400" b="1" dirty="0" smtClean="0"/>
              <a:t>CAMISETAS hembra y macho</a:t>
            </a:r>
            <a:endParaRPr lang="es-MX" sz="2400" b="1" dirty="0"/>
          </a:p>
        </p:txBody>
      </p:sp>
      <p:pic>
        <p:nvPicPr>
          <p:cNvPr id="14" name="3 Marcador de contenido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03805"/>
            <a:ext cx="1857600" cy="24768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7" name="4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875" y="4147235"/>
            <a:ext cx="1857600" cy="24768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891" y="4099330"/>
            <a:ext cx="2316553" cy="2476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2 Subtítulo"/>
          <p:cNvSpPr txBox="1">
            <a:spLocks/>
          </p:cNvSpPr>
          <p:nvPr/>
        </p:nvSpPr>
        <p:spPr>
          <a:xfrm>
            <a:off x="2009301" y="4655334"/>
            <a:ext cx="1667715" cy="98688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Talla 0 - </a:t>
            </a:r>
            <a:r>
              <a:rPr lang="es-MX" sz="1400" b="1" dirty="0" smtClean="0"/>
              <a:t>$105.00</a:t>
            </a:r>
          </a:p>
          <a:p>
            <a:pPr marL="0" indent="0">
              <a:buNone/>
            </a:pPr>
            <a:endParaRPr lang="es-MX" sz="1400" b="1" dirty="0" smtClean="0"/>
          </a:p>
          <a:p>
            <a:r>
              <a:rPr lang="es-MX" sz="1400" dirty="0" smtClean="0"/>
              <a:t>Talla 2 y 4 - </a:t>
            </a:r>
            <a:r>
              <a:rPr lang="es-MX" sz="1400" b="1" dirty="0" smtClean="0"/>
              <a:t>$115.00</a:t>
            </a:r>
            <a:endParaRPr lang="es-MX" sz="1400" dirty="0" smtClean="0"/>
          </a:p>
          <a:p>
            <a:endParaRPr lang="es-MX" sz="1400" dirty="0"/>
          </a:p>
        </p:txBody>
      </p:sp>
      <p:sp>
        <p:nvSpPr>
          <p:cNvPr id="20" name="2 Subtítulo"/>
          <p:cNvSpPr txBox="1">
            <a:spLocks/>
          </p:cNvSpPr>
          <p:nvPr/>
        </p:nvSpPr>
        <p:spPr>
          <a:xfrm>
            <a:off x="5419261" y="1538005"/>
            <a:ext cx="1481336" cy="100561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Talla 6 </a:t>
            </a:r>
            <a:r>
              <a:rPr lang="es-MX" sz="1400" dirty="0"/>
              <a:t>y </a:t>
            </a:r>
            <a:r>
              <a:rPr lang="es-MX" sz="1400" dirty="0" smtClean="0"/>
              <a:t>8 </a:t>
            </a:r>
            <a:r>
              <a:rPr lang="es-MX" sz="1400" dirty="0"/>
              <a:t>- </a:t>
            </a:r>
            <a:r>
              <a:rPr lang="es-MX" sz="1400" b="1" dirty="0" smtClean="0"/>
              <a:t>$120.00</a:t>
            </a:r>
          </a:p>
          <a:p>
            <a:r>
              <a:rPr lang="es-MX" sz="1400" dirty="0" smtClean="0"/>
              <a:t>Talla 10 </a:t>
            </a:r>
            <a:r>
              <a:rPr lang="es-MX" sz="1400" b="1" dirty="0" smtClean="0"/>
              <a:t>$125.00</a:t>
            </a:r>
            <a:endParaRPr lang="es-MX" sz="1400" b="1" dirty="0"/>
          </a:p>
        </p:txBody>
      </p:sp>
    </p:spTree>
    <p:extLst>
      <p:ext uri="{BB962C8B-B14F-4D97-AF65-F5344CB8AC3E}">
        <p14:creationId xmlns:p14="http://schemas.microsoft.com/office/powerpoint/2010/main" val="363371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3"/>
          <a:stretch/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79" y="916536"/>
            <a:ext cx="1857600" cy="2476800"/>
          </a:xfrm>
          <a:effectLst>
            <a:softEdge rad="127000"/>
          </a:effec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952200"/>
            <a:ext cx="1918435" cy="24768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4427984" y="274495"/>
            <a:ext cx="4464496" cy="64791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b="1" dirty="0">
                <a:solidFill>
                  <a:schemeClr val="tx1"/>
                </a:solidFill>
              </a:rPr>
              <a:t>CONJUNTOS MEZCLILLA</a:t>
            </a:r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4572000" y="1324733"/>
            <a:ext cx="1512978" cy="1312179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Talla 4 - </a:t>
            </a:r>
            <a:r>
              <a:rPr lang="es-MX" sz="1400" b="1" dirty="0" smtClean="0"/>
              <a:t>$150.00</a:t>
            </a:r>
          </a:p>
          <a:p>
            <a:pPr marL="0" indent="0">
              <a:buNone/>
            </a:pPr>
            <a:endParaRPr lang="es-MX" sz="1400" b="1" dirty="0" smtClean="0"/>
          </a:p>
          <a:p>
            <a:r>
              <a:rPr lang="es-MX" sz="1400" dirty="0" smtClean="0"/>
              <a:t>Talla 6 - </a:t>
            </a:r>
            <a:r>
              <a:rPr lang="es-MX" sz="1400" b="1" dirty="0" smtClean="0"/>
              <a:t>$145.00</a:t>
            </a:r>
            <a:endParaRPr lang="es-MX" sz="1400" dirty="0" smtClean="0"/>
          </a:p>
          <a:p>
            <a:endParaRPr lang="es-MX" sz="1400" dirty="0"/>
          </a:p>
        </p:txBody>
      </p:sp>
      <p:pic>
        <p:nvPicPr>
          <p:cNvPr id="11" name="3 Marcador de contenid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7" y="4149080"/>
            <a:ext cx="1857600" cy="24768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2" name="5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184" y="4264568"/>
            <a:ext cx="1857600" cy="247680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3" name="4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26" y="4306716"/>
            <a:ext cx="1857600" cy="24768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555776" y="3496101"/>
            <a:ext cx="3826768" cy="580926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tx1"/>
                </a:solidFill>
              </a:rPr>
              <a:t>Vestido mezclilla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5" name="2 Subtítulo"/>
          <p:cNvSpPr txBox="1">
            <a:spLocks/>
          </p:cNvSpPr>
          <p:nvPr/>
        </p:nvSpPr>
        <p:spPr>
          <a:xfrm>
            <a:off x="1948264" y="4535500"/>
            <a:ext cx="1667715" cy="1703959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Talla 0 - </a:t>
            </a:r>
            <a:r>
              <a:rPr lang="es-MX" sz="1400" b="1" dirty="0" smtClean="0"/>
              <a:t>$</a:t>
            </a:r>
            <a:r>
              <a:rPr lang="es-MX" sz="1400" b="1" dirty="0" smtClean="0"/>
              <a:t>135.00</a:t>
            </a:r>
            <a:endParaRPr lang="es-MX" sz="1400" b="1" dirty="0" smtClean="0"/>
          </a:p>
          <a:p>
            <a:pPr marL="0" indent="0">
              <a:buNone/>
            </a:pPr>
            <a:endParaRPr lang="es-MX" sz="1400" b="1" dirty="0" smtClean="0"/>
          </a:p>
          <a:p>
            <a:r>
              <a:rPr lang="es-MX" sz="1400" dirty="0" smtClean="0"/>
              <a:t>Talla 2 y 4 - </a:t>
            </a:r>
            <a:r>
              <a:rPr lang="es-MX" sz="1400" b="1" dirty="0" smtClean="0"/>
              <a:t>$</a:t>
            </a:r>
            <a:r>
              <a:rPr lang="es-MX" sz="1400" b="1" dirty="0" smtClean="0"/>
              <a:t>145.00</a:t>
            </a:r>
            <a:endParaRPr lang="es-MX" sz="1400" dirty="0" smtClean="0"/>
          </a:p>
          <a:p>
            <a:endParaRPr lang="es-MX" sz="1400" dirty="0"/>
          </a:p>
        </p:txBody>
      </p:sp>
      <p:sp>
        <p:nvSpPr>
          <p:cNvPr id="16" name="2 Subtítulo"/>
          <p:cNvSpPr txBox="1">
            <a:spLocks/>
          </p:cNvSpPr>
          <p:nvPr/>
        </p:nvSpPr>
        <p:spPr>
          <a:xfrm>
            <a:off x="5356784" y="4918985"/>
            <a:ext cx="1416613" cy="105374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Talla 6, 8 y 10 - </a:t>
            </a:r>
            <a:r>
              <a:rPr lang="es-MX" sz="1400" b="1" dirty="0" smtClean="0"/>
              <a:t>$</a:t>
            </a:r>
            <a:r>
              <a:rPr lang="es-MX" sz="1400" b="1" dirty="0" smtClean="0"/>
              <a:t>150.00</a:t>
            </a:r>
            <a:endParaRPr lang="es-MX" sz="1400" dirty="0" smtClean="0"/>
          </a:p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71543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3"/>
          <a:stretch/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35" y="912701"/>
            <a:ext cx="1761416" cy="234855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95" y="736404"/>
            <a:ext cx="1857600" cy="24768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250712" y="193855"/>
            <a:ext cx="5729808" cy="647918"/>
          </a:xfrm>
        </p:spPr>
        <p:txBody>
          <a:bodyPr>
            <a:normAutofit/>
          </a:bodyPr>
          <a:lstStyle/>
          <a:p>
            <a:r>
              <a:rPr lang="es-MX" sz="2400" b="1" dirty="0" smtClean="0"/>
              <a:t>Playeras bordadas</a:t>
            </a:r>
            <a:endParaRPr lang="es-MX" sz="2400" b="1" dirty="0"/>
          </a:p>
        </p:txBody>
      </p:sp>
      <p:sp>
        <p:nvSpPr>
          <p:cNvPr id="10" name="2 Subtítulo"/>
          <p:cNvSpPr txBox="1">
            <a:spLocks/>
          </p:cNvSpPr>
          <p:nvPr/>
        </p:nvSpPr>
        <p:spPr>
          <a:xfrm>
            <a:off x="1376851" y="1223194"/>
            <a:ext cx="1322443" cy="134115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Talla 0 - </a:t>
            </a:r>
            <a:r>
              <a:rPr lang="es-MX" sz="1400" b="1" dirty="0" smtClean="0"/>
              <a:t>$</a:t>
            </a:r>
            <a:r>
              <a:rPr lang="es-MX" sz="1400" b="1" dirty="0" smtClean="0"/>
              <a:t>125.00</a:t>
            </a:r>
            <a:endParaRPr lang="es-MX" sz="1400" b="1" dirty="0" smtClean="0"/>
          </a:p>
          <a:p>
            <a:pPr marL="0" indent="0">
              <a:buNone/>
            </a:pPr>
            <a:endParaRPr lang="es-MX" sz="1400" b="1" dirty="0" smtClean="0"/>
          </a:p>
          <a:p>
            <a:r>
              <a:rPr lang="es-MX" sz="1400" dirty="0" smtClean="0"/>
              <a:t>Talla 2 </a:t>
            </a:r>
            <a:r>
              <a:rPr lang="es-MX" sz="1400" b="1" dirty="0" smtClean="0"/>
              <a:t>$135.00</a:t>
            </a:r>
            <a:endParaRPr lang="es-MX" sz="1400" dirty="0" smtClean="0"/>
          </a:p>
          <a:p>
            <a:endParaRPr lang="es-MX" sz="1400" dirty="0"/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5425077" y="1437006"/>
            <a:ext cx="1481336" cy="100561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Talla </a:t>
            </a:r>
            <a:r>
              <a:rPr lang="es-MX" sz="1400" dirty="0" smtClean="0"/>
              <a:t>4- </a:t>
            </a:r>
            <a:r>
              <a:rPr lang="es-MX" sz="1400" b="1" dirty="0" smtClean="0"/>
              <a:t>$</a:t>
            </a:r>
            <a:r>
              <a:rPr lang="es-MX" sz="1400" b="1" dirty="0" smtClean="0"/>
              <a:t>135.00</a:t>
            </a:r>
            <a:endParaRPr lang="es-MX" sz="1400" b="1" dirty="0" smtClean="0"/>
          </a:p>
          <a:p>
            <a:r>
              <a:rPr lang="es-MX" sz="1400" dirty="0" smtClean="0"/>
              <a:t>Talla </a:t>
            </a:r>
            <a:r>
              <a:rPr lang="es-MX" sz="1400" dirty="0"/>
              <a:t>6</a:t>
            </a:r>
            <a:r>
              <a:rPr lang="es-MX" sz="1400" dirty="0" smtClean="0"/>
              <a:t> </a:t>
            </a:r>
            <a:r>
              <a:rPr lang="es-MX" sz="1400" b="1" dirty="0" smtClean="0"/>
              <a:t>$</a:t>
            </a:r>
            <a:r>
              <a:rPr lang="es-MX" sz="1400" b="1" dirty="0" smtClean="0"/>
              <a:t>140.00</a:t>
            </a:r>
            <a:endParaRPr lang="es-MX" sz="1400" b="1" dirty="0"/>
          </a:p>
        </p:txBody>
      </p:sp>
      <p:sp>
        <p:nvSpPr>
          <p:cNvPr id="15" name="1 Título"/>
          <p:cNvSpPr txBox="1">
            <a:spLocks/>
          </p:cNvSpPr>
          <p:nvPr/>
        </p:nvSpPr>
        <p:spPr>
          <a:xfrm>
            <a:off x="4218274" y="3196720"/>
            <a:ext cx="4595884" cy="64791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b="1" dirty="0" smtClean="0"/>
              <a:t>Playeras futbol bordada</a:t>
            </a:r>
            <a:endParaRPr lang="es-MX" sz="2400" b="1" dirty="0"/>
          </a:p>
        </p:txBody>
      </p:sp>
      <p:pic>
        <p:nvPicPr>
          <p:cNvPr id="16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910108"/>
            <a:ext cx="1857600" cy="24768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7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79627"/>
            <a:ext cx="1724281" cy="2299041"/>
          </a:xfrm>
          <a:effectLst>
            <a:softEdge rad="127000"/>
          </a:effectLst>
        </p:spPr>
      </p:pic>
      <p:sp>
        <p:nvSpPr>
          <p:cNvPr id="18" name="2 Subtítulo"/>
          <p:cNvSpPr txBox="1">
            <a:spLocks/>
          </p:cNvSpPr>
          <p:nvPr/>
        </p:nvSpPr>
        <p:spPr>
          <a:xfrm>
            <a:off x="2843808" y="4389049"/>
            <a:ext cx="1322443" cy="134115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Talla 0 - </a:t>
            </a:r>
            <a:r>
              <a:rPr lang="es-MX" sz="1400" b="1" dirty="0" smtClean="0"/>
              <a:t>$</a:t>
            </a:r>
            <a:r>
              <a:rPr lang="es-MX" sz="1400" b="1" dirty="0" smtClean="0"/>
              <a:t>125.00</a:t>
            </a:r>
            <a:endParaRPr lang="es-MX" sz="1400" b="1" dirty="0" smtClean="0"/>
          </a:p>
          <a:p>
            <a:pPr marL="0" indent="0">
              <a:buNone/>
            </a:pPr>
            <a:endParaRPr lang="es-MX" sz="1400" b="1" dirty="0" smtClean="0"/>
          </a:p>
          <a:p>
            <a:r>
              <a:rPr lang="es-MX" sz="1400" dirty="0" smtClean="0"/>
              <a:t>Talla 2 </a:t>
            </a:r>
            <a:r>
              <a:rPr lang="es-MX" sz="1400" b="1" dirty="0" smtClean="0"/>
              <a:t>$135.00</a:t>
            </a:r>
            <a:endParaRPr lang="es-MX" sz="1400" dirty="0" smtClean="0"/>
          </a:p>
          <a:p>
            <a:endParaRPr lang="es-MX" sz="1400" dirty="0"/>
          </a:p>
        </p:txBody>
      </p:sp>
      <p:sp>
        <p:nvSpPr>
          <p:cNvPr id="19" name="2 Subtítulo"/>
          <p:cNvSpPr txBox="1">
            <a:spLocks/>
          </p:cNvSpPr>
          <p:nvPr/>
        </p:nvSpPr>
        <p:spPr>
          <a:xfrm>
            <a:off x="6516216" y="4369924"/>
            <a:ext cx="1481336" cy="100561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Talla </a:t>
            </a:r>
            <a:r>
              <a:rPr lang="es-MX" sz="1400" dirty="0" smtClean="0"/>
              <a:t>4- </a:t>
            </a:r>
            <a:r>
              <a:rPr lang="es-MX" sz="1400" b="1" dirty="0" smtClean="0"/>
              <a:t>$</a:t>
            </a:r>
            <a:r>
              <a:rPr lang="es-MX" sz="1400" b="1" dirty="0" smtClean="0"/>
              <a:t>135.00</a:t>
            </a:r>
            <a:endParaRPr lang="es-MX" sz="1400" b="1" dirty="0" smtClean="0"/>
          </a:p>
          <a:p>
            <a:r>
              <a:rPr lang="es-MX" sz="1400" dirty="0" smtClean="0"/>
              <a:t>Talla </a:t>
            </a:r>
            <a:r>
              <a:rPr lang="es-MX" sz="1400" dirty="0"/>
              <a:t>6</a:t>
            </a:r>
            <a:r>
              <a:rPr lang="es-MX" sz="1400" dirty="0" smtClean="0"/>
              <a:t> </a:t>
            </a:r>
            <a:r>
              <a:rPr lang="es-MX" sz="1400" b="1" dirty="0" smtClean="0"/>
              <a:t>$</a:t>
            </a:r>
            <a:r>
              <a:rPr lang="es-MX" sz="1400" b="1" dirty="0" smtClean="0"/>
              <a:t>140.00</a:t>
            </a:r>
            <a:endParaRPr lang="es-MX" sz="1400" b="1" dirty="0"/>
          </a:p>
        </p:txBody>
      </p:sp>
    </p:spTree>
    <p:extLst>
      <p:ext uri="{BB962C8B-B14F-4D97-AF65-F5344CB8AC3E}">
        <p14:creationId xmlns:p14="http://schemas.microsoft.com/office/powerpoint/2010/main" val="150277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3"/>
          <a:stretch/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r>
              <a:rPr lang="es-MX" dirty="0" smtClean="0"/>
              <a:t>PLAYERAS POLO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873" y="908720"/>
            <a:ext cx="1857600" cy="2476800"/>
          </a:xfrm>
          <a:effectLst>
            <a:softEdge rad="127000"/>
          </a:effec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774" y="836712"/>
            <a:ext cx="1857600" cy="24768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8" b="6501"/>
          <a:stretch/>
        </p:blipFill>
        <p:spPr>
          <a:xfrm>
            <a:off x="129836" y="969200"/>
            <a:ext cx="1670206" cy="231578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2 Subtítulo"/>
          <p:cNvSpPr txBox="1">
            <a:spLocks/>
          </p:cNvSpPr>
          <p:nvPr/>
        </p:nvSpPr>
        <p:spPr>
          <a:xfrm>
            <a:off x="1726089" y="1768139"/>
            <a:ext cx="1322443" cy="134115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Talla 0 - </a:t>
            </a:r>
            <a:r>
              <a:rPr lang="es-MX" sz="1400" b="1" dirty="0" smtClean="0"/>
              <a:t>$</a:t>
            </a:r>
            <a:r>
              <a:rPr lang="es-MX" sz="1400" b="1" dirty="0" smtClean="0"/>
              <a:t>135.00</a:t>
            </a:r>
            <a:endParaRPr lang="es-MX" sz="1400" b="1" dirty="0" smtClean="0"/>
          </a:p>
          <a:p>
            <a:pPr marL="0" indent="0">
              <a:buNone/>
            </a:pPr>
            <a:endParaRPr lang="es-MX" sz="1400" b="1" dirty="0" smtClean="0"/>
          </a:p>
          <a:p>
            <a:r>
              <a:rPr lang="es-MX" sz="1400" dirty="0" smtClean="0"/>
              <a:t>Talla </a:t>
            </a:r>
            <a:r>
              <a:rPr lang="es-MX" sz="1400" dirty="0" smtClean="0"/>
              <a:t>2 y 4 </a:t>
            </a:r>
            <a:r>
              <a:rPr lang="es-MX" sz="1400" b="1" dirty="0" smtClean="0"/>
              <a:t>$145.00</a:t>
            </a:r>
            <a:endParaRPr lang="es-MX" sz="1400" dirty="0" smtClean="0"/>
          </a:p>
          <a:p>
            <a:endParaRPr lang="es-MX" sz="1400" dirty="0"/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6012160" y="1858574"/>
            <a:ext cx="1481336" cy="100561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Talla </a:t>
            </a:r>
            <a:r>
              <a:rPr lang="es-MX" sz="1400" dirty="0" smtClean="0"/>
              <a:t>6, 8 y 10</a:t>
            </a:r>
            <a:r>
              <a:rPr lang="es-MX" sz="1400" dirty="0" smtClean="0"/>
              <a:t>- </a:t>
            </a:r>
            <a:r>
              <a:rPr lang="es-MX" sz="1400" b="1" dirty="0" smtClean="0"/>
              <a:t>$</a:t>
            </a:r>
            <a:r>
              <a:rPr lang="es-MX" sz="1400" b="1" dirty="0" smtClean="0"/>
              <a:t>150.00</a:t>
            </a:r>
            <a:endParaRPr lang="es-MX" sz="1400" b="1" dirty="0" smtClean="0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5909320" y="3284984"/>
            <a:ext cx="3168352" cy="78379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VESTIDOS</a:t>
            </a:r>
            <a:endParaRPr lang="es-MX" dirty="0"/>
          </a:p>
        </p:txBody>
      </p:sp>
      <p:pic>
        <p:nvPicPr>
          <p:cNvPr id="13" name="4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0" y="4083923"/>
            <a:ext cx="1857600" cy="24768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4" name="3 Marcador de contenido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235" y="4095177"/>
            <a:ext cx="1857600" cy="24768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6463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3"/>
          <a:stretch/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3168352" cy="783790"/>
          </a:xfrm>
        </p:spPr>
        <p:txBody>
          <a:bodyPr/>
          <a:lstStyle/>
          <a:p>
            <a:r>
              <a:rPr lang="es-MX" dirty="0" smtClean="0"/>
              <a:t>VESTIDOS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692510"/>
            <a:ext cx="1857600" cy="2476800"/>
          </a:xfr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2716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62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270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122</TotalTime>
  <Words>150</Words>
  <Application>Microsoft Office PowerPoint</Application>
  <PresentationFormat>Presentación en pantalla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Century Schoolbook</vt:lpstr>
      <vt:lpstr>Wingdings</vt:lpstr>
      <vt:lpstr>Wingdings 2</vt:lpstr>
      <vt:lpstr>Mirador</vt:lpstr>
      <vt:lpstr>Presentación de PowerPoint</vt:lpstr>
      <vt:lpstr>CAMISAS VAQUERAS</vt:lpstr>
      <vt:lpstr>Vestido mezclilla</vt:lpstr>
      <vt:lpstr>Playeras bordadas</vt:lpstr>
      <vt:lpstr>PLAYERAS POLO</vt:lpstr>
      <vt:lpstr>VESTIDOS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Clinica Pets</dc:creator>
  <cp:lastModifiedBy>Tadeo Durazo</cp:lastModifiedBy>
  <cp:revision>15</cp:revision>
  <dcterms:created xsi:type="dcterms:W3CDTF">2019-07-23T19:55:02Z</dcterms:created>
  <dcterms:modified xsi:type="dcterms:W3CDTF">2019-08-08T21:02:40Z</dcterms:modified>
</cp:coreProperties>
</file>