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8f40ad1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8f40ad1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81c80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81c80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2c15ef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2c15ef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e58cdb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e58cdb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edc2b7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bedc2b7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edc2b7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edc2b7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5" name="Google Shape;65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86" name="Google Shape;86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6" name="Google Shape;10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8E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RydsjNhUjdg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Brogrammers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Access Point Intrusions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800" y="3258280"/>
            <a:ext cx="3079371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descr="Buy the same wireless card I use here: http://ebay.to/1wfFAkk  Alfa Networks AWUSO36H, NH, or NHA&#10;&#10;Full verbal step by step tutorial on how to crack WEP encrypted passwords using aircrack-ng suit on Kali Linux.&#10;&#10;If you are using VMware, Virtual box, or any Virtual application you will need to use an external USB WIFI card capable of packet injection.  The WIFI card I use with and without my VMware is listed bellow.  &#10;&#10;My Wireless card:   Alfa Networks AWUSO36NHA&#10;&#10;you can buy this card online for around $25 - $40&#10;&#10;You can buy one here: http://ebay.to/1wfFAkk&#10;&#10;to check if your card can do packet injection after creating the monitor mode interface open a terminal and type in:&#10; &#10;aireplay-ng -9 mon0&#10;&#10;This will tell you your percentage of injection.&#10;&#10;OR check out &#10;&#10;http://www.aircrack-ng.org/doku.php?id=compatibility_drivers&#10;&#10;http://www.aircrack-ng.org/doku.php?id=compatible_cards&amp;DokuWiki=0aac3c24f2a20baea3e9d82e86531c53" id="193" name="Google Shape;193;p26" title="Cracking WEP with Kali Linux tutorial  (Verbal step by step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850" y="1461675"/>
            <a:ext cx="444303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297500" y="1132625"/>
            <a:ext cx="70389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1294301" y="169152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22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294301" y="2021451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294301" y="23513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Examples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294301" y="26768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1500"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2" type="title"/>
          </p:nvPr>
        </p:nvSpPr>
        <p:spPr>
          <a:xfrm>
            <a:off x="638575" y="73715"/>
            <a:ext cx="3005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Bangladeshi</a:t>
            </a:r>
            <a:r>
              <a:rPr lang="en-GB" sz="2000"/>
              <a:t> Bank Heist</a:t>
            </a:r>
            <a:endParaRPr sz="2000"/>
          </a:p>
        </p:txBody>
      </p:sp>
      <p:sp>
        <p:nvSpPr>
          <p:cNvPr id="144" name="Google Shape;144;p19"/>
          <p:cNvSpPr txBox="1"/>
          <p:nvPr/>
        </p:nvSpPr>
        <p:spPr>
          <a:xfrm>
            <a:off x="4674875" y="336025"/>
            <a:ext cx="4429200" cy="4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 May of 2015 four men walked into an RCBC bank in the Philippines.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Seemingly abandoned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newly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created bank accounts with $500 each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Malicious email was sent to an employee at the bank in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Bangladesh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Malware allowed culprits to gain access to inner  workings of the bank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Hackers spent time studying the habits of the bank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0" y="58462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6875"/>
            <a:ext cx="2838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0" y="1701374"/>
            <a:ext cx="62250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>
                <a:solidFill>
                  <a:srgbClr val="000000"/>
                </a:solidFill>
                <a:highlight>
                  <a:schemeClr val="lt1"/>
                </a:highlight>
              </a:rPr>
              <a:t>The hackers were able to receive SWIFT credentials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Using these credentials they were able to process 35 fraudulent transfer requests totalling 951 million dollars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Due to fortunate circumstances 30 out of 35 requests were flagged since the names on the orders matched that of a shipping company blacklisted by the U.S. government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650" y="43580"/>
            <a:ext cx="3079371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400" y="1812650"/>
            <a:ext cx="2614200" cy="157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48" y="120910"/>
            <a:ext cx="2065375" cy="14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71900" y="1919075"/>
            <a:ext cx="5797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Other </a:t>
            </a:r>
            <a:r>
              <a:rPr lang="en-GB">
                <a:solidFill>
                  <a:srgbClr val="000000"/>
                </a:solidFill>
              </a:rPr>
              <a:t>factors</a:t>
            </a:r>
            <a:r>
              <a:rPr lang="en-GB">
                <a:solidFill>
                  <a:srgbClr val="000000"/>
                </a:solidFill>
              </a:rPr>
              <a:t> such as the size of the remaining transactions as well as trivial mistakes like the spelling of the word “foundation” raised suspicions.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This caused more money to be retracted...leaving the hackers with roughly 80,000,000.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FBI cyber investigators later concluded that North Korea was behind the attack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125" y="1919075"/>
            <a:ext cx="2382146" cy="16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Shamoon Malware Attack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233800" y="176807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0" y="1701375"/>
            <a:ext cx="91440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Conducted by group named “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A Cutting Sword of Justice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”: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Wireless intrusion attack in August 2012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</a:rPr>
              <a:t>Attacked Saudi Aramco, Saudi Arabia’s national oil firm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Motivation: “Fed up with atrocities and crimes taking place around the world.”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Targeted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the Al-Saud regime for their support of this oppression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Attack Execution: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Entry based on Aramco’s WiFi vulnerability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Spread Malware through the local area connection, &gt;30,000 workstations infected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Three part malware (</a:t>
            </a:r>
            <a:r>
              <a:rPr b="1" lang="en-GB" sz="1400">
                <a:solidFill>
                  <a:srgbClr val="000000"/>
                </a:solidFill>
              </a:rPr>
              <a:t>Dropper, Wiper, Reporter</a:t>
            </a:r>
            <a:r>
              <a:rPr lang="en-GB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Shamoon Malware Attack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3800" y="1768075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0" y="1701375"/>
            <a:ext cx="9144000" cy="3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Attack Structure: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Dropper</a:t>
            </a:r>
            <a:r>
              <a:rPr lang="en-GB" sz="1400">
                <a:solidFill>
                  <a:srgbClr val="000000"/>
                </a:solidFill>
              </a:rPr>
              <a:t> placed the other two malware portions on the computer, populated itself through the network, and self-executed as a service on Windows boot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chemeClr val="lt1"/>
                </a:highlight>
              </a:rPr>
              <a:t>Wiper</a:t>
            </a:r>
            <a:r>
              <a:rPr lang="en-GB" sz="1400">
                <a:solidFill>
                  <a:srgbClr val="000000"/>
                </a:solidFill>
                <a:highlight>
                  <a:schemeClr val="lt1"/>
                </a:highlight>
              </a:rPr>
              <a:t> deleted files, replaced with corrupted JPEG images, gathered file information for the attacker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</a:rPr>
              <a:t>Reporter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 performed reconnaissance, sent information gathered by Wiper back to attacker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Damage and Aftermath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Infected workstations were rendered useless, had to be replaced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To prevent further spreading, Aramco disconnected all systems and data centers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Aramco restarted operations on August 25th, however Attacker leaked sensitive information about the CEO, information of Aramco’s wireless network, and Aramco’s security appliances on the 27th.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Breach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both of these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incidents, a local network was breached and access was gained to all computers on the network.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Gaining access to a secure network can be nearly as harmful as gaining physical access to a machine since most security precautions and protections are aimed at preventing outside intrusions into the network.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if those protections can be bypassed by simply breaking into the network itself, then those security safeguards are made useless.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WEP Wireless Cracking Works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Requires WEP protected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USB wifi adapter in monitor mode using Airmon-ng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Target wireless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Start packet sniffing (monitoring)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Wait until enough packets have been intercepted to decrypt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Or use Air-replay to flood network with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Once you’ve collected enough packets, use Aircrack-ng to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