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d5c3aa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d5c3aa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d5c3aa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d5c3aa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546821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546821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23f35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23f35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546821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546821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715260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715260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23f357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23f357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546821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546821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546821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546821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546821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546821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d5c3aa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d5c3a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d5c3aa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d5c3aa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d5c3aa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d5c3aa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uTogira/master/tree/master/DUT-ogira's%20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131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Lee’s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Cont.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0" y="1878150"/>
            <a:ext cx="8037398" cy="13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1307848"/>
            <a:ext cx="3922700" cy="343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49" y="1307850"/>
            <a:ext cx="3576952" cy="34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Burndown Chart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00" y="918375"/>
            <a:ext cx="5426250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11408" l="27261" r="33279" t="27874"/>
          <a:stretch/>
        </p:blipFill>
        <p:spPr>
          <a:xfrm>
            <a:off x="2151450" y="933075"/>
            <a:ext cx="4210478" cy="400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Output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75" y="1008900"/>
            <a:ext cx="480504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https://github.com/DuTogira/master/tree/master/DUT-ogira's%20Project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74900" y="20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74900" y="887700"/>
            <a:ext cx="71616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UML Diagrams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Stories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Burndown Chart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25" y="916925"/>
            <a:ext cx="6554449" cy="41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334725" y="279400"/>
            <a:ext cx="5021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UML Use Case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00" y="896425"/>
            <a:ext cx="7460950" cy="39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155800" y="348200"/>
            <a:ext cx="3707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 Diagram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00" y="1444825"/>
            <a:ext cx="758429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31800" y="688850"/>
            <a:ext cx="70044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1685675"/>
            <a:ext cx="7972175" cy="2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Cont.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5" y="1613200"/>
            <a:ext cx="8379274" cy="2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Cont.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" y="1546100"/>
            <a:ext cx="8590177" cy="29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