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F498-94AA-2F47-81BE-03AD12DF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33B14-8C4C-694B-872C-5071238EB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0295-3153-A748-ABD4-FA20FFB9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E29B-7304-B546-ABF3-8D5FDBD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A92A-8B93-A542-87ED-8B12E8CA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57AB-1FC4-6347-9225-9B7BC905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4DEA-D2E8-1A4E-9670-F70A3FFB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6932-2222-EC49-8FE0-1C326382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29C0-459F-804A-9D8B-0A43A58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A06D-A9F1-9E41-B6C5-1C65C1E7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2441D-CF9C-F343-B570-FDBAE491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A59F-D1C1-CB41-8FDC-589D7842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207C-8EC2-654F-A7D5-26DBE721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4D21-0D2D-2A48-AAF1-5B16869E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E5CE-D28F-734D-82AB-C6742EFA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9344-3897-8D4C-80E7-63B4B5AF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53B0-F869-E043-8188-F638A71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D618-0E59-9946-A669-EA256E7E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F0DC-856A-5E41-A3CF-4DD7D862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2108-139E-9544-BB02-C1ECBA82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777F-18E8-5B4D-9C5C-D02A1C3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536E-2550-1F47-A34E-A086AA79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6CBA-212E-6E43-A686-3473DB56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7036-4EA3-9648-B757-6A952924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C6C8-10BA-644D-83A2-E1BE1DB6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DB4-4D8B-9B4A-9D8C-C19B04F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7B15-C0D0-A948-8341-A3877BD7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EF91-7D84-294A-8AF2-76FA587E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52898-473F-A249-A17A-A07F7172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B856-37A4-8244-8C7F-64000994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D381-EC73-C54E-A128-ADD921B4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BD2A-C020-4B46-86E1-3E2D45E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1073-2E07-CE41-86B1-802E8ED4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6D7B-5712-BF42-834C-338FD739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EA113-567E-BE4D-AE51-EDD3ED0FC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2F5CE-B1F3-864A-B014-5DEE2D742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92A29-C05B-EE46-873F-A2362256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EFBA5-10DB-B445-8C8D-0062CCD7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5B0FE-5340-364A-8A7A-7C285FB3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A85-62F2-FA48-B0C0-9EB296F1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F3F5B-269E-8F44-9672-B989E06E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88C3-FFCE-2948-ADDA-6FAE7061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13DBA-DE34-9146-B15A-775BEEA4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9444C-1E60-7F48-8C9F-EB4F4CB5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5FC2C-2BDE-EC41-89A4-2BC0783C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3D19-2E66-0342-8DB4-7CE1C0A1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F16E-D08C-0B4A-804A-2253648E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B758-7253-B64B-85D1-D57A4C92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8CE5-6516-B44F-9177-814E42BD0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A972-ED8D-FF43-A42F-E239AE2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2B13-8CD7-8E40-9187-B275C12E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F7160-DD87-7D40-8D64-81FF34F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D13-B061-1C4F-B96A-0976ABE6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3F67-F45B-4440-88BE-8751387D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8FEC-B339-D243-BFC9-56FA2C2B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15B0-AC18-9E4E-9070-A2EF351A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4F74-8AB8-434E-A99E-736F387D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94B72-7452-1944-9764-5EA318C3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B6923-66E6-A546-93A3-791F96E7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206-657E-054E-AD77-235FAB5B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8C10-1EED-E74D-8F5F-F49BD526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843-496B-2B40-A232-759D7D9B038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CC3C-0D81-AF40-B4C4-25534632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5353-FFA4-D342-A68A-CABCE13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027A-9C49-5E42-81F6-445CE7B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E0A17-8D52-264B-BD66-34AB483A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b="1"/>
              <a:t>Constructing accurate predictions of impressions for an advertisement from the Snapchat Political and Advocacy ads library</a:t>
            </a:r>
            <a:br>
              <a:rPr lang="en-US" sz="3000" b="1"/>
            </a:b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B968E-6260-0D4C-B9E3-5AE3A06B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Durdona Gaibova</a:t>
            </a:r>
          </a:p>
        </p:txBody>
      </p:sp>
      <p:sp>
        <p:nvSpPr>
          <p:cNvPr id="28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C3511-BFAB-E447-AD31-641B1D18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1" r="18806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F3CC-ABAB-2042-A5CB-0FC736BE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Question/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B381-67CE-C04C-9068-60ED815A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3600" dirty="0"/>
              <a:t>What is the best way to predict impressions based on the data given?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B0D3459-E1E2-4A47-A8BB-D96914BD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3" r="113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38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34F7D-BBB9-5543-A161-32BD27D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1- Duration as Independent Variable  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4CF7C88-C2E4-D246-8371-68AF82EF3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16" y="1675227"/>
            <a:ext cx="887716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12F1-CF4D-0143-9795-A0C12802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2- Duration and Money Spent as Independent Variables 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9A4FBFB-39E3-9640-9A65-D59132C7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9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C24EC-5C81-8345-93CD-A1925539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3- Duration, Money Spent, and Currencies as Independent Variables 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CE6700CA-813A-5947-B2E4-48E1AAAA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962" y="1675227"/>
            <a:ext cx="86160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64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Constructing accurate predictions of impressions for an advertisement from the Snapchat Political and Advocacy ads library </vt:lpstr>
      <vt:lpstr>Question/ Hypothesis </vt:lpstr>
      <vt:lpstr>Regression 1- Duration as Independent Variable  </vt:lpstr>
      <vt:lpstr>Regression 2- Duration and Money Spent as Independent Variables </vt:lpstr>
      <vt:lpstr>Regression 3- Duration, Money Spent, and Currencies as Independent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accurate predictions of impressions for an advertisement from the Snapchat Political and Advocacy ads library </dc:title>
  <dc:creator>Durdona Gaibova</dc:creator>
  <cp:lastModifiedBy>Durdona Gaibova</cp:lastModifiedBy>
  <cp:revision>2</cp:revision>
  <dcterms:created xsi:type="dcterms:W3CDTF">2021-03-04T14:14:22Z</dcterms:created>
  <dcterms:modified xsi:type="dcterms:W3CDTF">2021-03-04T17:32:30Z</dcterms:modified>
</cp:coreProperties>
</file>