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8" r:id="rId3"/>
    <p:sldId id="291" r:id="rId4"/>
    <p:sldId id="307" r:id="rId5"/>
    <p:sldId id="308" r:id="rId6"/>
    <p:sldId id="293" r:id="rId7"/>
    <p:sldId id="292" r:id="rId8"/>
    <p:sldId id="294" r:id="rId9"/>
    <p:sldId id="306" r:id="rId10"/>
    <p:sldId id="311" r:id="rId11"/>
    <p:sldId id="310" r:id="rId12"/>
    <p:sldId id="312" r:id="rId13"/>
    <p:sldId id="313" r:id="rId14"/>
    <p:sldId id="300" r:id="rId15"/>
    <p:sldId id="298" r:id="rId16"/>
    <p:sldId id="30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8" autoAdjust="0"/>
    <p:restoredTop sz="95972" autoAdjust="0"/>
  </p:normalViewPr>
  <p:slideViewPr>
    <p:cSldViewPr showGuides="1">
      <p:cViewPr>
        <p:scale>
          <a:sx n="100" d="100"/>
          <a:sy n="100" d="100"/>
        </p:scale>
        <p:origin x="-2310" y="-35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051-06DD-4579-9EAF-0554F1E7E4E0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4535-C1DE-404A-9E7B-EDE35359753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Текстовое поле 6"/>
          <p:cNvSpPr txBox="1"/>
          <p:nvPr/>
        </p:nvSpPr>
        <p:spPr>
          <a:xfrm>
            <a:off x="6588224" y="5368104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1"/>
          <p:cNvSpPr txBox="1"/>
          <p:nvPr/>
        </p:nvSpPr>
        <p:spPr>
          <a:xfrm>
            <a:off x="467360" y="332740"/>
            <a:ext cx="64809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Создание и редактирование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планов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2" y="1124744"/>
            <a:ext cx="8388960" cy="4252958"/>
          </a:xfrm>
          <a:prstGeom prst="rect">
            <a:avLst/>
          </a:prstGeom>
        </p:spPr>
      </p:pic>
      <p:sp>
        <p:nvSpPr>
          <p:cNvPr id="8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Экраны общих планов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8" y="908720"/>
            <a:ext cx="2400300" cy="533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908720"/>
            <a:ext cx="5067300" cy="5334000"/>
          </a:xfrm>
          <a:prstGeom prst="rect">
            <a:avLst/>
          </a:prstGeom>
        </p:spPr>
      </p:pic>
      <p:sp>
        <p:nvSpPr>
          <p:cNvPr id="9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Профиль пользователя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08720"/>
            <a:ext cx="5067300" cy="5334000"/>
          </a:xfrm>
          <a:prstGeom prst="rect">
            <a:avLst/>
          </a:prstGeom>
        </p:spPr>
      </p:pic>
      <p:sp>
        <p:nvSpPr>
          <p:cNvPr id="6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Экраны администратора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720965" cy="5334000"/>
          </a:xfrm>
          <a:prstGeom prst="rect">
            <a:avLst/>
          </a:prstGeom>
        </p:spPr>
      </p:pic>
      <p:sp>
        <p:nvSpPr>
          <p:cNvPr id="5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Аналитика продукта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30" y="4653136"/>
            <a:ext cx="7483485" cy="106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s://sun9-63.userapi.com/impg/-y8XQxNADejuF4iqcAtFNZDOtCHENNNP7ocpTw/pgOyHwzHF84.jpg?size=1920x1080&amp;quality=96&amp;sign=2fd1e8ea49ce0ebab3a2c8063a59a68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17"/>
          <a:stretch/>
        </p:blipFill>
        <p:spPr bwMode="auto">
          <a:xfrm>
            <a:off x="718805" y="1556792"/>
            <a:ext cx="5904656" cy="237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50558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предлагает уникальное решение для объединения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 с общими интересами и продуктивного достижения своих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обучения. Присоединяйтесь к нам, чтоб достигать вершин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 и эффективнее всех.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Выводы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1685" y="1844675"/>
            <a:ext cx="4946650" cy="12185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5400" dirty="0" err="1" smtClean="0">
                <a:solidFill>
                  <a:schemeClr val="tx1"/>
                </a:solidFill>
                <a:latin typeface="Segoe UI" panose="020B0502040204020203" charset="0"/>
                <a:cs typeface="Segoe UI" panose="020B0502040204020203" charset="0"/>
              </a:rPr>
              <a:t>ProgressTracker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364990"/>
            <a:ext cx="2043430" cy="2043430"/>
          </a:xfrm>
          <a:prstGeom prst="rect">
            <a:avLst/>
          </a:prstGeom>
          <a:effectLst>
            <a:outerShdw blurRad="50800" algn="l" rotWithShape="0">
              <a:prstClr val="black">
                <a:alpha val="40000"/>
              </a:prstClr>
            </a:outerShdw>
          </a:effectLst>
        </p:spPr>
      </p:pic>
      <p:sp>
        <p:nvSpPr>
          <p:cNvPr id="2" name="Текстовое поле 1"/>
          <p:cNvSpPr txBox="1"/>
          <p:nvPr/>
        </p:nvSpPr>
        <p:spPr>
          <a:xfrm>
            <a:off x="829310" y="3140710"/>
            <a:ext cx="74860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1600">
                <a:latin typeface="Segoe UI" panose="020B0502040204020203" charset="0"/>
                <a:cs typeface="Segoe UI" panose="020B0502040204020203" charset="0"/>
              </a:rPr>
              <a:t>Мобильное приложение для трекинга прогресса в изучении новых навыков</a:t>
            </a:r>
          </a:p>
        </p:txBody>
      </p:sp>
      <p:sp>
        <p:nvSpPr>
          <p:cNvPr id="6" name="Текстовое поле 6"/>
          <p:cNvSpPr txBox="1"/>
          <p:nvPr/>
        </p:nvSpPr>
        <p:spPr>
          <a:xfrm>
            <a:off x="6588224" y="5368104"/>
            <a:ext cx="19411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Segoe UI" panose="020B0502040204020203" charset="0"/>
                <a:cs typeface="Segoe UI" panose="020B0502040204020203" charset="0"/>
                <a:sym typeface="+mn-ea"/>
              </a:rPr>
              <a:t>E</a:t>
            </a: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.Ю.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Дуреева</a:t>
            </a:r>
            <a:endParaRPr lang="ru-RU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П.Н. </a:t>
            </a:r>
            <a:r>
              <a:rPr lang="ru-RU" dirty="0" smtClean="0">
                <a:latin typeface="Segoe UI" panose="020B0502040204020203" charset="0"/>
                <a:cs typeface="Segoe UI" panose="020B0502040204020203" charset="0"/>
                <a:sym typeface="+mn-ea"/>
              </a:rPr>
              <a:t>Мироненко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ru-RU" dirty="0">
                <a:latin typeface="Segoe UI" panose="020B0502040204020203" charset="0"/>
                <a:cs typeface="Segoe UI" panose="020B0502040204020203" charset="0"/>
                <a:sym typeface="+mn-ea"/>
              </a:rPr>
              <a:t>А.А. </a:t>
            </a:r>
            <a:r>
              <a:rPr lang="ru-RU" dirty="0" err="1" smtClean="0">
                <a:latin typeface="Segoe UI" panose="020B0502040204020203" charset="0"/>
                <a:cs typeface="Segoe UI" panose="020B0502040204020203" charset="0"/>
                <a:sym typeface="+mn-ea"/>
              </a:rPr>
              <a:t>Лагонская</a:t>
            </a:r>
            <a:endParaRPr lang="ru-RU" altLang="en-US" dirty="0" smtClean="0">
              <a:latin typeface="Segoe UI" panose="020B0502040204020203" charset="0"/>
              <a:cs typeface="Segoe UI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04775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люди прокачивают свои умения в разных направления, но сталкиваются с трудностями отслеживания прогресса своих достижений и обмена знаниями между собой.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Проблема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450975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 – это мобильное приложение, которое позволяет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отслеживать прогресс в достижениях своих целей, 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даёт возможность создавать планы самому и делиться ими. </a:t>
            </a: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Предлагаемое решение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03411" y="404664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Обзор аналогов. Цели и достижения</a:t>
            </a:r>
            <a:endParaRPr lang="ru-RU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551484"/>
            <a:ext cx="2260600" cy="44557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1565548"/>
            <a:ext cx="2259330" cy="4495800"/>
          </a:xfrm>
          <a:prstGeom prst="rect">
            <a:avLst/>
          </a:prstGeom>
        </p:spPr>
      </p:pic>
      <p:sp>
        <p:nvSpPr>
          <p:cNvPr id="7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7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" name="Текстовое поле 1"/>
          <p:cNvSpPr txBox="1"/>
          <p:nvPr/>
        </p:nvSpPr>
        <p:spPr>
          <a:xfrm>
            <a:off x="603410" y="404664"/>
            <a:ext cx="519272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Обзор аналогов.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TheFor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Habit Tracker</a:t>
            </a:r>
            <a:endParaRPr lang="ru-RU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441772"/>
            <a:ext cx="2257425" cy="44697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072" y="1441772"/>
            <a:ext cx="2303145" cy="4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755650" y="2093595"/>
            <a:ext cx="7772400" cy="1336040"/>
          </a:xfrm>
        </p:spPr>
        <p:txBody>
          <a:bodyPr>
            <a:noAutofit/>
          </a:bodyPr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ProgressTracker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все, что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наши конкуренты, но учитывая их ошибки. Поэтому у нас есть визуальное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прогресса,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предоставляется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делиться своими целями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уже готовыми других пользователей.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Конкурентное преимущество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827405" y="9810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Технологии и инновации</a:t>
            </a:r>
          </a:p>
        </p:txBody>
      </p:sp>
      <p:sp>
        <p:nvSpPr>
          <p:cNvPr id="9" name="Текст 2"/>
          <p:cNvSpPr>
            <a:spLocks noGrp="1"/>
          </p:cNvSpPr>
          <p:nvPr/>
        </p:nvSpPr>
        <p:spPr>
          <a:xfrm>
            <a:off x="755650" y="1855470"/>
            <a:ext cx="7772400" cy="1080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Используем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Flutter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для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фронтенда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и разработки кросс-платформенного мобильного приложения,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Django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для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бэкенд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PostgreSQL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для базы данных.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3" name="Замещающее содержимое 10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3395" y="3500755"/>
            <a:ext cx="3892550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Замещающее содержимое 10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9840" y="5085080"/>
            <a:ext cx="1390650" cy="1525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145" y="5589270"/>
            <a:ext cx="2366010" cy="788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6443980" y="3411220"/>
            <a:ext cx="1469390" cy="150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Стартовые экраны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08720"/>
            <a:ext cx="50673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1"/>
          <p:cNvSpPr txBox="1"/>
          <p:nvPr/>
        </p:nvSpPr>
        <p:spPr>
          <a:xfrm>
            <a:off x="467360" y="33274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Экраны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индивидуальных планов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2400300" cy="5334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00" y="908720"/>
            <a:ext cx="2400300" cy="5334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917744"/>
            <a:ext cx="2400300" cy="5334000"/>
          </a:xfrm>
          <a:prstGeom prst="rect">
            <a:avLst/>
          </a:prstGeom>
        </p:spPr>
      </p:pic>
      <p:sp>
        <p:nvSpPr>
          <p:cNvPr id="9" name="Текстовое поле 2"/>
          <p:cNvSpPr txBox="1"/>
          <p:nvPr/>
        </p:nvSpPr>
        <p:spPr>
          <a:xfrm>
            <a:off x="8388350" y="6308725"/>
            <a:ext cx="484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085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206</Words>
  <Application>Microsoft Office PowerPoint</Application>
  <PresentationFormat>Экран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 Мироненко</dc:creator>
  <cp:lastModifiedBy>Петр Мироненко</cp:lastModifiedBy>
  <cp:revision>34</cp:revision>
  <dcterms:created xsi:type="dcterms:W3CDTF">2024-03-13T06:47:00Z</dcterms:created>
  <dcterms:modified xsi:type="dcterms:W3CDTF">2024-04-30T18:20:50Z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F0E3885623A046E5A9898AE6D3854327_13</vt:lpwstr>
  </property>
  <property fmtid="{D5CDD505-2E9C-101B-9397-08002B2CF9AE}" pid="3" name="KSOProductBuildVer">
    <vt:lpwstr>1049-12.2.0.13489</vt:lpwstr>
  </property>
</Properties>
</file>