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78" r:id="rId4"/>
    <p:sldId id="290" r:id="rId5"/>
    <p:sldId id="291" r:id="rId6"/>
    <p:sldId id="292" r:id="rId7"/>
    <p:sldId id="293" r:id="rId8"/>
    <p:sldId id="294" r:id="rId9"/>
    <p:sldId id="300" r:id="rId10"/>
    <p:sldId id="295" r:id="rId11"/>
    <p:sldId id="296" r:id="rId12"/>
    <p:sldId id="298" r:id="rId13"/>
    <p:sldId id="30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4" autoAdjust="0"/>
    <p:restoredTop sz="97123" autoAdjust="0"/>
  </p:normalViewPr>
  <p:slideViewPr>
    <p:cSldViewPr showGuides="1">
      <p:cViewPr>
        <p:scale>
          <a:sx n="70" d="100"/>
          <a:sy n="70" d="100"/>
        </p:scale>
        <p:origin x="-2814" y="-1038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1051-06DD-4579-9EAF-0554F1E7E4E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4535-C1DE-404A-9E7B-EDE35359753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51685" y="1844675"/>
            <a:ext cx="4946650" cy="12185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5400" dirty="0" err="1" smtClean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ProgressTracker</a:t>
            </a:r>
            <a:endParaRPr lang="en-US" sz="5400" dirty="0" err="1" smtClean="0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4364990"/>
            <a:ext cx="2043430" cy="2043430"/>
          </a:xfrm>
          <a:prstGeom prst="rect">
            <a:avLst/>
          </a:prstGeom>
          <a:effectLst>
            <a:outerShdw blurRad="508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Текстовое поле 6"/>
          <p:cNvSpPr txBox="1"/>
          <p:nvPr/>
        </p:nvSpPr>
        <p:spPr>
          <a:xfrm>
            <a:off x="6771005" y="5661025"/>
            <a:ext cx="19411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charset="0"/>
                <a:cs typeface="Segoe UI" panose="020B0502040204020203" charset="0"/>
                <a:sym typeface="+mn-ea"/>
              </a:rPr>
              <a:t>E</a:t>
            </a: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.Ю.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Дуреева</a:t>
            </a:r>
            <a:endParaRPr lang="ru-RU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П.Н. </a:t>
            </a:r>
            <a:r>
              <a:rPr lang="ru-RU" dirty="0" smtClean="0">
                <a:latin typeface="Segoe UI" panose="020B0502040204020203" charset="0"/>
                <a:cs typeface="Segoe UI" panose="020B0502040204020203" charset="0"/>
                <a:sym typeface="+mn-ea"/>
              </a:rPr>
              <a:t>Мироненко </a:t>
            </a:r>
            <a:endParaRPr lang="ru-RU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А.А.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Лагонская</a:t>
            </a:r>
            <a:endParaRPr lang="ru-RU" altLang="en-US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9310" y="3140710"/>
            <a:ext cx="74860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1600">
                <a:latin typeface="Segoe UI" panose="020B0502040204020203" charset="0"/>
                <a:cs typeface="Segoe UI" panose="020B0502040204020203" charset="0"/>
              </a:rPr>
              <a:t>Мобильное приложение для трекинга прогресса в изучении новых навыков</a:t>
            </a:r>
            <a:endParaRPr lang="ru-RU" altLang="en-US" sz="1600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270446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 цели: Запуск MVP, привлечение первых 10+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активных пользователей, сбор обратной связи для улучшения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функционала.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Долгосрочные цели: Расширение базы готовых планов по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достижению целей, внедрение искусственного интеллекта для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персонализированных рекомендаций событий.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558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План развития</a:t>
            </a:r>
            <a:endPara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ru-R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50558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 предлагает уникальное решение для объединения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людей с общими интересами и продуктивного достижения своих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целей обучения. Присоединяйтесь к нам, чтоб достигать вершин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быстрее и эффективнее всех.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Выводы</a:t>
            </a:r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ru-R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51685" y="1844675"/>
            <a:ext cx="4946650" cy="12185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5400" dirty="0" err="1" smtClean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ProgressTracker</a:t>
            </a:r>
            <a:endParaRPr lang="en-US" sz="5400" dirty="0" err="1" smtClean="0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4364990"/>
            <a:ext cx="2043430" cy="2043430"/>
          </a:xfrm>
          <a:prstGeom prst="rect">
            <a:avLst/>
          </a:prstGeom>
          <a:effectLst>
            <a:outerShdw blurRad="508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Текстовое поле 6"/>
          <p:cNvSpPr txBox="1"/>
          <p:nvPr/>
        </p:nvSpPr>
        <p:spPr>
          <a:xfrm>
            <a:off x="6771005" y="5661025"/>
            <a:ext cx="19411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charset="0"/>
                <a:cs typeface="Segoe UI" panose="020B0502040204020203" charset="0"/>
                <a:sym typeface="+mn-ea"/>
              </a:rPr>
              <a:t>E</a:t>
            </a: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.Ю.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Дуреева</a:t>
            </a:r>
            <a:endParaRPr lang="ru-RU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П.Н. </a:t>
            </a:r>
            <a:r>
              <a:rPr lang="ru-RU" dirty="0" smtClean="0">
                <a:latin typeface="Segoe UI" panose="020B0502040204020203" charset="0"/>
                <a:cs typeface="Segoe UI" panose="020B0502040204020203" charset="0"/>
                <a:sym typeface="+mn-ea"/>
              </a:rPr>
              <a:t>Мироненко </a:t>
            </a:r>
            <a:endParaRPr lang="ru-RU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А.А.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Лагонская</a:t>
            </a:r>
            <a:endParaRPr lang="ru-RU" altLang="en-US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9310" y="3140710"/>
            <a:ext cx="74860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1600">
                <a:latin typeface="Segoe UI" panose="020B0502040204020203" charset="0"/>
                <a:cs typeface="Segoe UI" panose="020B0502040204020203" charset="0"/>
              </a:rPr>
              <a:t>Мобильное приложение для трекинга прогресса в изучении новых навыков</a:t>
            </a:r>
            <a:endParaRPr lang="ru-RU" altLang="en-US" sz="1600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047750"/>
          </a:xfrm>
        </p:spPr>
        <p:txBody>
          <a:bodyPr>
            <a:noAutofit/>
          </a:bodyPr>
          <a:lstStyle/>
          <a:p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люди прокачивают свои умения в разных направления, но сталкиваются с трудностями отслеживания прогресса своих достижений и обмена знаниями между собой.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Проблема</a:t>
            </a:r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04775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 основной пользователь – целеустремленные люди 18-</a:t>
            </a:r>
            <a:r>
              <a:rPr lang="en-US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лет,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интересующиеся саморазвитием и ищущие возможности поделиться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опытом.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Целевая аудитория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ru-R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45097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 – это мобильное приложение, которое позволяет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 отслеживать прогресс в достижениях своих целей,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даёт возможность создавать планы самому и делиться ими.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Предлагаемое решение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ru-R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Технологии и инновации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Текст 2"/>
          <p:cNvSpPr>
            <a:spLocks noGrp="1"/>
          </p:cNvSpPr>
          <p:nvPr/>
        </p:nvSpPr>
        <p:spPr>
          <a:xfrm>
            <a:off x="755650" y="1855470"/>
            <a:ext cx="7772400" cy="10801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Используем Flutter для фронтенда, Python для бэкенд, PostgreSQL</a:t>
            </a:r>
            <a:r>
              <a:rPr lang="en-US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ля базы данных, и Flutter для разработки кросс-платформенного мобильного приложения.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3" name="Замещающее содержимое 10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63395" y="3500755"/>
            <a:ext cx="3892550" cy="1111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Замещающее содержимое 10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9840" y="5085080"/>
            <a:ext cx="1390650" cy="1525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145" y="5589270"/>
            <a:ext cx="2366010" cy="788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6443980" y="3411220"/>
            <a:ext cx="1469390" cy="150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ru-R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33604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 предлагает большую библиотеку существующих планов по достижению целей, а также предоставляет возможность делиться своими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целями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позволяет пользоваться уже готовыми других пользователей.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Конкурентное преимущество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ru-R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467360" y="33274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Демонстрация продукта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Изображение 3" descr="image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764540"/>
            <a:ext cx="2660015" cy="5911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50800" dir="5400000" sx="1000" sy="1000" algn="ctr" rotWithShape="0">
              <a:schemeClr val="bg1">
                <a:lumMod val="85000"/>
                <a:alpha val="100000"/>
              </a:schemeClr>
            </a:outerShdw>
          </a:effectLst>
        </p:spPr>
      </p:pic>
      <p:pic>
        <p:nvPicPr>
          <p:cNvPr id="6" name="Изображение 5" descr="image (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90" y="620395"/>
            <a:ext cx="2730500" cy="601726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ru-R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 descr="image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88595"/>
            <a:ext cx="2700000" cy="5978028"/>
          </a:xfrm>
          <a:prstGeom prst="rect">
            <a:avLst/>
          </a:prstGeom>
        </p:spPr>
      </p:pic>
      <p:pic>
        <p:nvPicPr>
          <p:cNvPr id="8" name="Изображение 7" descr="image (1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5" y="332740"/>
            <a:ext cx="2700000" cy="5988279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ru-R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29921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зарабатывать через контекстную рекламу нужных курсов для каждого пользователя, в зависимости от его интересов. Также получать процент прибыли от продаж планов по достижению целей от известных людей.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501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Бизнес-модель</a:t>
            </a:r>
            <a:endPara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ru-RU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WPS Presentation</Application>
  <PresentationFormat>Экран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Segoe UI</vt:lpstr>
      <vt:lpstr>Times New Roman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Петр Мироненко</dc:creator>
  <cp:lastModifiedBy>ПК</cp:lastModifiedBy>
  <cp:revision>19</cp:revision>
  <dcterms:created xsi:type="dcterms:W3CDTF">2024-03-13T06:47:00Z</dcterms:created>
  <dcterms:modified xsi:type="dcterms:W3CDTF">2024-03-20T11:03:49Z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F0E3885623A046E5A9898AE6D3854327_13</vt:lpwstr>
  </property>
  <property fmtid="{D5CDD505-2E9C-101B-9397-08002B2CF9AE}" pid="3" name="KSOProductBuildVer">
    <vt:lpwstr>1049-12.2.0.13489</vt:lpwstr>
  </property>
</Properties>
</file>