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78" r:id="rId4"/>
    <p:sldId id="316" r:id="rId5"/>
    <p:sldId id="308" r:id="rId6"/>
    <p:sldId id="317" r:id="rId7"/>
    <p:sldId id="318" r:id="rId8"/>
    <p:sldId id="319" r:id="rId9"/>
    <p:sldId id="320" r:id="rId10"/>
    <p:sldId id="312" r:id="rId11"/>
    <p:sldId id="313" r:id="rId12"/>
    <p:sldId id="321" r:id="rId13"/>
    <p:sldId id="31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4" autoAdjust="0"/>
    <p:restoredTop sz="97123" autoAdjust="0"/>
  </p:normalViewPr>
  <p:slideViewPr>
    <p:cSldViewPr showGuides="1">
      <p:cViewPr>
        <p:scale>
          <a:sx n="70" d="100"/>
          <a:sy n="70" d="100"/>
        </p:scale>
        <p:origin x="-2814" y="-10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115" y="1844675"/>
            <a:ext cx="7937500" cy="12185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8800" dirty="0" err="1" smtClean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ProgressTracker</a:t>
            </a:r>
            <a:endParaRPr lang="en-US" sz="8800" dirty="0" err="1" smtClean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4364990"/>
            <a:ext cx="2043430" cy="2043430"/>
          </a:xfrm>
          <a:prstGeom prst="rect">
            <a:avLst/>
          </a:prstGeom>
          <a:effectLst>
            <a:outerShdw blurRad="508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Текстовое поле 6"/>
          <p:cNvSpPr txBox="1"/>
          <p:nvPr/>
        </p:nvSpPr>
        <p:spPr>
          <a:xfrm>
            <a:off x="6732270" y="5877560"/>
            <a:ext cx="22644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charset="0"/>
                <a:cs typeface="Segoe UI" panose="020B0502040204020203" charset="0"/>
                <a:sym typeface="+mn-ea"/>
              </a:rPr>
              <a:t>E</a:t>
            </a:r>
            <a:r>
              <a:rPr lang="ru-RU" sz="2400" dirty="0">
                <a:latin typeface="Segoe UI" panose="020B0502040204020203" charset="0"/>
                <a:cs typeface="Segoe UI" panose="020B0502040204020203" charset="0"/>
                <a:sym typeface="+mn-ea"/>
              </a:rPr>
              <a:t>.Ю. </a:t>
            </a:r>
            <a:r>
              <a:rPr lang="ru-RU" sz="2400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Дуреева</a:t>
            </a:r>
            <a:r>
              <a:rPr lang="ru-RU" sz="2400" dirty="0" smtClean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endParaRPr lang="ru-RU" sz="2400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sz="2400" dirty="0">
                <a:latin typeface="Segoe UI" panose="020B0502040204020203" charset="0"/>
                <a:cs typeface="Segoe UI" panose="020B0502040204020203" charset="0"/>
                <a:sym typeface="+mn-ea"/>
              </a:rPr>
              <a:t>А.А. </a:t>
            </a:r>
            <a:r>
              <a:rPr lang="ru-RU" sz="2400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Лагонская</a:t>
            </a:r>
            <a:endParaRPr lang="ru-RU" altLang="en-US" sz="2400" dirty="0" err="1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3155315"/>
            <a:ext cx="74860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400">
                <a:latin typeface="Segoe UI" panose="020B0502040204020203" charset="0"/>
                <a:cs typeface="Segoe UI" panose="020B0502040204020203" charset="0"/>
              </a:rPr>
              <a:t>Мобильное приложение для отслеживания прогресса в достижении целей</a:t>
            </a:r>
            <a:endParaRPr sz="24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323850" y="1772920"/>
            <a:ext cx="8089265" cy="4815205"/>
          </a:xfrm>
        </p:spPr>
        <p:txBody>
          <a:bodyPr>
            <a:noAutofit/>
          </a:bodyPr>
          <a:lstStyle/>
          <a:p>
            <a:pPr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 цели:</a:t>
            </a:r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Цель для группы</a:t>
            </a:r>
            <a:r>
              <a:rPr lang="en-US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Система отзывов</a:t>
            </a:r>
            <a:r>
              <a:rPr lang="en-US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Система поощрений и наград</a:t>
            </a:r>
            <a:r>
              <a:rPr lang="en-US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Долгосрочные цели:</a:t>
            </a:r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Внедрение системы искусственного интеллекта для предоставления персонализированных рекомендаций целей пользователям</a:t>
            </a:r>
            <a:r>
              <a:rPr lang="en-US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b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Запустить приложение в App Store и Google Play.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1505" y="260985"/>
            <a:ext cx="8357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План развития</a:t>
            </a:r>
            <a:endParaRPr lang="ru-RU" alt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021705"/>
            <a:ext cx="721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83260" y="2060575"/>
            <a:ext cx="8089265" cy="2525395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Дуреева Елена Юрьевна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team lead, дизайнер, frontend-разработчик, backend-разработчик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Лагонская Алина Артуровна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бизнес-аналитик, технический писатель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1505" y="908685"/>
            <a:ext cx="8357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Наша команда</a:t>
            </a:r>
            <a:endParaRPr lang="ru-RU" alt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021705"/>
            <a:ext cx="721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115" y="1844675"/>
            <a:ext cx="7937500" cy="12185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8800" dirty="0" err="1" smtClean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ProgressTracker</a:t>
            </a:r>
            <a:endParaRPr lang="en-US" sz="8800" dirty="0" err="1" smtClean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4364990"/>
            <a:ext cx="2043430" cy="2043430"/>
          </a:xfrm>
          <a:prstGeom prst="rect">
            <a:avLst/>
          </a:prstGeom>
          <a:effectLst>
            <a:outerShdw blurRad="508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Текстовое поле 6"/>
          <p:cNvSpPr txBox="1"/>
          <p:nvPr/>
        </p:nvSpPr>
        <p:spPr>
          <a:xfrm>
            <a:off x="6732270" y="5877560"/>
            <a:ext cx="22644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charset="0"/>
                <a:cs typeface="Segoe UI" panose="020B0502040204020203" charset="0"/>
                <a:sym typeface="+mn-ea"/>
              </a:rPr>
              <a:t>E</a:t>
            </a:r>
            <a:r>
              <a:rPr lang="ru-RU" sz="2400" dirty="0">
                <a:latin typeface="Segoe UI" panose="020B0502040204020203" charset="0"/>
                <a:cs typeface="Segoe UI" panose="020B0502040204020203" charset="0"/>
                <a:sym typeface="+mn-ea"/>
              </a:rPr>
              <a:t>.Ю. </a:t>
            </a:r>
            <a:r>
              <a:rPr lang="ru-RU" sz="2400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Дуреева</a:t>
            </a:r>
            <a:r>
              <a:rPr lang="ru-RU" sz="2400" dirty="0" smtClean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endParaRPr lang="ru-RU" sz="2400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sz="2400" dirty="0">
                <a:latin typeface="Segoe UI" panose="020B0502040204020203" charset="0"/>
                <a:cs typeface="Segoe UI" panose="020B0502040204020203" charset="0"/>
                <a:sym typeface="+mn-ea"/>
              </a:rPr>
              <a:t>А.А. </a:t>
            </a:r>
            <a:r>
              <a:rPr lang="ru-RU" sz="2400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Лагонская</a:t>
            </a:r>
            <a:endParaRPr lang="ru-RU" altLang="en-US" sz="2400" dirty="0" err="1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3155315"/>
            <a:ext cx="74860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400">
                <a:latin typeface="Segoe UI" panose="020B0502040204020203" charset="0"/>
                <a:cs typeface="Segoe UI" panose="020B0502040204020203" charset="0"/>
              </a:rPr>
              <a:t>Мобильное приложение для отслеживания прогресса в достижении целей</a:t>
            </a:r>
            <a:endParaRPr sz="24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15950" y="2348865"/>
            <a:ext cx="7772400" cy="1775460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Остлеживание прогресса;</a:t>
            </a:r>
            <a:endParaRPr lang="ru-RU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знаниями.</a:t>
            </a:r>
            <a:endParaRPr lang="ru-RU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5950" y="836930"/>
            <a:ext cx="59289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Проблема</a:t>
            </a:r>
            <a:endParaRPr lang="ru-RU" altLang="en-US" sz="6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021705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15950" y="2348865"/>
            <a:ext cx="7772400" cy="2270125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Основной пользователь – целеустремленные люди от 18 до 25 лет.</a:t>
            </a:r>
            <a:endParaRPr lang="ru-RU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5950" y="836930"/>
            <a:ext cx="8366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Целевая аудитория</a:t>
            </a:r>
            <a:endParaRPr lang="ru-RU" altLang="en-US" sz="6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021705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11505" y="1722755"/>
            <a:ext cx="8231505" cy="4645660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мобильное приложение, помогающее достигать целей. 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нем вы можете:</a:t>
            </a:r>
            <a:endParaRPr lang="ru-RU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Создавать цели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прогресс достижения цели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Делиться целями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цели других пользователей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1505" y="404495"/>
            <a:ext cx="8357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Предлагаемое решение</a:t>
            </a:r>
            <a:endParaRPr lang="ru-RU" alt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021705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611505" y="404495"/>
            <a:ext cx="8357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Технологии и инновации</a:t>
            </a:r>
            <a:endParaRPr lang="ru-RU" alt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021705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Замещающее содержимое 102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204720"/>
            <a:ext cx="3892550" cy="1111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083935" y="2708910"/>
            <a:ext cx="1751330" cy="186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3060065" y="4725035"/>
            <a:ext cx="2366010" cy="788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611505" y="404495"/>
            <a:ext cx="83572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Конкурентное преимущество</a:t>
            </a:r>
            <a:endParaRPr lang="ru-RU" alt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021705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/>
          <p:nvPr/>
        </p:nvGraphicFramePr>
        <p:xfrm>
          <a:off x="342900" y="2420620"/>
          <a:ext cx="845781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490"/>
                <a:gridCol w="1221105"/>
                <a:gridCol w="1929638"/>
                <a:gridCol w="1479296"/>
                <a:gridCol w="1812290"/>
              </a:tblGrid>
              <a:tr h="701040">
                <a:tc>
                  <a:txBody>
                    <a:bodyPr/>
                    <a:p>
                      <a:pPr algn="ctr">
                        <a:buNone/>
                      </a:pPr>
                      <a:endParaRPr lang="ru-RU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целей</a:t>
                      </a:r>
                      <a:endParaRPr lang="ru-RU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Отслеживание прогресса</a:t>
                      </a:r>
                      <a:endParaRPr lang="ru-RU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Делиться целями</a:t>
                      </a:r>
                      <a:endParaRPr lang="ru-RU" alt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Использовать чужие цели </a:t>
                      </a:r>
                      <a:endParaRPr lang="ru-RU" alt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ProgressTracker</a:t>
                      </a:r>
                      <a:endParaRPr lang="ru-RU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Trello</a:t>
                      </a:r>
                      <a:endParaRPr lang="ru-RU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3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ru-RU" sz="3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Todoist</a:t>
                      </a:r>
                      <a:endParaRPr lang="ru-RU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3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altLang="en-US" sz="3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YouTrack</a:t>
                      </a:r>
                      <a:endParaRPr lang="ru-RU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3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altLang="en-US" sz="3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To Do</a:t>
                      </a:r>
                      <a:endParaRPr lang="ru-RU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3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altLang="en-US" sz="3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611505" y="171450"/>
            <a:ext cx="8357235" cy="1155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Демонстрация продукта</a:t>
            </a:r>
            <a:endParaRPr lang="ru-RU" alt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532495" y="6021705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" name="Изображение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255270" y="1251585"/>
            <a:ext cx="2712720" cy="5624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Изображение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06725" y="1253490"/>
            <a:ext cx="2714625" cy="5557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21350" y="1208405"/>
            <a:ext cx="2802890" cy="5602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611505" y="171450"/>
            <a:ext cx="8357235" cy="1155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Демонстрация продукта</a:t>
            </a:r>
            <a:endParaRPr lang="ru-RU" alt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532495" y="6021705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Изображение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740" y="1052830"/>
            <a:ext cx="2821305" cy="5787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Изображение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052830"/>
            <a:ext cx="2880995" cy="5787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11505" y="1988820"/>
            <a:ext cx="8231505" cy="464566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реклама курсов:</a:t>
            </a:r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Показывать пользователям контекстную рекламу соответствующих курсов.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курсов на основе интересов и целей пользователей.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прибыли от продаж планов:</a:t>
            </a:r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 с известными людьми для продажи их планов по достижению целей.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процента от прибыли с каждой продажи таких планов.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1505" y="260985"/>
            <a:ext cx="8357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Бизнес-модель</a:t>
            </a:r>
            <a:endParaRPr lang="ru-RU" alt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569325" y="6021705"/>
            <a:ext cx="54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WPS Presentation</Application>
  <PresentationFormat>Экран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Segoe UI</vt:lpstr>
      <vt:lpstr>Times New Roman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 Мироненко</dc:creator>
  <cp:lastModifiedBy>Elena</cp:lastModifiedBy>
  <cp:revision>24</cp:revision>
  <dcterms:created xsi:type="dcterms:W3CDTF">2024-03-13T06:47:00Z</dcterms:created>
  <dcterms:modified xsi:type="dcterms:W3CDTF">2024-05-30T04:37:01Z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6299C80132C14C508DF5AF75B4103DFE_13</vt:lpwstr>
  </property>
  <property fmtid="{D5CDD505-2E9C-101B-9397-08002B2CF9AE}" pid="3" name="KSOProductBuildVer">
    <vt:lpwstr>1049-12.2.0.16909</vt:lpwstr>
  </property>
</Properties>
</file>