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16" autoAdjust="0"/>
  </p:normalViewPr>
  <p:slideViewPr>
    <p:cSldViewPr snapToGrid="0">
      <p:cViewPr>
        <p:scale>
          <a:sx n="64" d="100"/>
          <a:sy n="64" d="100"/>
        </p:scale>
        <p:origin x="9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1159EB-A31C-E811-8D0D-A6F9422F0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B9B841C-307C-D89D-F171-79FCFF773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DFB7CF-0DA1-AF21-82C4-364D7327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3BBA5-FF4E-47DB-B3D6-7FD39DA1C041}" type="datetimeFigureOut">
              <a:rPr lang="fr-FR" smtClean="0"/>
              <a:t>27/03/2023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54BD54-2D4F-6320-A7CF-7F0B8882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8C8631-E53A-707F-9863-0ED43D15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D603-E3E5-4DCB-BB5A-8C23B30FD73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2260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B25CEE-AAD6-504E-34AF-A966E430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2350ABC-1A19-227A-36F2-796A9F490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8362BA-5C44-7F8C-6E84-2BE336C4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3BBA5-FF4E-47DB-B3D6-7FD39DA1C041}" type="datetimeFigureOut">
              <a:rPr lang="fr-FR" smtClean="0"/>
              <a:t>27/03/2023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229CDB-F1FA-D29C-1DC1-A7B0C953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35347C-8886-76D2-32D7-D5CED010B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D603-E3E5-4DCB-BB5A-8C23B30FD73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2117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72873D-3D12-FFDB-C3CE-718687209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D13935-1A40-F720-3D2C-797F4A597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43C54C-CBD0-7B63-23B5-74B613E6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3BBA5-FF4E-47DB-B3D6-7FD39DA1C041}" type="datetimeFigureOut">
              <a:rPr lang="fr-FR" smtClean="0"/>
              <a:t>27/03/2023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9C9E85-6A3E-BAEC-C28D-356F5650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3409DD-BE8C-4BFC-8528-F209BBC70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D603-E3E5-4DCB-BB5A-8C23B30FD73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332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1A34AA-C742-FB57-1B92-69DDBBFA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955F06-B0EF-EA56-EF37-DF9E18295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E53ACB-CE0C-81ED-7D56-4D98EF0C9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3BBA5-FF4E-47DB-B3D6-7FD39DA1C041}" type="datetimeFigureOut">
              <a:rPr lang="fr-FR" smtClean="0"/>
              <a:t>27/03/2023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95ECE7-1060-723A-71AE-F89324DA4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8C593F-5D7B-E8A3-291D-FB6ADFF8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D603-E3E5-4DCB-BB5A-8C23B30FD73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45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090049-AD43-15BF-BB57-6E7ED3904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5A3CB1-A4E1-B721-17B2-7D7361F98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D1F7C7-67CA-3DE2-840B-006B0FB9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3BBA5-FF4E-47DB-B3D6-7FD39DA1C041}" type="datetimeFigureOut">
              <a:rPr lang="fr-FR" smtClean="0"/>
              <a:t>27/03/2023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76005E-72D9-8CC7-47B3-6BA66CD1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149BFB-A750-39A8-462E-113646BD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D603-E3E5-4DCB-BB5A-8C23B30FD73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695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04F0B2-850B-E4B9-D713-BD225FA6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83EC40-4933-412A-8E2B-18E41C9E4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6165A4-03C9-2129-BD4C-45AE01580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F84408-E86F-411E-28AD-E2D2976A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3BBA5-FF4E-47DB-B3D6-7FD39DA1C041}" type="datetimeFigureOut">
              <a:rPr lang="fr-FR" smtClean="0"/>
              <a:t>27/03/2023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9F0A95-1488-11D8-CD11-6B90F91E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DB9317-5A37-0280-BDE9-E8242F15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D603-E3E5-4DCB-BB5A-8C23B30FD73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521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90897C-1A4B-F7BD-6BDD-7D66ADA81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DB60A1-FD78-CC1B-7EA2-33D46C00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56191C-8D56-A0FB-F60C-ABB015B0F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FB2917A-41BD-31B8-0961-09B5C0264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49D2225-6509-439B-A5BD-4855AB44D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B89EAE3-1303-10D7-3110-ED521AE03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3BBA5-FF4E-47DB-B3D6-7FD39DA1C041}" type="datetimeFigureOut">
              <a:rPr lang="fr-FR" smtClean="0"/>
              <a:t>27/03/2023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F5E84C8-CBBD-D494-02C6-29AB212C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71AA60F-F20B-6C72-6AE3-D1927DDF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D603-E3E5-4DCB-BB5A-8C23B30FD73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77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62EBF-6A01-2975-75BB-735FC9BEB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009D293-D4D8-6394-33D9-9F4731672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3BBA5-FF4E-47DB-B3D6-7FD39DA1C041}" type="datetimeFigureOut">
              <a:rPr lang="fr-FR" smtClean="0"/>
              <a:t>27/03/2023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728840-055B-369F-737B-53D9F6FD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314C0D-7A66-8AAB-F622-CDB50A61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D603-E3E5-4DCB-BB5A-8C23B30FD73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60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A770A4B-A3AC-BCBD-2D34-11DBEEC2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3BBA5-FF4E-47DB-B3D6-7FD39DA1C041}" type="datetimeFigureOut">
              <a:rPr lang="fr-FR" smtClean="0"/>
              <a:t>27/03/2023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5E1856-5184-C860-92C8-7F5D703B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366AA5-48CC-48F0-25A4-CEF89041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D603-E3E5-4DCB-BB5A-8C23B30FD73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0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A78412-30AA-7E6B-DCAA-A5EF9B86E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F4EC01-3D8D-22DC-49AD-396056905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B51B58-F739-4EC2-E669-205FA37AC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58B84D-847C-FFDF-34ED-439D23F5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3BBA5-FF4E-47DB-B3D6-7FD39DA1C041}" type="datetimeFigureOut">
              <a:rPr lang="fr-FR" smtClean="0"/>
              <a:t>27/03/2023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E201C0-D119-0E12-B4E0-9248C143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5BE666-1395-45B1-33FF-F897BAE90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D603-E3E5-4DCB-BB5A-8C23B30FD73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482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DBE30-9293-7342-4089-A53C75063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BBB5CB6-B54A-E7BF-5A54-4CB6E5BBB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08F00D-43E1-9EAD-E6E5-5D6AD4527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09240D-2171-99D5-153C-7A5AB2D3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3BBA5-FF4E-47DB-B3D6-7FD39DA1C041}" type="datetimeFigureOut">
              <a:rPr lang="fr-FR" smtClean="0"/>
              <a:t>27/03/2023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3CD876-428E-B70B-0DE1-73DFE02B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344213-9E49-228A-07F2-CAE232C0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D603-E3E5-4DCB-BB5A-8C23B30FD73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16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ECC5E8E-E152-A48A-2B56-CE2B68FD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68F74F-53F2-996B-CB36-8722FBEE7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1B80F1-323B-D85B-953D-12931B563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3BBA5-FF4E-47DB-B3D6-7FD39DA1C041}" type="datetimeFigureOut">
              <a:rPr lang="fr-FR" smtClean="0"/>
              <a:t>27/03/2023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96F0C5-25A0-754F-22D5-9B25443B9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FCB98A-9B0F-A88A-3096-F8C9ED0DF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9D603-E3E5-4DCB-BB5A-8C23B30FD73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61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4B1994-EF19-5342-78E8-2E330EF72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619" y="80472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dirty="0"/>
              <a:t>Sujet</a:t>
            </a:r>
            <a:r>
              <a:rPr lang="en-US" dirty="0"/>
              <a:t>: Mise </a:t>
            </a:r>
            <a:r>
              <a:rPr lang="fr-FR" dirty="0"/>
              <a:t>en</a:t>
            </a:r>
            <a:r>
              <a:rPr lang="en-US" dirty="0"/>
              <a:t> place d’un </a:t>
            </a:r>
            <a:r>
              <a:rPr lang="fr-FR" dirty="0"/>
              <a:t>système</a:t>
            </a:r>
            <a:r>
              <a:rPr lang="en-US" dirty="0"/>
              <a:t> de gestion de </a:t>
            </a:r>
            <a:r>
              <a:rPr lang="en-US" dirty="0" err="1"/>
              <a:t>biblioth</a:t>
            </a:r>
            <a:r>
              <a:rPr lang="fr-FR" dirty="0"/>
              <a:t>è</a:t>
            </a:r>
            <a:r>
              <a:rPr lang="en-US" dirty="0"/>
              <a:t>que universitaire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210990-6754-DC56-03B7-8001A1C46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2619" y="4169928"/>
            <a:ext cx="9144000" cy="1655762"/>
          </a:xfrm>
        </p:spPr>
        <p:txBody>
          <a:bodyPr/>
          <a:lstStyle/>
          <a:p>
            <a:pPr algn="l"/>
            <a:r>
              <a:rPr lang="fr-FR" dirty="0"/>
              <a:t>Présenté</a:t>
            </a:r>
            <a:r>
              <a:rPr lang="en-US" dirty="0"/>
              <a:t> par : 							Encadreur :</a:t>
            </a:r>
          </a:p>
          <a:p>
            <a:pPr algn="l"/>
            <a:r>
              <a:rPr lang="en-US" dirty="0"/>
              <a:t>M. Durel Mboko                 				        M. Lamine DIOP</a:t>
            </a:r>
          </a:p>
        </p:txBody>
      </p:sp>
    </p:spTree>
    <p:extLst>
      <p:ext uri="{BB962C8B-B14F-4D97-AF65-F5344CB8AC3E}">
        <p14:creationId xmlns:p14="http://schemas.microsoft.com/office/powerpoint/2010/main" val="81996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BDB5B2-3D1F-28A2-550A-43934E692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Objectifs</a:t>
            </a:r>
            <a:r>
              <a:rPr lang="en-US" b="1" dirty="0"/>
              <a:t> </a:t>
            </a:r>
            <a:r>
              <a:rPr lang="fr-FR" b="1" dirty="0"/>
              <a:t>général</a:t>
            </a:r>
            <a:r>
              <a:rPr lang="en-US" b="1" dirty="0"/>
              <a:t> 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79BCBD-66F2-518E-A15D-086788D06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394" y="2183844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fr-F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Nous avons pour objectif, à la fin du projet, de développer une application web pour le système de gestion d’une bibliothèque 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universitaire</a:t>
            </a:r>
            <a:r>
              <a:rPr lang="fr-F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qui sera à la fois fiable, conviviale et intuitive pour les utilisateurs.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454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56DE2-F3A1-7BE3-49D7-B670C4F9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err="1"/>
              <a:t>Objectifs</a:t>
            </a:r>
            <a:r>
              <a:rPr lang="en-US" b="1" u="sng" dirty="0"/>
              <a:t> </a:t>
            </a:r>
            <a:r>
              <a:rPr lang="fr-FR" b="1" u="sng" dirty="0"/>
              <a:t>spécifiques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37476C-1E42-3643-6678-36ADF5AB9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dirty="0"/>
              <a:t>Pour atteindre l’objectif principal, nous nous sommes assigné les objectifs spécifiques suivants </a:t>
            </a:r>
            <a:endParaRPr lang="en-US" sz="2400" b="1" dirty="0"/>
          </a:p>
          <a:p>
            <a:pPr>
              <a:lnSpc>
                <a:spcPct val="150000"/>
              </a:lnSpc>
            </a:pPr>
            <a:r>
              <a:rPr lang="en-US" b="1" dirty="0"/>
              <a:t>OS1 </a:t>
            </a:r>
            <a:r>
              <a:rPr lang="en-US" dirty="0"/>
              <a:t>:</a:t>
            </a:r>
            <a:r>
              <a:rPr lang="fr-FR" sz="2400" dirty="0"/>
              <a:t> </a:t>
            </a:r>
            <a:r>
              <a:rPr lang="fr-FR" sz="2400" b="1" dirty="0"/>
              <a:t>permettre aux utilisateurs d'avoir un compte personnel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Créer un esp</a:t>
            </a:r>
            <a:r>
              <a:rPr lang="en-US" sz="2400" dirty="0"/>
              <a:t>ace de stockage pour chaque utilisateur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Inscription d’un certain nombre d’information personnelles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Attribution d’un num</a:t>
            </a:r>
            <a:r>
              <a:rPr lang="fr-FR" sz="2400" dirty="0"/>
              <a:t>é</a:t>
            </a:r>
            <a:r>
              <a:rPr lang="en-US" sz="2400" dirty="0"/>
              <a:t>ro de compte unique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400" dirty="0"/>
          </a:p>
          <a:p>
            <a:pPr marL="0" indent="0">
              <a:lnSpc>
                <a:spcPct val="150000"/>
              </a:lnSpc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5973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FB90CC-27CB-BC3D-80CE-7EE360741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9154"/>
            <a:ext cx="10515600" cy="472190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OS2 </a:t>
            </a:r>
            <a:r>
              <a:rPr lang="en-US" dirty="0"/>
              <a:t>: </a:t>
            </a:r>
            <a:r>
              <a:rPr lang="fr-FR" b="1" dirty="0"/>
              <a:t>Permettre une meilleure conservation des inventaires</a:t>
            </a:r>
            <a:r>
              <a:rPr lang="en-US" b="1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Stocker des collections, des livres dans une base de donn</a:t>
            </a:r>
            <a:r>
              <a:rPr lang="fr-FR" sz="2400" dirty="0"/>
              <a:t>é</a:t>
            </a:r>
            <a:r>
              <a:rPr lang="en-US" sz="2400" dirty="0"/>
              <a:t>e 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Organiser les documents par type, sujet, année de publication de manière à faciliter la conservation</a:t>
            </a:r>
          </a:p>
          <a:p>
            <a:pPr marL="0" indent="0">
              <a:lnSpc>
                <a:spcPct val="150000"/>
              </a:lnSpc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845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0CBCD1-8194-DA92-E791-97F11F722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OS3 </a:t>
            </a:r>
            <a:r>
              <a:rPr lang="en-US" dirty="0"/>
              <a:t>: </a:t>
            </a:r>
            <a:r>
              <a:rPr lang="fr-FR" b="1" dirty="0"/>
              <a:t>Réduire le temps de recherche lors d'un emprunt</a:t>
            </a:r>
            <a:r>
              <a:rPr lang="en-US" b="1" dirty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Établissement d'un compteur de disponibilité des livres.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Consulter un catalogue sur la nature de chaque document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Rechercher un livre à l'aide du nom de l'auteur ou du titre dans la barre de recherche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31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9F998-9B69-CE9F-271A-B1044257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66F013-CC62-CD30-E4D4-F313D0464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OS4 : </a:t>
            </a:r>
            <a:r>
              <a:rPr lang="fr-FR" b="1" dirty="0"/>
              <a:t>Possibilité de réserver un livre à distance</a:t>
            </a:r>
            <a:r>
              <a:rPr lang="fr-FR" dirty="0"/>
              <a:t>.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Consulter le catalogue des livres disponibles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Faire un choix en fonction de ses besoins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Lancer la demande de réservation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1216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AC8C7F-8A2A-F5C1-DCA6-128C37D9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8DA5F7-688E-DC15-9E72-ED75436D5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OS5 : </a:t>
            </a:r>
            <a:r>
              <a:rPr lang="fr-FR" dirty="0"/>
              <a:t>Possibilité de consulter un document en ligne.</a:t>
            </a:r>
          </a:p>
          <a:p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dirty="0"/>
              <a:t>Consulter la liste des livres numériques disponibles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sz="2800" dirty="0"/>
              <a:t>Choisir un livre de votre choix dans la bibliothèque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sz="2800" dirty="0"/>
              <a:t>Lancer la lecture en ligne du livre sélectionné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28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52453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275</Words>
  <Application>Microsoft Office PowerPoint</Application>
  <PresentationFormat>Grand écran</PresentationFormat>
  <Paragraphs>29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Thème Office</vt:lpstr>
      <vt:lpstr>Sujet: Mise en place d’un système de gestion de bibliothèque universitaire</vt:lpstr>
      <vt:lpstr>Objectifs général </vt:lpstr>
      <vt:lpstr>Objectifs spécifiques 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Sujet: Mise en place d’un système de gestion de location</dc:title>
  <dc:creator>Koba Omar Boubacar</dc:creator>
  <cp:lastModifiedBy>Durel Mboko</cp:lastModifiedBy>
  <cp:revision>5</cp:revision>
  <dcterms:created xsi:type="dcterms:W3CDTF">2023-03-27T13:38:11Z</dcterms:created>
  <dcterms:modified xsi:type="dcterms:W3CDTF">2023-03-27T23:32:18Z</dcterms:modified>
</cp:coreProperties>
</file>