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8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81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99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63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552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117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23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30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856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61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722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37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0E08-019A-4C25-A1F7-951EC311D4C1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A82D0B-EF5C-43DD-A87B-AEDCDCA418F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679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thSense" TargetMode="External"/><Relationship Id="rId2" Type="http://schemas.openxmlformats.org/officeDocument/2006/relationships/hyperlink" Target="http://www.engineersgarage.com/articles/sixth-sense-technolog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F4ECA-D353-4B84-8CB7-B0E3DAB9A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Sixth sense technology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6053D4-69CC-446D-B787-1C8EEDD40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580" y="3739560"/>
            <a:ext cx="8637072" cy="1879362"/>
          </a:xfrm>
        </p:spPr>
        <p:txBody>
          <a:bodyPr>
            <a:noAutofit/>
          </a:bodyPr>
          <a:lstStyle/>
          <a:p>
            <a:pPr algn="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Presented by:-</a:t>
            </a:r>
          </a:p>
          <a:p>
            <a:pPr algn="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18RH1A0550</a:t>
            </a:r>
          </a:p>
          <a:p>
            <a:pPr algn="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Durga Kalyani</a:t>
            </a:r>
          </a:p>
          <a:p>
            <a:pPr algn="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cse-a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2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37D2E-32D7-4A08-8539-EFDE6AAD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does it work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303F07-A1F3-48AB-9BA4-050AD370D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2452" y="2016125"/>
            <a:ext cx="9822402" cy="3449638"/>
          </a:xfrm>
        </p:spPr>
      </p:pic>
    </p:spTree>
    <p:extLst>
      <p:ext uri="{BB962C8B-B14F-4D97-AF65-F5344CB8AC3E}">
        <p14:creationId xmlns:p14="http://schemas.microsoft.com/office/powerpoint/2010/main" xmlns="" val="21060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87C71-D055-4497-8674-664E6069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F597-7A73-4F73-A2C7-CABBFC7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959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Make A call.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Call up a map.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Check the time.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multimedia reading experiences.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Get flight updates.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Take pictures.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Drawing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4855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9384A-0426-4B2A-B845-9BE175B1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Make a call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64397B-0543-455E-868A-0ECC7F84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can use the sixth sense to project a keypad onto your hand, then use that virtual keypad to make a call.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81A2AB-8DD9-4A97-ADCE-68D5C3DE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5689" y="2765853"/>
            <a:ext cx="5692223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0354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9F45D-072E-401F-9802-C4712DC8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Call up a map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8E780-5FEB-43AF-8535-104B8C54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the map application we can call up the map of our choice and then use thumbs and index fingers to navigate the map.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53634C-C4A3-4511-B1CD-C8FB07376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1426" y="3070907"/>
            <a:ext cx="6069496" cy="2866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2670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B0F44-DEBC-4FBE-9B49-610807A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Check the time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6EABD9-FBCE-403E-B474-6A0F768D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Draw a circle on your wrist to get virtual watch that gives you the correct time.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F9E927-DFD6-4556-B640-3EA595EB4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7287" y="2812171"/>
            <a:ext cx="5564682" cy="3067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350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C26C4-A246-44EC-8B40-79B8CF1A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Create multimedia reading experiences</a:t>
            </a:r>
            <a:endParaRPr lang="en-IN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0785AB-E433-4F42-8C28-247DD795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Sixth sense can be programmed to project related videos onto newspaper articles you are reading.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FFE84A-935C-430D-807A-4F4A78320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0421" y="2862390"/>
            <a:ext cx="7620000" cy="306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7075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B2652-F48B-4E11-8536-0EEA0381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Get flight  updates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2387AC-4A8B-44D2-B46D-572B7A87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system will recognize your boarding pass and let you know whether your flight is on time and if the gate has changed.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A410F7-C0CC-48A8-9C79-7820C03B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9499" y="2968487"/>
            <a:ext cx="6955735" cy="30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14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D6D3A-B004-46A7-BCE3-57EFC6FE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Take pictures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6D504-853C-4744-B466-E95332DF3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fashion your index fingers and thumbs into a square, the system will snap a photo.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After taking the desired number of photos, we can project them onto a surface, and use gestures to sort through the photos, and organize and resize them.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1A9827-C0FE-4B03-A7B3-A955235C2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8123" y="3741038"/>
            <a:ext cx="8058330" cy="2209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339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BFF30-A896-4B25-A4E2-C7DD9071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Drawing application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333ED-FA6A-4AF0-970F-C443CB34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drawing application lets the user draw on any surface by tracking the fingertip movements of the user’s index finger.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425396-DFB3-480B-84ED-447ABC099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6335" y="3095625"/>
            <a:ext cx="6604086" cy="2850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8631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1D811-C2DE-471F-A848-DA66F28F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5AF18-7E88-4F9A-B8D5-93DCD4AD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Support Multi touch and Multi user interaction.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 Effective.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access directly from the machines in real time.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Mind map the idea anywhere.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Open Source Software.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0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Sixth Sense Technology integrates digital information into the physical world and its objects, making the entire world your computer.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can turn any surface into a touch-screen for computing, controlled by simple hand gestures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also supports multi user and multi touch provisions. Sixth Sense device is a mini-projector coupled with a camera and a cell phone-which acts as the computer and your connection to the Cloud, all the information stored on the web.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current prototype costs around $350. The Sixth Sense prototype is used to implement several applications that have shown the usefulness, viability and flexibility of the system.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4343B2-DC0D-4D0E-A14B-7DF5D25D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disadvantage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F93CE5-20C7-4BAA-9A5F-71E69690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Hardware limitations of the devices, that we currently carry around with us.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 many phones will not allow the external camera feed to be manipulated in the real time.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1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SCOPE:-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many scopes of further modifications to this technology:</a:t>
            </a:r>
          </a:p>
          <a:p>
            <a:pPr lvl="0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get rid of color markers</a:t>
            </a:r>
          </a:p>
          <a:p>
            <a:pPr lvl="0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embedded camera and projector inside mobile and computing devices</a:t>
            </a:r>
          </a:p>
          <a:p>
            <a:pPr lvl="0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have 3D gesture tracking</a:t>
            </a:r>
          </a:p>
          <a:p>
            <a:pPr lvl="0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make Sixth sense work as a fifth sense for disabled people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19AFC-A41A-4D84-A781-A1C05593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107AEE-06E6-4934-A866-BE25052B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Sixth Sense recognizes the objects around us, displaying information automatically and letting us to access it in any way we need.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Sixth Sense prototype implements several applications that demonstrate the usefulness, viability and flexibility of the system.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potential of becoming the ultimate “transparent” user interface for accessing information about everything around us.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Allowing us to interact with this information via natural hand gestures.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4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www.pranavmistry.com/projects/sixthsense/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www.engineersgarage.com/articles/sixth-sense-technology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[3] IEEE Computer, Vol. 30, No. 2, February 1997, Wearable Computing: A First Step Toward Personal Imaging, pp25-32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[4]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https://en.wikipedia.org/wiki/SixthSense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ell\AppData\Local\Microsoft\Windows\INetCache\IE\651OD1QK\thank-you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6135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256F6-D2FF-473E-9711-FD6E4AE8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82CE9F-26CC-431E-A553-3EAC429D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Sixth Sense is a wearable gestural interface that augments the physical world around us with digital information and lets us use natural hand gestures to interact with that information.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Steve Mann is considered as the father of sixth sense Technology who made wearable computer in 1990. He implemented the Sixth Sense Technology as the neck worn projector with a camera system.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Then his work was carried forward by Pranav Mistry.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6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9EB03-BFB3-4569-8355-FD1B0AB5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Devices which are used in sixth sense technology are: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55330-3F5B-48CE-BED3-A06A4551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Camera.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Colored Marker.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Mobile Component.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Mirror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Projector.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47C444-A838-456C-BB6C-CC3C93BC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1853754"/>
            <a:ext cx="753717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66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73D64-D1F0-4DAF-8230-E5D32B09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camera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5C121-6662-4592-B2AE-B96EB0CF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Captures an object in view and tracks the user’s hand gestures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sends the data to smart phone.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acts as digital eye, connecting you to the world of digital information.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1C51AE-90B5-4A58-AD47-957F9270B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7113" y="3965920"/>
            <a:ext cx="6268278" cy="16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0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C3DC4-73D3-4CF2-A2F9-E41A6F88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Color markers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C77F1-9A63-4A94-836C-4A748671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at the tip of the user’s fingers.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Marking the user’s fingers with red, yellow,  green, and blue tape help the webcam recognize gestures.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movements and arrangements of these markets are interpreted into gestures that act as interaction instructions for the projected application interfaces.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0EEE00-89AB-4379-A90D-1FBED6D77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1582" y="4187688"/>
            <a:ext cx="7503271" cy="18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10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10BD1-8FB2-43CF-85D6-C0A0A647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Mirror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A90131-0753-4F3B-A503-11B6FD11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usage of the mirror is significant as the projector dangles pointing downwards from the neck.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CB4E0C-B2B8-4D6C-9461-E0253AB34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1162" y="3048000"/>
            <a:ext cx="2751690" cy="2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99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3DBA9-05AE-46D3-92A2-79E1CF41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Smart Phone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DFAE3C-D2AF-41BE-9953-BCAD9E0F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web-enabled smartphone in the user’s pocket processes the video data.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Other software searches the Web and interprets the hand gestures.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9E44A7-7F97-44FA-9803-D1B860F56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5924" y="2995612"/>
            <a:ext cx="3436041" cy="30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58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4612A-AC61-4182-86BC-0C6C9730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projector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F98E66-06A8-4BA8-887E-8935FA71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projector projects visual information enabling surfaces and physical objects to be used as interfaces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 project itself contains a battery inside, with 3 hours of battery life.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tiny LED projector displays data sent from the smartphone on any surface in view-object, wall, or person.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A39611-9F4A-426F-835C-C5C94BE4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2487" y="3870670"/>
            <a:ext cx="5459896" cy="21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34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213</TotalTime>
  <Words>871</Words>
  <Application>Microsoft Office PowerPoint</Application>
  <PresentationFormat>Custom</PresentationFormat>
  <Paragraphs>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Gallery</vt:lpstr>
      <vt:lpstr>Sixth sense technology</vt:lpstr>
      <vt:lpstr>ABSTRACT</vt:lpstr>
      <vt:lpstr>introduction</vt:lpstr>
      <vt:lpstr>The Devices which are used in sixth sense technology are:</vt:lpstr>
      <vt:lpstr>camera</vt:lpstr>
      <vt:lpstr>Color markers</vt:lpstr>
      <vt:lpstr>Mirror</vt:lpstr>
      <vt:lpstr>Smart Phone</vt:lpstr>
      <vt:lpstr>projector</vt:lpstr>
      <vt:lpstr>How does it work</vt:lpstr>
      <vt:lpstr>Applications</vt:lpstr>
      <vt:lpstr>Make a call</vt:lpstr>
      <vt:lpstr>Call up a map</vt:lpstr>
      <vt:lpstr>Check the time</vt:lpstr>
      <vt:lpstr>Create multimedia reading experiences</vt:lpstr>
      <vt:lpstr>Get flight  updates</vt:lpstr>
      <vt:lpstr>Take pictures</vt:lpstr>
      <vt:lpstr>Drawing application</vt:lpstr>
      <vt:lpstr>Advantages</vt:lpstr>
      <vt:lpstr>disadvantage</vt:lpstr>
      <vt:lpstr>FUTURE SCOPE:- </vt:lpstr>
      <vt:lpstr>conclusion</vt:lpstr>
      <vt:lpstr>References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Sixth sense technology</dc:title>
  <dc:creator>D</dc:creator>
  <cp:lastModifiedBy>dell</cp:lastModifiedBy>
  <cp:revision>7</cp:revision>
  <dcterms:created xsi:type="dcterms:W3CDTF">2022-01-27T08:56:33Z</dcterms:created>
  <dcterms:modified xsi:type="dcterms:W3CDTF">2022-04-16T17:20:50Z</dcterms:modified>
</cp:coreProperties>
</file>