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5" d="100"/>
          <a:sy n="65" d="100"/>
        </p:scale>
        <p:origin x="78"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7BE7-151F-4B64-9211-62A198D7F1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BD0DCA-83FB-4C6A-B8F4-00A8296CE6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95775D-46A7-4E0E-B78A-DCE661B25858}"/>
              </a:ext>
            </a:extLst>
          </p:cNvPr>
          <p:cNvSpPr>
            <a:spLocks noGrp="1"/>
          </p:cNvSpPr>
          <p:nvPr>
            <p:ph type="dt" sz="half" idx="10"/>
          </p:nvPr>
        </p:nvSpPr>
        <p:spPr/>
        <p:txBody>
          <a:bodyPr/>
          <a:lstStyle/>
          <a:p>
            <a:fld id="{9E924274-DBEF-4583-8CC4-72A189D909CD}" type="datetimeFigureOut">
              <a:rPr lang="en-IN" smtClean="0"/>
              <a:t>06-10-2021</a:t>
            </a:fld>
            <a:endParaRPr lang="en-IN"/>
          </a:p>
        </p:txBody>
      </p:sp>
      <p:sp>
        <p:nvSpPr>
          <p:cNvPr id="5" name="Footer Placeholder 4">
            <a:extLst>
              <a:ext uri="{FF2B5EF4-FFF2-40B4-BE49-F238E27FC236}">
                <a16:creationId xmlns:a16="http://schemas.microsoft.com/office/drawing/2014/main" id="{4B79AB7D-D829-4E27-BB32-7A114C2716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F6A0F4-5C83-4B3F-891E-D4661D62355E}"/>
              </a:ext>
            </a:extLst>
          </p:cNvPr>
          <p:cNvSpPr>
            <a:spLocks noGrp="1"/>
          </p:cNvSpPr>
          <p:nvPr>
            <p:ph type="sldNum" sz="quarter" idx="12"/>
          </p:nvPr>
        </p:nvSpPr>
        <p:spPr/>
        <p:txBody>
          <a:bodyPr/>
          <a:lstStyle/>
          <a:p>
            <a:fld id="{16F722C2-4D3D-4EF2-9A1C-4CBC41736DA7}" type="slidenum">
              <a:rPr lang="en-IN" smtClean="0"/>
              <a:t>‹#›</a:t>
            </a:fld>
            <a:endParaRPr lang="en-IN"/>
          </a:p>
        </p:txBody>
      </p:sp>
    </p:spTree>
    <p:extLst>
      <p:ext uri="{BB962C8B-B14F-4D97-AF65-F5344CB8AC3E}">
        <p14:creationId xmlns:p14="http://schemas.microsoft.com/office/powerpoint/2010/main" val="48908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5D0F-E94D-4484-AD84-26B7F9AD4E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42EBAA-E565-4134-9DF2-BE0E8632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1B7CCC-35E5-4228-A6B5-462A582CF0E2}"/>
              </a:ext>
            </a:extLst>
          </p:cNvPr>
          <p:cNvSpPr>
            <a:spLocks noGrp="1"/>
          </p:cNvSpPr>
          <p:nvPr>
            <p:ph type="dt" sz="half" idx="10"/>
          </p:nvPr>
        </p:nvSpPr>
        <p:spPr/>
        <p:txBody>
          <a:bodyPr/>
          <a:lstStyle/>
          <a:p>
            <a:fld id="{9E924274-DBEF-4583-8CC4-72A189D909CD}" type="datetimeFigureOut">
              <a:rPr lang="en-IN" smtClean="0"/>
              <a:t>06-10-2021</a:t>
            </a:fld>
            <a:endParaRPr lang="en-IN"/>
          </a:p>
        </p:txBody>
      </p:sp>
      <p:sp>
        <p:nvSpPr>
          <p:cNvPr id="5" name="Footer Placeholder 4">
            <a:extLst>
              <a:ext uri="{FF2B5EF4-FFF2-40B4-BE49-F238E27FC236}">
                <a16:creationId xmlns:a16="http://schemas.microsoft.com/office/drawing/2014/main" id="{65DBBAEF-FDAA-42D8-8050-5D5FD28E7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FB3072-B1D1-4321-9381-970D9249F3A9}"/>
              </a:ext>
            </a:extLst>
          </p:cNvPr>
          <p:cNvSpPr>
            <a:spLocks noGrp="1"/>
          </p:cNvSpPr>
          <p:nvPr>
            <p:ph type="sldNum" sz="quarter" idx="12"/>
          </p:nvPr>
        </p:nvSpPr>
        <p:spPr/>
        <p:txBody>
          <a:bodyPr/>
          <a:lstStyle/>
          <a:p>
            <a:fld id="{16F722C2-4D3D-4EF2-9A1C-4CBC41736DA7}" type="slidenum">
              <a:rPr lang="en-IN" smtClean="0"/>
              <a:t>‹#›</a:t>
            </a:fld>
            <a:endParaRPr lang="en-IN"/>
          </a:p>
        </p:txBody>
      </p:sp>
    </p:spTree>
    <p:extLst>
      <p:ext uri="{BB962C8B-B14F-4D97-AF65-F5344CB8AC3E}">
        <p14:creationId xmlns:p14="http://schemas.microsoft.com/office/powerpoint/2010/main" val="146068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5CD3F-7FE6-487F-81E0-232F4B9E54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8C059C-0354-4506-B20C-A32ADDF03B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9BC3E-6409-4427-A96F-E561CAA7B8BE}"/>
              </a:ext>
            </a:extLst>
          </p:cNvPr>
          <p:cNvSpPr>
            <a:spLocks noGrp="1"/>
          </p:cNvSpPr>
          <p:nvPr>
            <p:ph type="dt" sz="half" idx="10"/>
          </p:nvPr>
        </p:nvSpPr>
        <p:spPr/>
        <p:txBody>
          <a:bodyPr/>
          <a:lstStyle/>
          <a:p>
            <a:fld id="{9E924274-DBEF-4583-8CC4-72A189D909CD}" type="datetimeFigureOut">
              <a:rPr lang="en-IN" smtClean="0"/>
              <a:t>06-10-2021</a:t>
            </a:fld>
            <a:endParaRPr lang="en-IN"/>
          </a:p>
        </p:txBody>
      </p:sp>
      <p:sp>
        <p:nvSpPr>
          <p:cNvPr id="5" name="Footer Placeholder 4">
            <a:extLst>
              <a:ext uri="{FF2B5EF4-FFF2-40B4-BE49-F238E27FC236}">
                <a16:creationId xmlns:a16="http://schemas.microsoft.com/office/drawing/2014/main" id="{889DDB7E-FA70-4741-8127-31E2CE14CA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20A80-4E6E-4E71-AC2C-C825D455331C}"/>
              </a:ext>
            </a:extLst>
          </p:cNvPr>
          <p:cNvSpPr>
            <a:spLocks noGrp="1"/>
          </p:cNvSpPr>
          <p:nvPr>
            <p:ph type="sldNum" sz="quarter" idx="12"/>
          </p:nvPr>
        </p:nvSpPr>
        <p:spPr/>
        <p:txBody>
          <a:bodyPr/>
          <a:lstStyle/>
          <a:p>
            <a:fld id="{16F722C2-4D3D-4EF2-9A1C-4CBC41736DA7}" type="slidenum">
              <a:rPr lang="en-IN" smtClean="0"/>
              <a:t>‹#›</a:t>
            </a:fld>
            <a:endParaRPr lang="en-IN"/>
          </a:p>
        </p:txBody>
      </p:sp>
    </p:spTree>
    <p:extLst>
      <p:ext uri="{BB962C8B-B14F-4D97-AF65-F5344CB8AC3E}">
        <p14:creationId xmlns:p14="http://schemas.microsoft.com/office/powerpoint/2010/main" val="404067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E2B5-B397-4577-B7C4-1C170CBEAD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05855A-F2F3-45F1-9022-328EF2D5CB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B84897-2EE2-4A6D-83C5-F842713A24AF}"/>
              </a:ext>
            </a:extLst>
          </p:cNvPr>
          <p:cNvSpPr>
            <a:spLocks noGrp="1"/>
          </p:cNvSpPr>
          <p:nvPr>
            <p:ph type="dt" sz="half" idx="10"/>
          </p:nvPr>
        </p:nvSpPr>
        <p:spPr/>
        <p:txBody>
          <a:bodyPr/>
          <a:lstStyle/>
          <a:p>
            <a:fld id="{9E924274-DBEF-4583-8CC4-72A189D909CD}" type="datetimeFigureOut">
              <a:rPr lang="en-IN" smtClean="0"/>
              <a:t>06-10-2021</a:t>
            </a:fld>
            <a:endParaRPr lang="en-IN"/>
          </a:p>
        </p:txBody>
      </p:sp>
      <p:sp>
        <p:nvSpPr>
          <p:cNvPr id="5" name="Footer Placeholder 4">
            <a:extLst>
              <a:ext uri="{FF2B5EF4-FFF2-40B4-BE49-F238E27FC236}">
                <a16:creationId xmlns:a16="http://schemas.microsoft.com/office/drawing/2014/main" id="{36856A4C-897F-4699-B7F3-A9224A995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C1425C-E66E-43ED-A873-E3EA9CC67EF5}"/>
              </a:ext>
            </a:extLst>
          </p:cNvPr>
          <p:cNvSpPr>
            <a:spLocks noGrp="1"/>
          </p:cNvSpPr>
          <p:nvPr>
            <p:ph type="sldNum" sz="quarter" idx="12"/>
          </p:nvPr>
        </p:nvSpPr>
        <p:spPr/>
        <p:txBody>
          <a:bodyPr/>
          <a:lstStyle/>
          <a:p>
            <a:fld id="{16F722C2-4D3D-4EF2-9A1C-4CBC41736DA7}" type="slidenum">
              <a:rPr lang="en-IN" smtClean="0"/>
              <a:t>‹#›</a:t>
            </a:fld>
            <a:endParaRPr lang="en-IN"/>
          </a:p>
        </p:txBody>
      </p:sp>
    </p:spTree>
    <p:extLst>
      <p:ext uri="{BB962C8B-B14F-4D97-AF65-F5344CB8AC3E}">
        <p14:creationId xmlns:p14="http://schemas.microsoft.com/office/powerpoint/2010/main" val="627366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FC7E-37D4-4E80-84AD-4FB736564C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153CA4-02C8-4F33-9F43-FA104FA4C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313AC-D269-4210-9156-4FC81BEC1851}"/>
              </a:ext>
            </a:extLst>
          </p:cNvPr>
          <p:cNvSpPr>
            <a:spLocks noGrp="1"/>
          </p:cNvSpPr>
          <p:nvPr>
            <p:ph type="dt" sz="half" idx="10"/>
          </p:nvPr>
        </p:nvSpPr>
        <p:spPr/>
        <p:txBody>
          <a:bodyPr/>
          <a:lstStyle/>
          <a:p>
            <a:fld id="{9E924274-DBEF-4583-8CC4-72A189D909CD}" type="datetimeFigureOut">
              <a:rPr lang="en-IN" smtClean="0"/>
              <a:t>06-10-2021</a:t>
            </a:fld>
            <a:endParaRPr lang="en-IN"/>
          </a:p>
        </p:txBody>
      </p:sp>
      <p:sp>
        <p:nvSpPr>
          <p:cNvPr id="5" name="Footer Placeholder 4">
            <a:extLst>
              <a:ext uri="{FF2B5EF4-FFF2-40B4-BE49-F238E27FC236}">
                <a16:creationId xmlns:a16="http://schemas.microsoft.com/office/drawing/2014/main" id="{FAC9EA98-99CB-45AF-BCE3-A4411D721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CDCDD7-5162-4638-9A35-730B0EC39118}"/>
              </a:ext>
            </a:extLst>
          </p:cNvPr>
          <p:cNvSpPr>
            <a:spLocks noGrp="1"/>
          </p:cNvSpPr>
          <p:nvPr>
            <p:ph type="sldNum" sz="quarter" idx="12"/>
          </p:nvPr>
        </p:nvSpPr>
        <p:spPr/>
        <p:txBody>
          <a:bodyPr/>
          <a:lstStyle/>
          <a:p>
            <a:fld id="{16F722C2-4D3D-4EF2-9A1C-4CBC41736DA7}" type="slidenum">
              <a:rPr lang="en-IN" smtClean="0"/>
              <a:t>‹#›</a:t>
            </a:fld>
            <a:endParaRPr lang="en-IN"/>
          </a:p>
        </p:txBody>
      </p:sp>
    </p:spTree>
    <p:extLst>
      <p:ext uri="{BB962C8B-B14F-4D97-AF65-F5344CB8AC3E}">
        <p14:creationId xmlns:p14="http://schemas.microsoft.com/office/powerpoint/2010/main" val="272733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6140-B7A0-4ABC-A5D5-CEB9C3158B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1FCEAB-A65B-4A50-9C8B-C6E737C5C2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0A6565-D738-453E-BE9E-38B56AC028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9AB65D-6F26-402F-A9FB-9640AAEA8602}"/>
              </a:ext>
            </a:extLst>
          </p:cNvPr>
          <p:cNvSpPr>
            <a:spLocks noGrp="1"/>
          </p:cNvSpPr>
          <p:nvPr>
            <p:ph type="dt" sz="half" idx="10"/>
          </p:nvPr>
        </p:nvSpPr>
        <p:spPr/>
        <p:txBody>
          <a:bodyPr/>
          <a:lstStyle/>
          <a:p>
            <a:fld id="{9E924274-DBEF-4583-8CC4-72A189D909CD}" type="datetimeFigureOut">
              <a:rPr lang="en-IN" smtClean="0"/>
              <a:t>06-10-2021</a:t>
            </a:fld>
            <a:endParaRPr lang="en-IN"/>
          </a:p>
        </p:txBody>
      </p:sp>
      <p:sp>
        <p:nvSpPr>
          <p:cNvPr id="6" name="Footer Placeholder 5">
            <a:extLst>
              <a:ext uri="{FF2B5EF4-FFF2-40B4-BE49-F238E27FC236}">
                <a16:creationId xmlns:a16="http://schemas.microsoft.com/office/drawing/2014/main" id="{36F83B78-0FB3-4DE2-8E3B-17E78453C7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1E2019-68E3-4B6B-93E1-83A969E1981B}"/>
              </a:ext>
            </a:extLst>
          </p:cNvPr>
          <p:cNvSpPr>
            <a:spLocks noGrp="1"/>
          </p:cNvSpPr>
          <p:nvPr>
            <p:ph type="sldNum" sz="quarter" idx="12"/>
          </p:nvPr>
        </p:nvSpPr>
        <p:spPr/>
        <p:txBody>
          <a:bodyPr/>
          <a:lstStyle/>
          <a:p>
            <a:fld id="{16F722C2-4D3D-4EF2-9A1C-4CBC41736DA7}" type="slidenum">
              <a:rPr lang="en-IN" smtClean="0"/>
              <a:t>‹#›</a:t>
            </a:fld>
            <a:endParaRPr lang="en-IN"/>
          </a:p>
        </p:txBody>
      </p:sp>
    </p:spTree>
    <p:extLst>
      <p:ext uri="{BB962C8B-B14F-4D97-AF65-F5344CB8AC3E}">
        <p14:creationId xmlns:p14="http://schemas.microsoft.com/office/powerpoint/2010/main" val="428816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4DFC-C94A-416D-BB9F-753A709C24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F1E28D-C6AB-4CB5-A55D-51A7C05E21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67468-A374-4831-95B3-99ADEE126F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EA4DEE-4F3E-4E9F-83CD-F9040892B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49BDA1-C42B-4558-A384-EAF3E61B80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E91B49-4ABD-4B92-A1D1-E24648EEF853}"/>
              </a:ext>
            </a:extLst>
          </p:cNvPr>
          <p:cNvSpPr>
            <a:spLocks noGrp="1"/>
          </p:cNvSpPr>
          <p:nvPr>
            <p:ph type="dt" sz="half" idx="10"/>
          </p:nvPr>
        </p:nvSpPr>
        <p:spPr/>
        <p:txBody>
          <a:bodyPr/>
          <a:lstStyle/>
          <a:p>
            <a:fld id="{9E924274-DBEF-4583-8CC4-72A189D909CD}" type="datetimeFigureOut">
              <a:rPr lang="en-IN" smtClean="0"/>
              <a:t>06-10-2021</a:t>
            </a:fld>
            <a:endParaRPr lang="en-IN"/>
          </a:p>
        </p:txBody>
      </p:sp>
      <p:sp>
        <p:nvSpPr>
          <p:cNvPr id="8" name="Footer Placeholder 7">
            <a:extLst>
              <a:ext uri="{FF2B5EF4-FFF2-40B4-BE49-F238E27FC236}">
                <a16:creationId xmlns:a16="http://schemas.microsoft.com/office/drawing/2014/main" id="{14A57239-C9D2-4D29-B2D9-653306D2A5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B64FFF-4008-4E09-9FDF-CE9714CFB05F}"/>
              </a:ext>
            </a:extLst>
          </p:cNvPr>
          <p:cNvSpPr>
            <a:spLocks noGrp="1"/>
          </p:cNvSpPr>
          <p:nvPr>
            <p:ph type="sldNum" sz="quarter" idx="12"/>
          </p:nvPr>
        </p:nvSpPr>
        <p:spPr/>
        <p:txBody>
          <a:bodyPr/>
          <a:lstStyle/>
          <a:p>
            <a:fld id="{16F722C2-4D3D-4EF2-9A1C-4CBC41736DA7}" type="slidenum">
              <a:rPr lang="en-IN" smtClean="0"/>
              <a:t>‹#›</a:t>
            </a:fld>
            <a:endParaRPr lang="en-IN"/>
          </a:p>
        </p:txBody>
      </p:sp>
    </p:spTree>
    <p:extLst>
      <p:ext uri="{BB962C8B-B14F-4D97-AF65-F5344CB8AC3E}">
        <p14:creationId xmlns:p14="http://schemas.microsoft.com/office/powerpoint/2010/main" val="288251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0549-6816-43A8-A005-DD35E0B4C6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AEDD12-827C-4313-8F92-5288F3491D70}"/>
              </a:ext>
            </a:extLst>
          </p:cNvPr>
          <p:cNvSpPr>
            <a:spLocks noGrp="1"/>
          </p:cNvSpPr>
          <p:nvPr>
            <p:ph type="dt" sz="half" idx="10"/>
          </p:nvPr>
        </p:nvSpPr>
        <p:spPr/>
        <p:txBody>
          <a:bodyPr/>
          <a:lstStyle/>
          <a:p>
            <a:fld id="{9E924274-DBEF-4583-8CC4-72A189D909CD}" type="datetimeFigureOut">
              <a:rPr lang="en-IN" smtClean="0"/>
              <a:t>06-10-2021</a:t>
            </a:fld>
            <a:endParaRPr lang="en-IN"/>
          </a:p>
        </p:txBody>
      </p:sp>
      <p:sp>
        <p:nvSpPr>
          <p:cNvPr id="4" name="Footer Placeholder 3">
            <a:extLst>
              <a:ext uri="{FF2B5EF4-FFF2-40B4-BE49-F238E27FC236}">
                <a16:creationId xmlns:a16="http://schemas.microsoft.com/office/drawing/2014/main" id="{A4C17D59-463E-423E-AB72-A3FCE305AF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C70693-C0F6-4F9F-B211-E201284D7B2B}"/>
              </a:ext>
            </a:extLst>
          </p:cNvPr>
          <p:cNvSpPr>
            <a:spLocks noGrp="1"/>
          </p:cNvSpPr>
          <p:nvPr>
            <p:ph type="sldNum" sz="quarter" idx="12"/>
          </p:nvPr>
        </p:nvSpPr>
        <p:spPr/>
        <p:txBody>
          <a:bodyPr/>
          <a:lstStyle/>
          <a:p>
            <a:fld id="{16F722C2-4D3D-4EF2-9A1C-4CBC41736DA7}" type="slidenum">
              <a:rPr lang="en-IN" smtClean="0"/>
              <a:t>‹#›</a:t>
            </a:fld>
            <a:endParaRPr lang="en-IN"/>
          </a:p>
        </p:txBody>
      </p:sp>
    </p:spTree>
    <p:extLst>
      <p:ext uri="{BB962C8B-B14F-4D97-AF65-F5344CB8AC3E}">
        <p14:creationId xmlns:p14="http://schemas.microsoft.com/office/powerpoint/2010/main" val="3496224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651998-A816-4081-A196-5B610DD9E5F4}"/>
              </a:ext>
            </a:extLst>
          </p:cNvPr>
          <p:cNvSpPr>
            <a:spLocks noGrp="1"/>
          </p:cNvSpPr>
          <p:nvPr>
            <p:ph type="dt" sz="half" idx="10"/>
          </p:nvPr>
        </p:nvSpPr>
        <p:spPr/>
        <p:txBody>
          <a:bodyPr/>
          <a:lstStyle/>
          <a:p>
            <a:fld id="{9E924274-DBEF-4583-8CC4-72A189D909CD}" type="datetimeFigureOut">
              <a:rPr lang="en-IN" smtClean="0"/>
              <a:t>06-10-2021</a:t>
            </a:fld>
            <a:endParaRPr lang="en-IN"/>
          </a:p>
        </p:txBody>
      </p:sp>
      <p:sp>
        <p:nvSpPr>
          <p:cNvPr id="3" name="Footer Placeholder 2">
            <a:extLst>
              <a:ext uri="{FF2B5EF4-FFF2-40B4-BE49-F238E27FC236}">
                <a16:creationId xmlns:a16="http://schemas.microsoft.com/office/drawing/2014/main" id="{17A92CEF-EE8A-4817-AABA-E54E5888C3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33C249-B8A3-4F71-A9C6-2AFBAC098E39}"/>
              </a:ext>
            </a:extLst>
          </p:cNvPr>
          <p:cNvSpPr>
            <a:spLocks noGrp="1"/>
          </p:cNvSpPr>
          <p:nvPr>
            <p:ph type="sldNum" sz="quarter" idx="12"/>
          </p:nvPr>
        </p:nvSpPr>
        <p:spPr/>
        <p:txBody>
          <a:bodyPr/>
          <a:lstStyle/>
          <a:p>
            <a:fld id="{16F722C2-4D3D-4EF2-9A1C-4CBC41736DA7}" type="slidenum">
              <a:rPr lang="en-IN" smtClean="0"/>
              <a:t>‹#›</a:t>
            </a:fld>
            <a:endParaRPr lang="en-IN"/>
          </a:p>
        </p:txBody>
      </p:sp>
    </p:spTree>
    <p:extLst>
      <p:ext uri="{BB962C8B-B14F-4D97-AF65-F5344CB8AC3E}">
        <p14:creationId xmlns:p14="http://schemas.microsoft.com/office/powerpoint/2010/main" val="105394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052B-2DB0-4E0E-A9B7-2B6D4DEF4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BB13A5-2141-429E-9497-1C39AB84B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3E363C-97B4-4735-A771-0194FB0C5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778302-E6CB-4332-9D4C-B622B2A7DC1D}"/>
              </a:ext>
            </a:extLst>
          </p:cNvPr>
          <p:cNvSpPr>
            <a:spLocks noGrp="1"/>
          </p:cNvSpPr>
          <p:nvPr>
            <p:ph type="dt" sz="half" idx="10"/>
          </p:nvPr>
        </p:nvSpPr>
        <p:spPr/>
        <p:txBody>
          <a:bodyPr/>
          <a:lstStyle/>
          <a:p>
            <a:fld id="{9E924274-DBEF-4583-8CC4-72A189D909CD}" type="datetimeFigureOut">
              <a:rPr lang="en-IN" smtClean="0"/>
              <a:t>06-10-2021</a:t>
            </a:fld>
            <a:endParaRPr lang="en-IN"/>
          </a:p>
        </p:txBody>
      </p:sp>
      <p:sp>
        <p:nvSpPr>
          <p:cNvPr id="6" name="Footer Placeholder 5">
            <a:extLst>
              <a:ext uri="{FF2B5EF4-FFF2-40B4-BE49-F238E27FC236}">
                <a16:creationId xmlns:a16="http://schemas.microsoft.com/office/drawing/2014/main" id="{F93765B3-0138-4AD6-974C-54A4584D3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C78300-564A-4E91-9C69-666D58405B3A}"/>
              </a:ext>
            </a:extLst>
          </p:cNvPr>
          <p:cNvSpPr>
            <a:spLocks noGrp="1"/>
          </p:cNvSpPr>
          <p:nvPr>
            <p:ph type="sldNum" sz="quarter" idx="12"/>
          </p:nvPr>
        </p:nvSpPr>
        <p:spPr/>
        <p:txBody>
          <a:bodyPr/>
          <a:lstStyle/>
          <a:p>
            <a:fld id="{16F722C2-4D3D-4EF2-9A1C-4CBC41736DA7}" type="slidenum">
              <a:rPr lang="en-IN" smtClean="0"/>
              <a:t>‹#›</a:t>
            </a:fld>
            <a:endParaRPr lang="en-IN"/>
          </a:p>
        </p:txBody>
      </p:sp>
    </p:spTree>
    <p:extLst>
      <p:ext uri="{BB962C8B-B14F-4D97-AF65-F5344CB8AC3E}">
        <p14:creationId xmlns:p14="http://schemas.microsoft.com/office/powerpoint/2010/main" val="169944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D9D8-9F9A-41E0-B649-CD726BF66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E4FFA0-12EE-4F8B-B12A-6DFC0AFE7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087B48-BDF4-488A-90EB-BED95EAC2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780F4-FDB2-4D33-813F-F89B88BC719C}"/>
              </a:ext>
            </a:extLst>
          </p:cNvPr>
          <p:cNvSpPr>
            <a:spLocks noGrp="1"/>
          </p:cNvSpPr>
          <p:nvPr>
            <p:ph type="dt" sz="half" idx="10"/>
          </p:nvPr>
        </p:nvSpPr>
        <p:spPr/>
        <p:txBody>
          <a:bodyPr/>
          <a:lstStyle/>
          <a:p>
            <a:fld id="{9E924274-DBEF-4583-8CC4-72A189D909CD}" type="datetimeFigureOut">
              <a:rPr lang="en-IN" smtClean="0"/>
              <a:t>06-10-2021</a:t>
            </a:fld>
            <a:endParaRPr lang="en-IN"/>
          </a:p>
        </p:txBody>
      </p:sp>
      <p:sp>
        <p:nvSpPr>
          <p:cNvPr id="6" name="Footer Placeholder 5">
            <a:extLst>
              <a:ext uri="{FF2B5EF4-FFF2-40B4-BE49-F238E27FC236}">
                <a16:creationId xmlns:a16="http://schemas.microsoft.com/office/drawing/2014/main" id="{DD43FE76-047E-44B5-80E5-D4806C4BF1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17D1DC-B076-4197-B20D-29D9CA29D364}"/>
              </a:ext>
            </a:extLst>
          </p:cNvPr>
          <p:cNvSpPr>
            <a:spLocks noGrp="1"/>
          </p:cNvSpPr>
          <p:nvPr>
            <p:ph type="sldNum" sz="quarter" idx="12"/>
          </p:nvPr>
        </p:nvSpPr>
        <p:spPr/>
        <p:txBody>
          <a:bodyPr/>
          <a:lstStyle/>
          <a:p>
            <a:fld id="{16F722C2-4D3D-4EF2-9A1C-4CBC41736DA7}" type="slidenum">
              <a:rPr lang="en-IN" smtClean="0"/>
              <a:t>‹#›</a:t>
            </a:fld>
            <a:endParaRPr lang="en-IN"/>
          </a:p>
        </p:txBody>
      </p:sp>
    </p:spTree>
    <p:extLst>
      <p:ext uri="{BB962C8B-B14F-4D97-AF65-F5344CB8AC3E}">
        <p14:creationId xmlns:p14="http://schemas.microsoft.com/office/powerpoint/2010/main" val="260236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29AD49-A38B-404D-A4C4-2FEFE5E198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1C590F-A149-4225-869E-3E1AF3546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24EF8C-531A-4B14-AEC6-C9EDC38961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24274-DBEF-4583-8CC4-72A189D909CD}" type="datetimeFigureOut">
              <a:rPr lang="en-IN" smtClean="0"/>
              <a:t>06-10-2021</a:t>
            </a:fld>
            <a:endParaRPr lang="en-IN"/>
          </a:p>
        </p:txBody>
      </p:sp>
      <p:sp>
        <p:nvSpPr>
          <p:cNvPr id="5" name="Footer Placeholder 4">
            <a:extLst>
              <a:ext uri="{FF2B5EF4-FFF2-40B4-BE49-F238E27FC236}">
                <a16:creationId xmlns:a16="http://schemas.microsoft.com/office/drawing/2014/main" id="{23486ABA-612C-4D9B-B0EC-D48C19A31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A6F4DB-67A2-4187-8665-BE62DE5F2A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722C2-4D3D-4EF2-9A1C-4CBC41736DA7}" type="slidenum">
              <a:rPr lang="en-IN" smtClean="0"/>
              <a:t>‹#›</a:t>
            </a:fld>
            <a:endParaRPr lang="en-IN"/>
          </a:p>
        </p:txBody>
      </p:sp>
    </p:spTree>
    <p:extLst>
      <p:ext uri="{BB962C8B-B14F-4D97-AF65-F5344CB8AC3E}">
        <p14:creationId xmlns:p14="http://schemas.microsoft.com/office/powerpoint/2010/main" val="2938067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AE1B-B963-4C4B-B98A-9F7547F209F7}"/>
              </a:ext>
            </a:extLst>
          </p:cNvPr>
          <p:cNvSpPr>
            <a:spLocks noGrp="1"/>
          </p:cNvSpPr>
          <p:nvPr>
            <p:ph type="ctrTitle" idx="4294967295"/>
          </p:nvPr>
        </p:nvSpPr>
        <p:spPr>
          <a:xfrm>
            <a:off x="0" y="5238903"/>
            <a:ext cx="5220930" cy="1427367"/>
          </a:xfrm>
        </p:spPr>
        <p:txBody>
          <a:bodyPr>
            <a:normAutofit/>
          </a:bodyPr>
          <a:lstStyle/>
          <a:p>
            <a:r>
              <a:rPr lang="en-IN" dirty="0">
                <a:solidFill>
                  <a:schemeClr val="bg1"/>
                </a:solidFill>
                <a:latin typeface="Berlin Sans FB Demi" panose="020E0802020502020306" pitchFamily="34" charset="0"/>
                <a:cs typeface="Aharoni" panose="02010803020104030203" pitchFamily="2" charset="-79"/>
              </a:rPr>
              <a:t>Astrological Predictions Systems</a:t>
            </a:r>
          </a:p>
        </p:txBody>
      </p:sp>
    </p:spTree>
    <p:extLst>
      <p:ext uri="{BB962C8B-B14F-4D97-AF65-F5344CB8AC3E}">
        <p14:creationId xmlns:p14="http://schemas.microsoft.com/office/powerpoint/2010/main" val="160893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5324F1-4552-42A4-B80F-FC3386832408}"/>
              </a:ext>
            </a:extLst>
          </p:cNvPr>
          <p:cNvSpPr txBox="1"/>
          <p:nvPr/>
        </p:nvSpPr>
        <p:spPr>
          <a:xfrm>
            <a:off x="1312606" y="1725561"/>
            <a:ext cx="10146891" cy="3539430"/>
          </a:xfrm>
          <a:prstGeom prst="rect">
            <a:avLst/>
          </a:prstGeom>
          <a:noFill/>
        </p:spPr>
        <p:txBody>
          <a:bodyPr wrap="square">
            <a:spAutoFit/>
          </a:bodyPr>
          <a:lstStyle/>
          <a:p>
            <a:r>
              <a:rPr lang="en-US" sz="2800" dirty="0">
                <a:latin typeface="Century Schoolbook" panose="02040604050505020304" pitchFamily="18" charset="0"/>
                <a:cs typeface="Aharoni" panose="02010803020104030203" pitchFamily="2" charset="-79"/>
              </a:rPr>
              <a:t>Astrology is the belief the positions of the stars and movements of the planets of the Solar System, and also asteroids and other stars, but not as much, have an influence on the events, lives, and behavior of people.</a:t>
            </a:r>
          </a:p>
          <a:p>
            <a:endParaRPr lang="en-US" sz="2800" dirty="0">
              <a:latin typeface="Century Schoolbook" panose="02040604050505020304" pitchFamily="18" charset="0"/>
              <a:cs typeface="Aharoni" panose="02010803020104030203" pitchFamily="2" charset="-79"/>
            </a:endParaRPr>
          </a:p>
          <a:p>
            <a:r>
              <a:rPr lang="en-US" sz="2800" dirty="0">
                <a:latin typeface="Century Schoolbook" panose="02040604050505020304" pitchFamily="18" charset="0"/>
                <a:cs typeface="Aharoni" panose="02010803020104030203" pitchFamily="2" charset="-79"/>
              </a:rPr>
              <a:t>An astrologer looks at the planets' positions and tries to understand a person's character or tries to predict the future</a:t>
            </a:r>
            <a:endParaRPr lang="en-IN" sz="28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331214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5A8A5-118F-4A5D-94B1-12404F33EC0D}"/>
              </a:ext>
            </a:extLst>
          </p:cNvPr>
          <p:cNvSpPr txBox="1"/>
          <p:nvPr/>
        </p:nvSpPr>
        <p:spPr>
          <a:xfrm>
            <a:off x="4262284" y="132736"/>
            <a:ext cx="8509819" cy="369332"/>
          </a:xfrm>
          <a:prstGeom prst="rect">
            <a:avLst/>
          </a:prstGeom>
          <a:noFill/>
        </p:spPr>
        <p:txBody>
          <a:bodyPr wrap="square">
            <a:spAutoFit/>
          </a:bodyPr>
          <a:lstStyle/>
          <a:p>
            <a:r>
              <a:rPr lang="en-IN" b="1" i="0" dirty="0">
                <a:solidFill>
                  <a:srgbClr val="000000"/>
                </a:solidFill>
                <a:effectLst/>
                <a:latin typeface="Verdana" panose="020B0604030504040204" pitchFamily="34" charset="0"/>
              </a:rPr>
              <a:t>HISTORY OF ASTROLOGY</a:t>
            </a:r>
            <a:endParaRPr lang="en-IN" dirty="0"/>
          </a:p>
        </p:txBody>
      </p:sp>
      <p:sp>
        <p:nvSpPr>
          <p:cNvPr id="6" name="TextBox 5">
            <a:extLst>
              <a:ext uri="{FF2B5EF4-FFF2-40B4-BE49-F238E27FC236}">
                <a16:creationId xmlns:a16="http://schemas.microsoft.com/office/drawing/2014/main" id="{25F3FC95-E430-41AD-AE44-FE8BB25BDAC6}"/>
              </a:ext>
            </a:extLst>
          </p:cNvPr>
          <p:cNvSpPr txBox="1"/>
          <p:nvPr/>
        </p:nvSpPr>
        <p:spPr>
          <a:xfrm>
            <a:off x="1120877" y="1997839"/>
            <a:ext cx="10589341" cy="3970318"/>
          </a:xfrm>
          <a:prstGeom prst="rect">
            <a:avLst/>
          </a:prstGeom>
          <a:noFill/>
        </p:spPr>
        <p:txBody>
          <a:bodyPr wrap="square">
            <a:spAutoFit/>
          </a:bodyPr>
          <a:lstStyle/>
          <a:p>
            <a:r>
              <a:rPr lang="en-US" sz="2400" b="0" i="0" dirty="0">
                <a:solidFill>
                  <a:srgbClr val="000000"/>
                </a:solidFill>
                <a:effectLst/>
                <a:latin typeface="Century Schoolbook" panose="02040604050505020304" pitchFamily="18" charset="0"/>
              </a:rPr>
              <a:t>Astronomical  observation begins with the early civilizations of Mesopotamia, where prominent constellations (the patterns formed by stars in the galaxy) are recognized and named soon after 3000 BC. </a:t>
            </a:r>
            <a:r>
              <a:rPr lang="en-US" sz="2400" b="0" i="0" dirty="0" err="1">
                <a:solidFill>
                  <a:srgbClr val="000000"/>
                </a:solidFill>
                <a:effectLst/>
                <a:latin typeface="Century Schoolbook" panose="02040604050505020304" pitchFamily="18" charset="0"/>
              </a:rPr>
              <a:t>Similary</a:t>
            </a:r>
            <a:r>
              <a:rPr lang="en-US" sz="2400" b="0" i="0" dirty="0">
                <a:solidFill>
                  <a:srgbClr val="000000"/>
                </a:solidFill>
                <a:effectLst/>
                <a:latin typeface="Century Schoolbook" panose="02040604050505020304" pitchFamily="18" charset="0"/>
              </a:rPr>
              <a:t> the sky-watchers of Mesopotamia identify the five wandering stars, which with the sun and moon form the seven original 'planets' </a:t>
            </a:r>
            <a:br>
              <a:rPr lang="en-US" sz="2400" dirty="0">
                <a:latin typeface="Century Schoolbook" panose="02040604050505020304" pitchFamily="18" charset="0"/>
              </a:rPr>
            </a:br>
            <a:br>
              <a:rPr lang="en-US" sz="2400" dirty="0">
                <a:latin typeface="Century Schoolbook" panose="02040604050505020304" pitchFamily="18" charset="0"/>
              </a:rPr>
            </a:br>
            <a:r>
              <a:rPr lang="en-US" sz="2400" b="0" i="0" dirty="0">
                <a:solidFill>
                  <a:srgbClr val="000000"/>
                </a:solidFill>
                <a:effectLst/>
                <a:latin typeface="Century Schoolbook" panose="02040604050505020304" pitchFamily="18" charset="0"/>
              </a:rPr>
              <a:t>Within Mesopotamia the Babylonians , flourishing from the 18th century BC, are the first great astronomers. The minutes and seconds of modern astronomical measurement derive from their number system . </a:t>
            </a:r>
            <a:br>
              <a:rPr lang="en-US" b="0" i="0" dirty="0">
                <a:solidFill>
                  <a:srgbClr val="000000"/>
                </a:solidFill>
                <a:effectLst/>
                <a:latin typeface="Times New Roman" panose="02020603050405020304" pitchFamily="18" charset="0"/>
              </a:rPr>
            </a:br>
            <a:br>
              <a:rPr lang="en-US" b="0" i="0" dirty="0">
                <a:solidFill>
                  <a:srgbClr val="000000"/>
                </a:solidFill>
                <a:effectLst/>
                <a:latin typeface="Times New Roman" panose="02020603050405020304" pitchFamily="18" charset="0"/>
              </a:rPr>
            </a:br>
            <a:endParaRPr lang="en-IN" dirty="0"/>
          </a:p>
        </p:txBody>
      </p:sp>
      <p:sp>
        <p:nvSpPr>
          <p:cNvPr id="8" name="TextBox 7">
            <a:extLst>
              <a:ext uri="{FF2B5EF4-FFF2-40B4-BE49-F238E27FC236}">
                <a16:creationId xmlns:a16="http://schemas.microsoft.com/office/drawing/2014/main" id="{8A2DAA1F-9FB3-4A35-9C21-664E665ED35B}"/>
              </a:ext>
            </a:extLst>
          </p:cNvPr>
          <p:cNvSpPr txBox="1"/>
          <p:nvPr/>
        </p:nvSpPr>
        <p:spPr>
          <a:xfrm rot="10800000" flipV="1">
            <a:off x="1120877" y="1174730"/>
            <a:ext cx="7042355" cy="461665"/>
          </a:xfrm>
          <a:prstGeom prst="rect">
            <a:avLst/>
          </a:prstGeom>
          <a:noFill/>
        </p:spPr>
        <p:txBody>
          <a:bodyPr wrap="square">
            <a:spAutoFit/>
          </a:bodyPr>
          <a:lstStyle/>
          <a:p>
            <a:r>
              <a:rPr lang="en-US" sz="2400" b="1" i="0" dirty="0">
                <a:solidFill>
                  <a:srgbClr val="000000"/>
                </a:solidFill>
                <a:effectLst/>
                <a:latin typeface="Berlin Sans FB Demi" panose="020E0802020502020306" pitchFamily="34" charset="0"/>
              </a:rPr>
              <a:t>Mesopotamia and the Babylonians: from 3000 BC</a:t>
            </a:r>
            <a:endParaRPr lang="en-IN" sz="2400" dirty="0">
              <a:latin typeface="Berlin Sans FB Demi" panose="020E0802020502020306" pitchFamily="34" charset="0"/>
            </a:endParaRPr>
          </a:p>
        </p:txBody>
      </p:sp>
    </p:spTree>
    <p:extLst>
      <p:ext uri="{BB962C8B-B14F-4D97-AF65-F5344CB8AC3E}">
        <p14:creationId xmlns:p14="http://schemas.microsoft.com/office/powerpoint/2010/main" val="1829364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219A79-A8EE-4456-BB0F-88ACD29FE57B}"/>
              </a:ext>
            </a:extLst>
          </p:cNvPr>
          <p:cNvSpPr txBox="1"/>
          <p:nvPr/>
        </p:nvSpPr>
        <p:spPr>
          <a:xfrm>
            <a:off x="471949" y="1997839"/>
            <a:ext cx="11533238" cy="4893647"/>
          </a:xfrm>
          <a:prstGeom prst="rect">
            <a:avLst/>
          </a:prstGeom>
          <a:noFill/>
        </p:spPr>
        <p:txBody>
          <a:bodyPr wrap="square">
            <a:spAutoFit/>
          </a:bodyPr>
          <a:lstStyle/>
          <a:p>
            <a:r>
              <a:rPr lang="en-US" sz="2400" b="0" i="0" dirty="0">
                <a:solidFill>
                  <a:srgbClr val="000000"/>
                </a:solidFill>
                <a:effectLst/>
                <a:latin typeface="Century Schoolbook" panose="02040604050505020304" pitchFamily="18" charset="0"/>
              </a:rPr>
              <a:t>The Greeks make significant advances in the fields of both astronomy and astrology. In astronomy their analytical approach to the heavens leads to early insights of great brilliance, even though they eventually blind European astronomers for more than a millennium with the elaborately observed but entirely false Ptolemaic System</a:t>
            </a:r>
            <a:br>
              <a:rPr lang="en-US" sz="2400" dirty="0">
                <a:latin typeface="Century Schoolbook" panose="02040604050505020304" pitchFamily="18" charset="0"/>
              </a:rPr>
            </a:br>
            <a:br>
              <a:rPr lang="en-US" sz="2400" dirty="0">
                <a:latin typeface="Century Schoolbook" panose="02040604050505020304" pitchFamily="18" charset="0"/>
              </a:rPr>
            </a:br>
            <a:r>
              <a:rPr lang="en-US" sz="2400" b="0" i="0" dirty="0">
                <a:solidFill>
                  <a:srgbClr val="000000"/>
                </a:solidFill>
                <a:effectLst/>
                <a:latin typeface="Century Schoolbook" panose="02040604050505020304" pitchFamily="18" charset="0"/>
              </a:rPr>
              <a:t>Meanwhile astrology benefits from the range and vitality of the Greek gods. Linked with the planets and constellations, these very human divinities make astrology dramatic and exciting. And Greek interest in the individual extends the astrologers' range. Evolved originally to help in affairs of state, the art finds its lasting role in casting the fortunes of ordinary men and women</a:t>
            </a:r>
            <a:br>
              <a:rPr lang="en-US" sz="2400" b="0" i="0" dirty="0">
                <a:solidFill>
                  <a:srgbClr val="000000"/>
                </a:solidFill>
                <a:effectLst/>
                <a:latin typeface="Century Schoolbook" panose="02040604050505020304" pitchFamily="18" charset="0"/>
              </a:rPr>
            </a:br>
            <a:br>
              <a:rPr lang="en-US" sz="2400" b="0" i="0" dirty="0">
                <a:solidFill>
                  <a:srgbClr val="000000"/>
                </a:solidFill>
                <a:effectLst/>
                <a:latin typeface="Times New Roman" panose="02020603050405020304" pitchFamily="18" charset="0"/>
              </a:rPr>
            </a:br>
            <a:endParaRPr lang="en-IN" sz="2400" dirty="0"/>
          </a:p>
        </p:txBody>
      </p:sp>
      <p:sp>
        <p:nvSpPr>
          <p:cNvPr id="5" name="TextBox 4">
            <a:extLst>
              <a:ext uri="{FF2B5EF4-FFF2-40B4-BE49-F238E27FC236}">
                <a16:creationId xmlns:a16="http://schemas.microsoft.com/office/drawing/2014/main" id="{D28A5F8B-9A1C-4687-8A36-885184415EC3}"/>
              </a:ext>
            </a:extLst>
          </p:cNvPr>
          <p:cNvSpPr txBox="1"/>
          <p:nvPr/>
        </p:nvSpPr>
        <p:spPr>
          <a:xfrm rot="10800000" flipV="1">
            <a:off x="781665" y="966357"/>
            <a:ext cx="6784257" cy="830997"/>
          </a:xfrm>
          <a:prstGeom prst="rect">
            <a:avLst/>
          </a:prstGeom>
          <a:noFill/>
        </p:spPr>
        <p:txBody>
          <a:bodyPr wrap="square">
            <a:spAutoFit/>
          </a:bodyPr>
          <a:lstStyle/>
          <a:p>
            <a:r>
              <a:rPr lang="en-US" sz="2400" b="1" i="0" dirty="0">
                <a:solidFill>
                  <a:srgbClr val="000000"/>
                </a:solidFill>
                <a:effectLst/>
                <a:latin typeface="Georgia" panose="02040502050405020303" pitchFamily="18" charset="0"/>
                <a:cs typeface="Aharoni" panose="02010803020104030203" pitchFamily="2" charset="-79"/>
              </a:rPr>
              <a:t>The Greeks: from the 6th century BC</a:t>
            </a:r>
            <a:br>
              <a:rPr lang="en-US" sz="2400" dirty="0">
                <a:latin typeface="Georgia" panose="02040502050405020303" pitchFamily="18" charset="0"/>
                <a:cs typeface="Aharoni" panose="02010803020104030203" pitchFamily="2" charset="-79"/>
              </a:rPr>
            </a:br>
            <a:endParaRPr lang="en-IN" sz="2400" dirty="0">
              <a:latin typeface="Georgia" panose="02040502050405020303" pitchFamily="18" charset="0"/>
              <a:cs typeface="Aharoni" panose="02010803020104030203" pitchFamily="2" charset="-79"/>
            </a:endParaRPr>
          </a:p>
        </p:txBody>
      </p:sp>
    </p:spTree>
    <p:extLst>
      <p:ext uri="{BB962C8B-B14F-4D97-AF65-F5344CB8AC3E}">
        <p14:creationId xmlns:p14="http://schemas.microsoft.com/office/powerpoint/2010/main" val="15537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226835-881F-4DAB-9A4F-41C746232A36}"/>
              </a:ext>
            </a:extLst>
          </p:cNvPr>
          <p:cNvSpPr txBox="1"/>
          <p:nvPr/>
        </p:nvSpPr>
        <p:spPr>
          <a:xfrm rot="10800000" flipV="1">
            <a:off x="624349" y="1062506"/>
            <a:ext cx="10943302" cy="5632311"/>
          </a:xfrm>
          <a:prstGeom prst="rect">
            <a:avLst/>
          </a:prstGeom>
          <a:noFill/>
        </p:spPr>
        <p:txBody>
          <a:bodyPr wrap="square">
            <a:spAutoFit/>
          </a:bodyPr>
          <a:lstStyle/>
          <a:p>
            <a:r>
              <a:rPr lang="en-US" sz="2400" b="0" i="0" dirty="0">
                <a:solidFill>
                  <a:srgbClr val="000000"/>
                </a:solidFill>
                <a:effectLst/>
                <a:latin typeface="Georgia" panose="02040502050405020303" pitchFamily="18" charset="0"/>
              </a:rPr>
              <a:t>India has had its own system of astrology from perhaps as early as 1000 BC. With Greek influence, during the Hellenistic period , the western version of the zodiac is introduced.</a:t>
            </a:r>
            <a:br>
              <a:rPr lang="en-US" sz="2400" dirty="0">
                <a:latin typeface="Georgia" panose="02040502050405020303" pitchFamily="18" charset="0"/>
              </a:rPr>
            </a:br>
            <a:endParaRPr lang="en-US" sz="2400" dirty="0">
              <a:solidFill>
                <a:srgbClr val="000000"/>
              </a:solidFill>
              <a:latin typeface="Georgia" panose="02040502050405020303" pitchFamily="18" charset="0"/>
            </a:endParaRPr>
          </a:p>
          <a:p>
            <a:r>
              <a:rPr lang="en-US" sz="2400" b="0" i="0" dirty="0">
                <a:solidFill>
                  <a:srgbClr val="000000"/>
                </a:solidFill>
                <a:effectLst/>
                <a:latin typeface="Century Schoolbook" panose="02040604050505020304" pitchFamily="18" charset="0"/>
              </a:rPr>
              <a:t>The same pattern recurs elsewhere at other periods of history. The spread of Arabic Scholarship , bringing forgotten Greek texts to medieval Europe, results in much work for the astrologers - until the Age of Science and the Age of Reason  somewhat reduce the appeal of the ancient art.</a:t>
            </a:r>
            <a:br>
              <a:rPr lang="en-US" sz="2400" b="0" i="0" dirty="0">
                <a:solidFill>
                  <a:srgbClr val="000000"/>
                </a:solidFill>
                <a:effectLst/>
                <a:latin typeface="Century Schoolbook" panose="02040604050505020304" pitchFamily="18" charset="0"/>
              </a:rPr>
            </a:br>
            <a:br>
              <a:rPr lang="en-US" sz="2400" b="0" i="0" dirty="0">
                <a:solidFill>
                  <a:srgbClr val="000000"/>
                </a:solidFill>
                <a:effectLst/>
                <a:latin typeface="Century Schoolbook" panose="02040604050505020304" pitchFamily="18" charset="0"/>
              </a:rPr>
            </a:br>
            <a:r>
              <a:rPr lang="en-US" sz="2400" b="0" i="0" dirty="0">
                <a:solidFill>
                  <a:srgbClr val="000000"/>
                </a:solidFill>
                <a:effectLst/>
                <a:latin typeface="Century Schoolbook" panose="02040604050505020304" pitchFamily="18" charset="0"/>
              </a:rPr>
              <a:t>In most parts of the world astrology is thriving again in the 20th century. In countries such as India it has never lost its appeal. No important step in life can be safely undertaken unless the signs are propitious. No marriage will go ahead without horoscopes</a:t>
            </a:r>
            <a:br>
              <a:rPr lang="en-US" sz="2400" b="0" i="0" dirty="0">
                <a:solidFill>
                  <a:srgbClr val="000000"/>
                </a:solidFill>
                <a:effectLst/>
                <a:latin typeface="Century Schoolbook" panose="02040604050505020304" pitchFamily="18" charset="0"/>
              </a:rPr>
            </a:br>
            <a:br>
              <a:rPr lang="en-US" sz="2400" b="0" i="0" dirty="0">
                <a:solidFill>
                  <a:srgbClr val="000000"/>
                </a:solidFill>
                <a:effectLst/>
                <a:latin typeface="Century Schoolbook" panose="02040604050505020304" pitchFamily="18" charset="0"/>
              </a:rPr>
            </a:br>
            <a:endParaRPr lang="en-IN" sz="2400" dirty="0">
              <a:latin typeface="Century Schoolbook" panose="02040604050505020304" pitchFamily="18" charset="0"/>
            </a:endParaRPr>
          </a:p>
        </p:txBody>
      </p:sp>
      <p:sp>
        <p:nvSpPr>
          <p:cNvPr id="7" name="TextBox 6">
            <a:extLst>
              <a:ext uri="{FF2B5EF4-FFF2-40B4-BE49-F238E27FC236}">
                <a16:creationId xmlns:a16="http://schemas.microsoft.com/office/drawing/2014/main" id="{D3313F77-ED29-4F4D-B41B-303ADA0CEFAC}"/>
              </a:ext>
            </a:extLst>
          </p:cNvPr>
          <p:cNvSpPr txBox="1"/>
          <p:nvPr/>
        </p:nvSpPr>
        <p:spPr>
          <a:xfrm>
            <a:off x="2488789" y="295918"/>
            <a:ext cx="7569611" cy="1200329"/>
          </a:xfrm>
          <a:prstGeom prst="rect">
            <a:avLst/>
          </a:prstGeom>
          <a:noFill/>
        </p:spPr>
        <p:txBody>
          <a:bodyPr wrap="square">
            <a:spAutoFit/>
          </a:bodyPr>
          <a:lstStyle/>
          <a:p>
            <a:r>
              <a:rPr lang="en-US" sz="2400" b="0" i="0" dirty="0">
                <a:solidFill>
                  <a:srgbClr val="000000"/>
                </a:solidFill>
                <a:effectLst/>
                <a:latin typeface="Berlin Sans FB Demi" panose="020E0802020502020306" pitchFamily="34" charset="0"/>
                <a:cs typeface="Aharoni" panose="02010803020104030203" pitchFamily="2" charset="-79"/>
              </a:rPr>
              <a:t>India and elsewhere: from the 1st millennium BC</a:t>
            </a:r>
            <a:br>
              <a:rPr lang="en-US" sz="2400" b="0" i="0" dirty="0">
                <a:solidFill>
                  <a:srgbClr val="000000"/>
                </a:solidFill>
                <a:effectLst/>
                <a:latin typeface="Berlin Sans FB Demi" panose="020E0802020502020306" pitchFamily="34" charset="0"/>
              </a:rPr>
            </a:br>
            <a:br>
              <a:rPr lang="en-US" sz="2400" b="0" i="0" dirty="0">
                <a:solidFill>
                  <a:srgbClr val="000000"/>
                </a:solidFill>
                <a:effectLst/>
                <a:latin typeface="Berlin Sans FB Demi" panose="020E0802020502020306" pitchFamily="34" charset="0"/>
              </a:rPr>
            </a:br>
            <a:endParaRPr lang="en-IN" sz="2400" dirty="0">
              <a:latin typeface="Berlin Sans FB Demi" panose="020E0802020502020306" pitchFamily="34" charset="0"/>
            </a:endParaRPr>
          </a:p>
        </p:txBody>
      </p:sp>
    </p:spTree>
    <p:extLst>
      <p:ext uri="{BB962C8B-B14F-4D97-AF65-F5344CB8AC3E}">
        <p14:creationId xmlns:p14="http://schemas.microsoft.com/office/powerpoint/2010/main" val="132191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DEA92C-435F-4C40-919E-D2F17D79F4FD}"/>
              </a:ext>
            </a:extLst>
          </p:cNvPr>
          <p:cNvSpPr txBox="1"/>
          <p:nvPr/>
        </p:nvSpPr>
        <p:spPr>
          <a:xfrm>
            <a:off x="586249" y="3030793"/>
            <a:ext cx="10047339" cy="1200329"/>
          </a:xfrm>
          <a:prstGeom prst="rect">
            <a:avLst/>
          </a:prstGeom>
          <a:noFill/>
        </p:spPr>
        <p:txBody>
          <a:bodyPr wrap="square">
            <a:spAutoFit/>
          </a:bodyPr>
          <a:lstStyle/>
          <a:p>
            <a:r>
              <a:rPr lang="en-US" sz="2400" b="1" dirty="0">
                <a:solidFill>
                  <a:srgbClr val="333333"/>
                </a:solidFill>
                <a:latin typeface="Century Schoolbook" panose="02040604050505020304" pitchFamily="18" charset="0"/>
              </a:rPr>
              <a:t>T</a:t>
            </a:r>
            <a:r>
              <a:rPr lang="en-US" sz="2400" b="1" i="0" dirty="0">
                <a:solidFill>
                  <a:srgbClr val="333333"/>
                </a:solidFill>
                <a:effectLst/>
                <a:latin typeface="Century Schoolbook" panose="02040604050505020304" pitchFamily="18" charset="0"/>
              </a:rPr>
              <a:t>he signs of the zodiac :-</a:t>
            </a:r>
            <a:r>
              <a:rPr lang="en-US" sz="2400" b="0" i="0" dirty="0">
                <a:solidFill>
                  <a:srgbClr val="333333"/>
                </a:solidFill>
                <a:effectLst/>
                <a:latin typeface="Century Schoolbook" panose="02040604050505020304" pitchFamily="18" charset="0"/>
              </a:rPr>
              <a:t> </a:t>
            </a:r>
            <a:r>
              <a:rPr lang="en-US" sz="2400" dirty="0">
                <a:solidFill>
                  <a:srgbClr val="333333"/>
                </a:solidFill>
                <a:latin typeface="Century Schoolbook" panose="02040604050505020304" pitchFamily="18" charset="0"/>
              </a:rPr>
              <a:t>T</a:t>
            </a:r>
            <a:r>
              <a:rPr lang="en-US" sz="2400" b="0" i="0" dirty="0">
                <a:solidFill>
                  <a:srgbClr val="333333"/>
                </a:solidFill>
                <a:effectLst/>
                <a:latin typeface="Century Schoolbook" panose="02040604050505020304" pitchFamily="18" charset="0"/>
              </a:rPr>
              <a:t>he twelve </a:t>
            </a:r>
            <a:r>
              <a:rPr lang="en-US" sz="2400" dirty="0">
                <a:solidFill>
                  <a:srgbClr val="333333"/>
                </a:solidFill>
                <a:latin typeface="Century Schoolbook" panose="02040604050505020304" pitchFamily="18" charset="0"/>
              </a:rPr>
              <a:t>signs </a:t>
            </a:r>
            <a:r>
              <a:rPr lang="en-US" sz="2400" b="0" i="0" dirty="0">
                <a:solidFill>
                  <a:srgbClr val="333333"/>
                </a:solidFill>
                <a:effectLst/>
                <a:latin typeface="Century Schoolbook" panose="02040604050505020304" pitchFamily="18" charset="0"/>
              </a:rPr>
              <a:t> that you can </a:t>
            </a:r>
            <a:r>
              <a:rPr lang="en-US" sz="2400" dirty="0">
                <a:solidFill>
                  <a:srgbClr val="333333"/>
                </a:solidFill>
                <a:latin typeface="Century Schoolbook" panose="02040604050505020304" pitchFamily="18" charset="0"/>
              </a:rPr>
              <a:t>belong </a:t>
            </a:r>
            <a:r>
              <a:rPr lang="en-US" sz="2400" b="0" i="0" dirty="0">
                <a:solidFill>
                  <a:srgbClr val="333333"/>
                </a:solidFill>
                <a:effectLst/>
                <a:latin typeface="Century Schoolbook" panose="02040604050505020304" pitchFamily="18" charset="0"/>
              </a:rPr>
              <a:t>to </a:t>
            </a:r>
            <a:r>
              <a:rPr lang="en-US" sz="2400" dirty="0">
                <a:solidFill>
                  <a:srgbClr val="333333"/>
                </a:solidFill>
                <a:latin typeface="Century Schoolbook" panose="02040604050505020304" pitchFamily="18" charset="0"/>
              </a:rPr>
              <a:t>according</a:t>
            </a:r>
            <a:r>
              <a:rPr lang="en-US" sz="2400" b="0" i="0" dirty="0">
                <a:solidFill>
                  <a:srgbClr val="333333"/>
                </a:solidFill>
                <a:effectLst/>
                <a:latin typeface="Century Schoolbook" panose="02040604050505020304" pitchFamily="18" charset="0"/>
              </a:rPr>
              <a:t> to your birth </a:t>
            </a:r>
            <a:r>
              <a:rPr lang="en-US" sz="2400" dirty="0">
                <a:solidFill>
                  <a:srgbClr val="333333"/>
                </a:solidFill>
                <a:latin typeface="Century Schoolbook" panose="02040604050505020304" pitchFamily="18" charset="0"/>
              </a:rPr>
              <a:t>date</a:t>
            </a:r>
            <a:r>
              <a:rPr lang="en-US" sz="2400" b="0" i="0" dirty="0">
                <a:solidFill>
                  <a:srgbClr val="333333"/>
                </a:solidFill>
                <a:effectLst/>
                <a:latin typeface="Century Schoolbook" panose="02040604050505020304" pitchFamily="18" charset="0"/>
              </a:rPr>
              <a:t> and the position of the stars then, which some  people </a:t>
            </a:r>
            <a:r>
              <a:rPr lang="en-US" sz="2400" dirty="0">
                <a:solidFill>
                  <a:srgbClr val="333333"/>
                </a:solidFill>
                <a:latin typeface="Century Schoolbook" panose="02040604050505020304" pitchFamily="18" charset="0"/>
              </a:rPr>
              <a:t>believe</a:t>
            </a:r>
            <a:r>
              <a:rPr lang="en-US" sz="2400" b="0" i="0" dirty="0">
                <a:solidFill>
                  <a:srgbClr val="333333"/>
                </a:solidFill>
                <a:effectLst/>
                <a:latin typeface="Century Schoolbook" panose="02040604050505020304" pitchFamily="18" charset="0"/>
              </a:rPr>
              <a:t> influence our characters and our lives</a:t>
            </a:r>
            <a:endParaRPr lang="en-IN" sz="2400" dirty="0">
              <a:latin typeface="Century Schoolbook" panose="02040604050505020304" pitchFamily="18" charset="0"/>
            </a:endParaRPr>
          </a:p>
        </p:txBody>
      </p:sp>
      <p:sp>
        <p:nvSpPr>
          <p:cNvPr id="5" name="TextBox 4">
            <a:extLst>
              <a:ext uri="{FF2B5EF4-FFF2-40B4-BE49-F238E27FC236}">
                <a16:creationId xmlns:a16="http://schemas.microsoft.com/office/drawing/2014/main" id="{CA5C33A8-188B-4453-BFBC-66717CDF7B36}"/>
              </a:ext>
            </a:extLst>
          </p:cNvPr>
          <p:cNvSpPr txBox="1"/>
          <p:nvPr/>
        </p:nvSpPr>
        <p:spPr>
          <a:xfrm>
            <a:off x="586249" y="722671"/>
            <a:ext cx="10589341" cy="1569660"/>
          </a:xfrm>
          <a:prstGeom prst="rect">
            <a:avLst/>
          </a:prstGeom>
          <a:noFill/>
        </p:spPr>
        <p:txBody>
          <a:bodyPr wrap="square">
            <a:spAutoFit/>
          </a:bodyPr>
          <a:lstStyle/>
          <a:p>
            <a:r>
              <a:rPr lang="en-US" sz="2400" b="1" dirty="0">
                <a:solidFill>
                  <a:srgbClr val="333333"/>
                </a:solidFill>
                <a:latin typeface="Century Schoolbook" panose="02040604050505020304" pitchFamily="18" charset="0"/>
              </a:rPr>
              <a:t>H</a:t>
            </a:r>
            <a:r>
              <a:rPr lang="en-US" sz="2400" b="1" i="0" dirty="0">
                <a:solidFill>
                  <a:srgbClr val="333333"/>
                </a:solidFill>
                <a:effectLst/>
                <a:latin typeface="Century Schoolbook" panose="02040604050505020304" pitchFamily="18" charset="0"/>
              </a:rPr>
              <a:t>oroscope</a:t>
            </a:r>
            <a:r>
              <a:rPr lang="en-US" sz="2400" b="0" i="0" dirty="0">
                <a:solidFill>
                  <a:srgbClr val="333333"/>
                </a:solidFill>
                <a:effectLst/>
                <a:latin typeface="Century Schoolbook" panose="02040604050505020304" pitchFamily="18" charset="0"/>
              </a:rPr>
              <a:t> a </a:t>
            </a:r>
            <a:r>
              <a:rPr lang="en-US" sz="2400" dirty="0">
                <a:solidFill>
                  <a:srgbClr val="333333"/>
                </a:solidFill>
                <a:latin typeface="Century Schoolbook" panose="02040604050505020304" pitchFamily="18" charset="0"/>
              </a:rPr>
              <a:t>description</a:t>
            </a:r>
            <a:r>
              <a:rPr lang="en-US" sz="2400" b="0" i="0" dirty="0">
                <a:solidFill>
                  <a:srgbClr val="333333"/>
                </a:solidFill>
                <a:effectLst/>
                <a:latin typeface="Century Schoolbook" panose="02040604050505020304" pitchFamily="18" charset="0"/>
              </a:rPr>
              <a:t> of people’s </a:t>
            </a:r>
            <a:r>
              <a:rPr lang="en-US" sz="2400" dirty="0">
                <a:solidFill>
                  <a:srgbClr val="333333"/>
                </a:solidFill>
                <a:latin typeface="Century Schoolbook" panose="02040604050505020304" pitchFamily="18" charset="0"/>
              </a:rPr>
              <a:t>characters</a:t>
            </a:r>
            <a:r>
              <a:rPr lang="en-US" sz="2400" b="0" i="0" dirty="0">
                <a:solidFill>
                  <a:srgbClr val="333333"/>
                </a:solidFill>
                <a:effectLst/>
                <a:latin typeface="Century Schoolbook" panose="02040604050505020304" pitchFamily="18" charset="0"/>
              </a:rPr>
              <a:t> and the things that will </a:t>
            </a:r>
            <a:r>
              <a:rPr lang="en-US" sz="2400" dirty="0">
                <a:solidFill>
                  <a:srgbClr val="333333"/>
                </a:solidFill>
                <a:latin typeface="Century Schoolbook" panose="02040604050505020304" pitchFamily="18" charset="0"/>
              </a:rPr>
              <a:t>happen</a:t>
            </a:r>
            <a:r>
              <a:rPr lang="en-US" sz="2400" b="0" i="0" dirty="0">
                <a:solidFill>
                  <a:srgbClr val="333333"/>
                </a:solidFill>
                <a:effectLst/>
                <a:latin typeface="Century Schoolbook" panose="02040604050505020304" pitchFamily="18" charset="0"/>
              </a:rPr>
              <a:t> to them, </a:t>
            </a:r>
            <a:r>
              <a:rPr lang="en-US" sz="2400" dirty="0">
                <a:solidFill>
                  <a:srgbClr val="333333"/>
                </a:solidFill>
                <a:latin typeface="Century Schoolbook" panose="02040604050505020304" pitchFamily="18" charset="0"/>
              </a:rPr>
              <a:t>based</a:t>
            </a:r>
            <a:r>
              <a:rPr lang="en-US" sz="2400" b="0" i="0" dirty="0">
                <a:solidFill>
                  <a:srgbClr val="333333"/>
                </a:solidFill>
                <a:effectLst/>
                <a:latin typeface="Century Schoolbook" panose="02040604050505020304" pitchFamily="18" charset="0"/>
              </a:rPr>
              <a:t> on the position of the stars and </a:t>
            </a:r>
            <a:r>
              <a:rPr lang="en-US" sz="2400" dirty="0">
                <a:solidFill>
                  <a:srgbClr val="333333"/>
                </a:solidFill>
                <a:latin typeface="Century Schoolbook" panose="02040604050505020304" pitchFamily="18" charset="0"/>
              </a:rPr>
              <a:t>planets</a:t>
            </a:r>
            <a:r>
              <a:rPr lang="en-US" sz="2400" b="0" i="0" dirty="0">
                <a:solidFill>
                  <a:srgbClr val="333333"/>
                </a:solidFill>
                <a:effectLst/>
                <a:latin typeface="Century Schoolbook" panose="02040604050505020304" pitchFamily="18" charset="0"/>
              </a:rPr>
              <a:t> at the time of their </a:t>
            </a:r>
            <a:r>
              <a:rPr lang="en-US" sz="2400" dirty="0">
                <a:solidFill>
                  <a:srgbClr val="333333"/>
                </a:solidFill>
                <a:latin typeface="Century Schoolbook" panose="02040604050505020304" pitchFamily="18" charset="0"/>
              </a:rPr>
              <a:t>birth</a:t>
            </a:r>
            <a:r>
              <a:rPr lang="en-US" sz="2400" b="0" i="0" dirty="0">
                <a:solidFill>
                  <a:srgbClr val="333333"/>
                </a:solidFill>
                <a:effectLst/>
                <a:latin typeface="Century Schoolbook" panose="02040604050505020304" pitchFamily="18" charset="0"/>
              </a:rPr>
              <a:t> especially a description that is </a:t>
            </a:r>
            <a:r>
              <a:rPr lang="en-US" sz="2400" dirty="0">
                <a:solidFill>
                  <a:srgbClr val="333333"/>
                </a:solidFill>
                <a:latin typeface="Century Schoolbook" panose="02040604050505020304" pitchFamily="18" charset="0"/>
              </a:rPr>
              <a:t>printed</a:t>
            </a:r>
            <a:r>
              <a:rPr lang="en-US" sz="2400" b="0" i="0" dirty="0">
                <a:solidFill>
                  <a:srgbClr val="333333"/>
                </a:solidFill>
                <a:effectLst/>
                <a:latin typeface="Century Schoolbook" panose="02040604050505020304" pitchFamily="18" charset="0"/>
              </a:rPr>
              <a:t> in a </a:t>
            </a:r>
            <a:r>
              <a:rPr lang="en-US" sz="2400" dirty="0">
                <a:solidFill>
                  <a:srgbClr val="333333"/>
                </a:solidFill>
                <a:latin typeface="Century Schoolbook" panose="02040604050505020304" pitchFamily="18" charset="0"/>
              </a:rPr>
              <a:t>newspaper</a:t>
            </a:r>
            <a:r>
              <a:rPr lang="en-US" sz="2400" b="0" i="0" dirty="0">
                <a:solidFill>
                  <a:srgbClr val="333333"/>
                </a:solidFill>
                <a:effectLst/>
                <a:latin typeface="Century Schoolbook" panose="02040604050505020304" pitchFamily="18" charset="0"/>
              </a:rPr>
              <a:t> or </a:t>
            </a:r>
            <a:r>
              <a:rPr lang="en-US" sz="2400" dirty="0">
                <a:solidFill>
                  <a:srgbClr val="333333"/>
                </a:solidFill>
                <a:latin typeface="Century Schoolbook" panose="02040604050505020304" pitchFamily="18" charset="0"/>
              </a:rPr>
              <a:t>magazine</a:t>
            </a:r>
            <a:endParaRPr lang="en-IN" sz="2400" dirty="0">
              <a:latin typeface="Century Schoolbook" panose="02040604050505020304" pitchFamily="18" charset="0"/>
            </a:endParaRPr>
          </a:p>
        </p:txBody>
      </p:sp>
    </p:spTree>
    <p:extLst>
      <p:ext uri="{BB962C8B-B14F-4D97-AF65-F5344CB8AC3E}">
        <p14:creationId xmlns:p14="http://schemas.microsoft.com/office/powerpoint/2010/main" val="279203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FA498-C56A-44CD-B522-77AE5EF3BC55}"/>
              </a:ext>
            </a:extLst>
          </p:cNvPr>
          <p:cNvSpPr txBox="1"/>
          <p:nvPr/>
        </p:nvSpPr>
        <p:spPr>
          <a:xfrm>
            <a:off x="825910" y="124904"/>
            <a:ext cx="11149781" cy="6370975"/>
          </a:xfrm>
          <a:prstGeom prst="rect">
            <a:avLst/>
          </a:prstGeom>
          <a:noFill/>
        </p:spPr>
        <p:txBody>
          <a:bodyPr wrap="square">
            <a:spAutoFit/>
          </a:bodyPr>
          <a:lstStyle/>
          <a:p>
            <a:r>
              <a:rPr lang="en-US" sz="2400" b="1" i="0" dirty="0">
                <a:solidFill>
                  <a:srgbClr val="333333"/>
                </a:solidFill>
                <a:effectLst/>
                <a:latin typeface="Century Schoolbook" panose="02040604050505020304" pitchFamily="18" charset="0"/>
              </a:rPr>
              <a:t>Aries :-</a:t>
            </a:r>
            <a:r>
              <a:rPr lang="en-US" sz="2400" b="0" i="0" dirty="0">
                <a:solidFill>
                  <a:srgbClr val="333333"/>
                </a:solidFill>
                <a:effectLst/>
                <a:latin typeface="Century Schoolbook" panose="02040604050505020304" pitchFamily="18" charset="0"/>
              </a:rPr>
              <a:t> </a:t>
            </a:r>
            <a:r>
              <a:rPr lang="en-US" sz="2400" dirty="0">
                <a:solidFill>
                  <a:srgbClr val="333333"/>
                </a:solidFill>
                <a:latin typeface="Century Schoolbook" panose="02040604050505020304" pitchFamily="18" charset="0"/>
              </a:rPr>
              <a:t>T</a:t>
            </a:r>
            <a:r>
              <a:rPr lang="en-US" sz="2400" b="0" i="0" dirty="0">
                <a:solidFill>
                  <a:srgbClr val="333333"/>
                </a:solidFill>
                <a:effectLst/>
                <a:latin typeface="Century Schoolbook" panose="02040604050505020304" pitchFamily="18" charset="0"/>
              </a:rPr>
              <a:t>he first sign of the zodiac, which is </a:t>
            </a:r>
            <a:r>
              <a:rPr lang="en-US" sz="2400" dirty="0">
                <a:solidFill>
                  <a:srgbClr val="333333"/>
                </a:solidFill>
                <a:latin typeface="Century Schoolbook" panose="02040604050505020304" pitchFamily="18" charset="0"/>
              </a:rPr>
              <a:t>represented</a:t>
            </a:r>
            <a:r>
              <a:rPr lang="en-US" sz="2400" b="0" i="0" dirty="0">
                <a:solidFill>
                  <a:srgbClr val="333333"/>
                </a:solidFill>
                <a:effectLst/>
                <a:latin typeface="Century Schoolbook" panose="02040604050505020304" pitchFamily="18" charset="0"/>
              </a:rPr>
              <a:t> by a </a:t>
            </a:r>
            <a:r>
              <a:rPr lang="en-US" sz="2400" b="1" dirty="0">
                <a:solidFill>
                  <a:srgbClr val="333333"/>
                </a:solidFill>
                <a:latin typeface="Century Schoolbook" panose="02040604050505020304" pitchFamily="18" charset="0"/>
              </a:rPr>
              <a:t>ram</a:t>
            </a:r>
            <a:r>
              <a:rPr lang="en-US" sz="2400" b="0" i="0" dirty="0">
                <a:solidFill>
                  <a:srgbClr val="333333"/>
                </a:solidFill>
                <a:effectLst/>
                <a:latin typeface="Century Schoolbook" panose="02040604050505020304" pitchFamily="18" charset="0"/>
              </a:rPr>
              <a:t>. People </a:t>
            </a:r>
            <a:r>
              <a:rPr lang="en-US" sz="2400" dirty="0">
                <a:solidFill>
                  <a:srgbClr val="333333"/>
                </a:solidFill>
                <a:latin typeface="Century Schoolbook" panose="02040604050505020304" pitchFamily="18" charset="0"/>
              </a:rPr>
              <a:t>born</a:t>
            </a:r>
            <a:r>
              <a:rPr lang="en-US" sz="2400" b="0" i="0" dirty="0">
                <a:solidFill>
                  <a:srgbClr val="333333"/>
                </a:solidFill>
                <a:effectLst/>
                <a:latin typeface="Century Schoolbook" panose="02040604050505020304" pitchFamily="18" charset="0"/>
              </a:rPr>
              <a:t> between </a:t>
            </a:r>
            <a:r>
              <a:rPr lang="en-US" sz="2400" dirty="0">
                <a:solidFill>
                  <a:srgbClr val="333333"/>
                </a:solidFill>
                <a:latin typeface="Century Schoolbook" panose="02040604050505020304" pitchFamily="18" charset="0"/>
              </a:rPr>
              <a:t>March </a:t>
            </a:r>
            <a:r>
              <a:rPr lang="en-US" sz="2400" b="0" i="0" dirty="0">
                <a:solidFill>
                  <a:srgbClr val="333333"/>
                </a:solidFill>
                <a:effectLst/>
                <a:latin typeface="Century Schoolbook" panose="02040604050505020304" pitchFamily="18" charset="0"/>
              </a:rPr>
              <a:t>21 and </a:t>
            </a:r>
            <a:r>
              <a:rPr lang="en-US" sz="2400" dirty="0">
                <a:solidFill>
                  <a:srgbClr val="333333"/>
                </a:solidFill>
                <a:latin typeface="Century Schoolbook" panose="02040604050505020304" pitchFamily="18" charset="0"/>
              </a:rPr>
              <a:t>April</a:t>
            </a:r>
            <a:r>
              <a:rPr lang="en-US" sz="2400" b="0" i="0" dirty="0">
                <a:solidFill>
                  <a:srgbClr val="333333"/>
                </a:solidFill>
                <a:effectLst/>
                <a:latin typeface="Century Schoolbook" panose="02040604050505020304" pitchFamily="18" charset="0"/>
              </a:rPr>
              <a:t> 20 belong to this sign.</a:t>
            </a:r>
          </a:p>
          <a:p>
            <a:endParaRPr lang="en-US" sz="2400" b="0" i="0" dirty="0">
              <a:solidFill>
                <a:srgbClr val="333333"/>
              </a:solidFill>
              <a:effectLst/>
              <a:latin typeface="Century Schoolbook" panose="02040604050505020304" pitchFamily="18" charset="0"/>
            </a:endParaRPr>
          </a:p>
          <a:p>
            <a:r>
              <a:rPr lang="en-US" sz="2400" b="1" i="0" dirty="0">
                <a:solidFill>
                  <a:srgbClr val="333333"/>
                </a:solidFill>
                <a:effectLst/>
                <a:latin typeface="Century Schoolbook" panose="02040604050505020304" pitchFamily="18" charset="0"/>
              </a:rPr>
              <a:t>Taurus</a:t>
            </a:r>
            <a:r>
              <a:rPr lang="en-US" sz="2400" dirty="0">
                <a:solidFill>
                  <a:srgbClr val="333333"/>
                </a:solidFill>
                <a:latin typeface="Century Schoolbook" panose="02040604050505020304" pitchFamily="18" charset="0"/>
              </a:rPr>
              <a:t> :- T</a:t>
            </a:r>
            <a:r>
              <a:rPr lang="en-US" sz="2400" b="0" i="0" dirty="0">
                <a:solidFill>
                  <a:srgbClr val="333333"/>
                </a:solidFill>
                <a:effectLst/>
                <a:latin typeface="Century Schoolbook" panose="02040604050505020304" pitchFamily="18" charset="0"/>
              </a:rPr>
              <a:t>he </a:t>
            </a:r>
            <a:r>
              <a:rPr lang="en-US" sz="2400" dirty="0">
                <a:solidFill>
                  <a:srgbClr val="333333"/>
                </a:solidFill>
                <a:latin typeface="Century Schoolbook" panose="02040604050505020304" pitchFamily="18" charset="0"/>
              </a:rPr>
              <a:t>second</a:t>
            </a:r>
            <a:r>
              <a:rPr lang="en-US" sz="2400" b="0" i="0" dirty="0">
                <a:solidFill>
                  <a:srgbClr val="333333"/>
                </a:solidFill>
                <a:effectLst/>
                <a:latin typeface="Century Schoolbook" panose="02040604050505020304" pitchFamily="18" charset="0"/>
              </a:rPr>
              <a:t> sign of the zodiac, represented by a </a:t>
            </a:r>
            <a:r>
              <a:rPr lang="en-US" sz="2400" b="1" dirty="0">
                <a:solidFill>
                  <a:srgbClr val="333333"/>
                </a:solidFill>
                <a:latin typeface="Century Schoolbook" panose="02040604050505020304" pitchFamily="18" charset="0"/>
              </a:rPr>
              <a:t>bull</a:t>
            </a:r>
            <a:r>
              <a:rPr lang="en-US" sz="2400" b="0" i="0" dirty="0">
                <a:solidFill>
                  <a:srgbClr val="333333"/>
                </a:solidFill>
                <a:effectLst/>
                <a:latin typeface="Century Schoolbook" panose="02040604050505020304" pitchFamily="18" charset="0"/>
              </a:rPr>
              <a:t>. People born between April 21 and May 21 belong to this sign.</a:t>
            </a:r>
          </a:p>
          <a:p>
            <a:endParaRPr lang="en-US" sz="2400" b="0" i="0" dirty="0">
              <a:solidFill>
                <a:srgbClr val="333333"/>
              </a:solidFill>
              <a:effectLst/>
              <a:latin typeface="Century Schoolbook" panose="02040604050505020304" pitchFamily="18" charset="0"/>
            </a:endParaRPr>
          </a:p>
          <a:p>
            <a:r>
              <a:rPr lang="en-US" sz="2400" b="1" i="0" dirty="0">
                <a:solidFill>
                  <a:srgbClr val="333333"/>
                </a:solidFill>
                <a:effectLst/>
                <a:latin typeface="Century Schoolbook" panose="02040604050505020304" pitchFamily="18" charset="0"/>
              </a:rPr>
              <a:t>Gemini :-</a:t>
            </a:r>
            <a:r>
              <a:rPr lang="en-US" sz="2400" b="0" i="0" dirty="0">
                <a:solidFill>
                  <a:srgbClr val="333333"/>
                </a:solidFill>
                <a:effectLst/>
                <a:latin typeface="Century Schoolbook" panose="02040604050505020304" pitchFamily="18" charset="0"/>
              </a:rPr>
              <a:t> </a:t>
            </a:r>
            <a:r>
              <a:rPr lang="en-US" sz="2400" dirty="0">
                <a:solidFill>
                  <a:srgbClr val="333333"/>
                </a:solidFill>
                <a:latin typeface="Century Schoolbook" panose="02040604050505020304" pitchFamily="18" charset="0"/>
              </a:rPr>
              <a:t>T</a:t>
            </a:r>
            <a:r>
              <a:rPr lang="en-US" sz="2400" b="0" i="0" dirty="0">
                <a:solidFill>
                  <a:srgbClr val="333333"/>
                </a:solidFill>
                <a:effectLst/>
                <a:latin typeface="Century Schoolbook" panose="02040604050505020304" pitchFamily="18" charset="0"/>
              </a:rPr>
              <a:t>he </a:t>
            </a:r>
            <a:r>
              <a:rPr lang="en-US" sz="2400" dirty="0">
                <a:solidFill>
                  <a:srgbClr val="333333"/>
                </a:solidFill>
                <a:latin typeface="Century Schoolbook" panose="02040604050505020304" pitchFamily="18" charset="0"/>
              </a:rPr>
              <a:t>third</a:t>
            </a:r>
            <a:r>
              <a:rPr lang="en-US" sz="2400" b="0" i="0" dirty="0">
                <a:solidFill>
                  <a:srgbClr val="333333"/>
                </a:solidFill>
                <a:effectLst/>
                <a:latin typeface="Century Schoolbook" panose="02040604050505020304" pitchFamily="18" charset="0"/>
              </a:rPr>
              <a:t> sign of the zodiac, represented by </a:t>
            </a:r>
            <a:r>
              <a:rPr lang="en-US" sz="2400" b="1" i="0" dirty="0">
                <a:solidFill>
                  <a:srgbClr val="333333"/>
                </a:solidFill>
                <a:effectLst/>
                <a:latin typeface="Century Schoolbook" panose="02040604050505020304" pitchFamily="18" charset="0"/>
              </a:rPr>
              <a:t>twins</a:t>
            </a:r>
            <a:r>
              <a:rPr lang="en-US" sz="2400" b="0" i="0" dirty="0">
                <a:solidFill>
                  <a:srgbClr val="333333"/>
                </a:solidFill>
                <a:effectLst/>
                <a:latin typeface="Century Schoolbook" panose="02040604050505020304" pitchFamily="18" charset="0"/>
              </a:rPr>
              <a:t>. People born between May 22 and </a:t>
            </a:r>
            <a:r>
              <a:rPr lang="en-US" sz="2400" dirty="0">
                <a:solidFill>
                  <a:srgbClr val="333333"/>
                </a:solidFill>
                <a:latin typeface="Century Schoolbook" panose="02040604050505020304" pitchFamily="18" charset="0"/>
              </a:rPr>
              <a:t>June</a:t>
            </a:r>
            <a:r>
              <a:rPr lang="en-US" sz="2400" b="0" i="0" dirty="0">
                <a:solidFill>
                  <a:srgbClr val="333333"/>
                </a:solidFill>
                <a:effectLst/>
                <a:latin typeface="Century Schoolbook" panose="02040604050505020304" pitchFamily="18" charset="0"/>
              </a:rPr>
              <a:t> 21 belong to this sign.</a:t>
            </a:r>
          </a:p>
          <a:p>
            <a:endParaRPr lang="en-US" sz="2400" b="0" i="0" dirty="0">
              <a:solidFill>
                <a:srgbClr val="333333"/>
              </a:solidFill>
              <a:effectLst/>
              <a:latin typeface="Century Schoolbook" panose="02040604050505020304" pitchFamily="18" charset="0"/>
            </a:endParaRPr>
          </a:p>
          <a:p>
            <a:r>
              <a:rPr lang="en-US" sz="2400" b="1" i="0" dirty="0">
                <a:solidFill>
                  <a:srgbClr val="333333"/>
                </a:solidFill>
                <a:effectLst/>
                <a:latin typeface="Century Schoolbook" panose="02040604050505020304" pitchFamily="18" charset="0"/>
              </a:rPr>
              <a:t>Cancer</a:t>
            </a:r>
            <a:r>
              <a:rPr lang="en-US" sz="2400" dirty="0">
                <a:solidFill>
                  <a:srgbClr val="333333"/>
                </a:solidFill>
                <a:latin typeface="Century Schoolbook" panose="02040604050505020304" pitchFamily="18" charset="0"/>
              </a:rPr>
              <a:t> :- T</a:t>
            </a:r>
            <a:r>
              <a:rPr lang="en-US" sz="2400" b="0" i="0" dirty="0">
                <a:solidFill>
                  <a:srgbClr val="333333"/>
                </a:solidFill>
                <a:effectLst/>
                <a:latin typeface="Century Schoolbook" panose="02040604050505020304" pitchFamily="18" charset="0"/>
              </a:rPr>
              <a:t>he </a:t>
            </a:r>
            <a:r>
              <a:rPr lang="en-US" sz="2400" dirty="0">
                <a:solidFill>
                  <a:srgbClr val="333333"/>
                </a:solidFill>
                <a:latin typeface="Century Schoolbook" panose="02040604050505020304" pitchFamily="18" charset="0"/>
              </a:rPr>
              <a:t>fourth</a:t>
            </a:r>
            <a:r>
              <a:rPr lang="en-US" sz="2400" b="0" i="0" dirty="0">
                <a:solidFill>
                  <a:srgbClr val="333333"/>
                </a:solidFill>
                <a:effectLst/>
                <a:latin typeface="Century Schoolbook" panose="02040604050505020304" pitchFamily="18" charset="0"/>
              </a:rPr>
              <a:t> sign of the zodiac, represented by a </a:t>
            </a:r>
            <a:r>
              <a:rPr lang="en-US" sz="2400" b="1" dirty="0">
                <a:solidFill>
                  <a:srgbClr val="333333"/>
                </a:solidFill>
                <a:latin typeface="Century Schoolbook" panose="02040604050505020304" pitchFamily="18" charset="0"/>
              </a:rPr>
              <a:t>crab</a:t>
            </a:r>
            <a:r>
              <a:rPr lang="en-US" sz="2400" b="0" i="0" dirty="0">
                <a:solidFill>
                  <a:srgbClr val="333333"/>
                </a:solidFill>
                <a:effectLst/>
                <a:latin typeface="Century Schoolbook" panose="02040604050505020304" pitchFamily="18" charset="0"/>
              </a:rPr>
              <a:t>. People born between June 22 and </a:t>
            </a:r>
            <a:r>
              <a:rPr lang="en-US" sz="2400" dirty="0">
                <a:solidFill>
                  <a:srgbClr val="333333"/>
                </a:solidFill>
                <a:latin typeface="Century Schoolbook" panose="02040604050505020304" pitchFamily="18" charset="0"/>
              </a:rPr>
              <a:t>July</a:t>
            </a:r>
            <a:r>
              <a:rPr lang="en-US" sz="2400" b="0" i="0" dirty="0">
                <a:solidFill>
                  <a:srgbClr val="333333"/>
                </a:solidFill>
                <a:effectLst/>
                <a:latin typeface="Century Schoolbook" panose="02040604050505020304" pitchFamily="18" charset="0"/>
              </a:rPr>
              <a:t> 23 belong to this sign.</a:t>
            </a:r>
          </a:p>
          <a:p>
            <a:endParaRPr lang="en-US" sz="2400" b="0" i="0" dirty="0">
              <a:solidFill>
                <a:srgbClr val="333333"/>
              </a:solidFill>
              <a:effectLst/>
              <a:latin typeface="Century Schoolbook" panose="02040604050505020304" pitchFamily="18" charset="0"/>
            </a:endParaRPr>
          </a:p>
          <a:p>
            <a:r>
              <a:rPr lang="en-US" sz="2400" b="1" i="0" dirty="0">
                <a:solidFill>
                  <a:srgbClr val="333333"/>
                </a:solidFill>
                <a:effectLst/>
                <a:latin typeface="Century Schoolbook" panose="02040604050505020304" pitchFamily="18" charset="0"/>
              </a:rPr>
              <a:t>Leo :-</a:t>
            </a:r>
            <a:r>
              <a:rPr lang="en-US" sz="2400" b="0" i="0" dirty="0">
                <a:solidFill>
                  <a:srgbClr val="333333"/>
                </a:solidFill>
                <a:effectLst/>
                <a:latin typeface="Century Schoolbook" panose="02040604050505020304" pitchFamily="18" charset="0"/>
              </a:rPr>
              <a:t> </a:t>
            </a:r>
            <a:r>
              <a:rPr lang="en-US" sz="2400" dirty="0">
                <a:solidFill>
                  <a:srgbClr val="333333"/>
                </a:solidFill>
                <a:latin typeface="Century Schoolbook" panose="02040604050505020304" pitchFamily="18" charset="0"/>
              </a:rPr>
              <a:t>T</a:t>
            </a:r>
            <a:r>
              <a:rPr lang="en-US" sz="2400" b="0" i="0" dirty="0">
                <a:solidFill>
                  <a:srgbClr val="333333"/>
                </a:solidFill>
                <a:effectLst/>
                <a:latin typeface="Century Schoolbook" panose="02040604050505020304" pitchFamily="18" charset="0"/>
              </a:rPr>
              <a:t>he </a:t>
            </a:r>
            <a:r>
              <a:rPr lang="en-US" sz="2400" dirty="0">
                <a:solidFill>
                  <a:srgbClr val="333333"/>
                </a:solidFill>
                <a:latin typeface="Century Schoolbook" panose="02040604050505020304" pitchFamily="18" charset="0"/>
              </a:rPr>
              <a:t>fifth</a:t>
            </a:r>
            <a:r>
              <a:rPr lang="en-US" sz="2400" b="0" i="0" dirty="0">
                <a:solidFill>
                  <a:srgbClr val="333333"/>
                </a:solidFill>
                <a:effectLst/>
                <a:latin typeface="Century Schoolbook" panose="02040604050505020304" pitchFamily="18" charset="0"/>
              </a:rPr>
              <a:t> sign of the zodiac, represented by a </a:t>
            </a:r>
            <a:r>
              <a:rPr lang="en-US" sz="2400" dirty="0">
                <a:solidFill>
                  <a:srgbClr val="333333"/>
                </a:solidFill>
                <a:latin typeface="Century Schoolbook" panose="02040604050505020304" pitchFamily="18" charset="0"/>
              </a:rPr>
              <a:t>lion</a:t>
            </a:r>
            <a:r>
              <a:rPr lang="en-US" sz="2400" b="0" i="0" dirty="0">
                <a:solidFill>
                  <a:srgbClr val="333333"/>
                </a:solidFill>
                <a:effectLst/>
                <a:latin typeface="Century Schoolbook" panose="02040604050505020304" pitchFamily="18" charset="0"/>
              </a:rPr>
              <a:t>. People born between July 24 and </a:t>
            </a:r>
            <a:r>
              <a:rPr lang="en-US" sz="2400" dirty="0">
                <a:solidFill>
                  <a:srgbClr val="333333"/>
                </a:solidFill>
                <a:latin typeface="Century Schoolbook" panose="02040604050505020304" pitchFamily="18" charset="0"/>
              </a:rPr>
              <a:t>August</a:t>
            </a:r>
            <a:r>
              <a:rPr lang="en-US" sz="2400" b="0" i="0" dirty="0">
                <a:solidFill>
                  <a:srgbClr val="333333"/>
                </a:solidFill>
                <a:effectLst/>
                <a:latin typeface="Century Schoolbook" panose="02040604050505020304" pitchFamily="18" charset="0"/>
              </a:rPr>
              <a:t> 23 belong to this sign.</a:t>
            </a:r>
          </a:p>
          <a:p>
            <a:endParaRPr lang="en-US" sz="2400" b="0" i="0" dirty="0">
              <a:solidFill>
                <a:srgbClr val="333333"/>
              </a:solidFill>
              <a:effectLst/>
              <a:latin typeface="Century Schoolbook" panose="02040604050505020304" pitchFamily="18" charset="0"/>
            </a:endParaRPr>
          </a:p>
          <a:p>
            <a:r>
              <a:rPr lang="en-US" sz="2400" b="1" i="0" dirty="0">
                <a:solidFill>
                  <a:srgbClr val="333333"/>
                </a:solidFill>
                <a:effectLst/>
                <a:latin typeface="Century Schoolbook" panose="02040604050505020304" pitchFamily="18" charset="0"/>
              </a:rPr>
              <a:t>Virgo :-</a:t>
            </a:r>
            <a:r>
              <a:rPr lang="en-US" sz="2400" b="0" i="0" dirty="0">
                <a:solidFill>
                  <a:srgbClr val="333333"/>
                </a:solidFill>
                <a:effectLst/>
                <a:latin typeface="Century Schoolbook" panose="02040604050505020304" pitchFamily="18" charset="0"/>
              </a:rPr>
              <a:t> </a:t>
            </a:r>
            <a:r>
              <a:rPr lang="en-US" sz="2400" dirty="0">
                <a:solidFill>
                  <a:srgbClr val="333333"/>
                </a:solidFill>
                <a:latin typeface="Century Schoolbook" panose="02040604050505020304" pitchFamily="18" charset="0"/>
              </a:rPr>
              <a:t>T</a:t>
            </a:r>
            <a:r>
              <a:rPr lang="en-US" sz="2400" b="0" i="0" dirty="0">
                <a:solidFill>
                  <a:srgbClr val="333333"/>
                </a:solidFill>
                <a:effectLst/>
                <a:latin typeface="Century Schoolbook" panose="02040604050505020304" pitchFamily="18" charset="0"/>
              </a:rPr>
              <a:t>he </a:t>
            </a:r>
            <a:r>
              <a:rPr lang="en-US" sz="2400" dirty="0">
                <a:solidFill>
                  <a:srgbClr val="333333"/>
                </a:solidFill>
                <a:latin typeface="Century Schoolbook" panose="02040604050505020304" pitchFamily="18" charset="0"/>
              </a:rPr>
              <a:t>sixth</a:t>
            </a:r>
            <a:r>
              <a:rPr lang="en-US" sz="2400" b="0" i="0" dirty="0">
                <a:solidFill>
                  <a:srgbClr val="333333"/>
                </a:solidFill>
                <a:effectLst/>
                <a:latin typeface="Century Schoolbook" panose="02040604050505020304" pitchFamily="18" charset="0"/>
              </a:rPr>
              <a:t> sign of the zodiac, represented by a </a:t>
            </a:r>
            <a:r>
              <a:rPr lang="en-US" sz="2400" dirty="0">
                <a:solidFill>
                  <a:srgbClr val="333333"/>
                </a:solidFill>
                <a:latin typeface="Century Schoolbook" panose="02040604050505020304" pitchFamily="18" charset="0"/>
              </a:rPr>
              <a:t>young</a:t>
            </a:r>
            <a:r>
              <a:rPr lang="en-US" sz="2400" b="0" i="0" dirty="0">
                <a:solidFill>
                  <a:srgbClr val="333333"/>
                </a:solidFill>
                <a:effectLst/>
                <a:latin typeface="Century Schoolbook" panose="02040604050505020304" pitchFamily="18" charset="0"/>
              </a:rPr>
              <a:t> woman. People born between August 24 and </a:t>
            </a:r>
            <a:r>
              <a:rPr lang="en-US" sz="2400" dirty="0">
                <a:solidFill>
                  <a:srgbClr val="333333"/>
                </a:solidFill>
                <a:latin typeface="Century Schoolbook" panose="02040604050505020304" pitchFamily="18" charset="0"/>
              </a:rPr>
              <a:t>September</a:t>
            </a:r>
            <a:r>
              <a:rPr lang="en-US" sz="2400" b="0" i="0" dirty="0">
                <a:solidFill>
                  <a:srgbClr val="333333"/>
                </a:solidFill>
                <a:effectLst/>
                <a:latin typeface="Century Schoolbook" panose="02040604050505020304" pitchFamily="18" charset="0"/>
              </a:rPr>
              <a:t> 23 belong to this sign</a:t>
            </a:r>
            <a:endParaRPr lang="en-IN" sz="2400" dirty="0">
              <a:latin typeface="Century Schoolbook" panose="02040604050505020304" pitchFamily="18" charset="0"/>
            </a:endParaRPr>
          </a:p>
        </p:txBody>
      </p:sp>
    </p:spTree>
    <p:extLst>
      <p:ext uri="{BB962C8B-B14F-4D97-AF65-F5344CB8AC3E}">
        <p14:creationId xmlns:p14="http://schemas.microsoft.com/office/powerpoint/2010/main" val="299165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BF711-8527-44A4-9827-38E42AA5D42E}"/>
              </a:ext>
            </a:extLst>
          </p:cNvPr>
          <p:cNvSpPr txBox="1"/>
          <p:nvPr/>
        </p:nvSpPr>
        <p:spPr>
          <a:xfrm>
            <a:off x="339213" y="132735"/>
            <a:ext cx="11208775" cy="6740307"/>
          </a:xfrm>
          <a:prstGeom prst="rect">
            <a:avLst/>
          </a:prstGeom>
          <a:noFill/>
        </p:spPr>
        <p:txBody>
          <a:bodyPr wrap="square">
            <a:spAutoFit/>
          </a:bodyPr>
          <a:lstStyle/>
          <a:p>
            <a:r>
              <a:rPr lang="en-US" sz="2400" b="1" i="0" dirty="0">
                <a:solidFill>
                  <a:srgbClr val="333333"/>
                </a:solidFill>
                <a:effectLst/>
                <a:latin typeface="Century Schoolbook" panose="02040604050505020304" pitchFamily="18" charset="0"/>
              </a:rPr>
              <a:t>Libra :-</a:t>
            </a:r>
            <a:r>
              <a:rPr lang="en-US" sz="2400" b="0" i="0" dirty="0">
                <a:solidFill>
                  <a:srgbClr val="333333"/>
                </a:solidFill>
                <a:effectLst/>
                <a:latin typeface="Century Schoolbook" panose="02040604050505020304" pitchFamily="18" charset="0"/>
              </a:rPr>
              <a:t> the </a:t>
            </a:r>
            <a:r>
              <a:rPr lang="en-US" sz="2400" dirty="0">
                <a:solidFill>
                  <a:srgbClr val="333333"/>
                </a:solidFill>
                <a:latin typeface="Century Schoolbook" panose="02040604050505020304" pitchFamily="18" charset="0"/>
              </a:rPr>
              <a:t>seventh</a:t>
            </a:r>
            <a:r>
              <a:rPr lang="en-US" sz="2400" b="0" i="0" dirty="0">
                <a:solidFill>
                  <a:srgbClr val="333333"/>
                </a:solidFill>
                <a:effectLst/>
                <a:latin typeface="Century Schoolbook" panose="02040604050505020304" pitchFamily="18" charset="0"/>
              </a:rPr>
              <a:t> sign of the zodiac, represented by a </a:t>
            </a:r>
            <a:r>
              <a:rPr lang="en-US" sz="2400" dirty="0">
                <a:solidFill>
                  <a:srgbClr val="333333"/>
                </a:solidFill>
                <a:latin typeface="Century Schoolbook" panose="02040604050505020304" pitchFamily="18" charset="0"/>
              </a:rPr>
              <a:t>pair</a:t>
            </a:r>
            <a:r>
              <a:rPr lang="en-US" sz="2400" b="0" i="0" dirty="0">
                <a:solidFill>
                  <a:srgbClr val="333333"/>
                </a:solidFill>
                <a:effectLst/>
                <a:latin typeface="Century Schoolbook" panose="02040604050505020304" pitchFamily="18" charset="0"/>
              </a:rPr>
              <a:t> of </a:t>
            </a:r>
            <a:r>
              <a:rPr lang="en-US" sz="2400" b="1" dirty="0">
                <a:solidFill>
                  <a:srgbClr val="333333"/>
                </a:solidFill>
                <a:latin typeface="Century Schoolbook" panose="02040604050505020304" pitchFamily="18" charset="0"/>
              </a:rPr>
              <a:t>Scales</a:t>
            </a:r>
            <a:r>
              <a:rPr lang="en-US" sz="2400" b="0" i="0" dirty="0">
                <a:solidFill>
                  <a:srgbClr val="333333"/>
                </a:solidFill>
                <a:effectLst/>
                <a:latin typeface="Century Schoolbook" panose="02040604050505020304" pitchFamily="18" charset="0"/>
              </a:rPr>
              <a:t>. People born between September 24 and </a:t>
            </a:r>
            <a:r>
              <a:rPr lang="en-US" sz="2400" dirty="0">
                <a:solidFill>
                  <a:srgbClr val="333333"/>
                </a:solidFill>
                <a:latin typeface="Century Schoolbook" panose="02040604050505020304" pitchFamily="18" charset="0"/>
              </a:rPr>
              <a:t>October</a:t>
            </a:r>
            <a:r>
              <a:rPr lang="en-US" sz="2400" b="0" i="0" dirty="0">
                <a:solidFill>
                  <a:srgbClr val="333333"/>
                </a:solidFill>
                <a:effectLst/>
                <a:latin typeface="Century Schoolbook" panose="02040604050505020304" pitchFamily="18" charset="0"/>
              </a:rPr>
              <a:t> 23 belong to this sign.</a:t>
            </a:r>
          </a:p>
          <a:p>
            <a:endParaRPr lang="en-US" sz="2400" b="0" i="0" dirty="0">
              <a:solidFill>
                <a:srgbClr val="333333"/>
              </a:solidFill>
              <a:effectLst/>
              <a:latin typeface="Century Schoolbook" panose="02040604050505020304" pitchFamily="18" charset="0"/>
            </a:endParaRPr>
          </a:p>
          <a:p>
            <a:r>
              <a:rPr lang="en-US" sz="2400" b="1" i="0" dirty="0">
                <a:solidFill>
                  <a:srgbClr val="333333"/>
                </a:solidFill>
                <a:effectLst/>
                <a:latin typeface="Century Schoolbook" panose="02040604050505020304" pitchFamily="18" charset="0"/>
              </a:rPr>
              <a:t>Scorpio :-</a:t>
            </a:r>
            <a:r>
              <a:rPr lang="en-US" sz="2400" b="0" i="0" dirty="0">
                <a:solidFill>
                  <a:srgbClr val="333333"/>
                </a:solidFill>
                <a:effectLst/>
                <a:latin typeface="Century Schoolbook" panose="02040604050505020304" pitchFamily="18" charset="0"/>
              </a:rPr>
              <a:t> the </a:t>
            </a:r>
            <a:r>
              <a:rPr lang="en-US" sz="2400" dirty="0">
                <a:solidFill>
                  <a:srgbClr val="333333"/>
                </a:solidFill>
                <a:latin typeface="Century Schoolbook" panose="02040604050505020304" pitchFamily="18" charset="0"/>
              </a:rPr>
              <a:t>eighth</a:t>
            </a:r>
            <a:r>
              <a:rPr lang="en-US" sz="2400" b="0" i="0" dirty="0">
                <a:solidFill>
                  <a:srgbClr val="333333"/>
                </a:solidFill>
                <a:effectLst/>
                <a:latin typeface="Century Schoolbook" panose="02040604050505020304" pitchFamily="18" charset="0"/>
              </a:rPr>
              <a:t> sign of the zodiac, represented by a </a:t>
            </a:r>
            <a:r>
              <a:rPr lang="en-US" sz="2400" b="1" dirty="0">
                <a:solidFill>
                  <a:srgbClr val="333333"/>
                </a:solidFill>
                <a:latin typeface="Century Schoolbook" panose="02040604050505020304" pitchFamily="18" charset="0"/>
              </a:rPr>
              <a:t>scorpion</a:t>
            </a:r>
            <a:r>
              <a:rPr lang="en-US" sz="2400" b="0" i="0" dirty="0">
                <a:solidFill>
                  <a:srgbClr val="333333"/>
                </a:solidFill>
                <a:effectLst/>
                <a:latin typeface="Century Schoolbook" panose="02040604050505020304" pitchFamily="18" charset="0"/>
              </a:rPr>
              <a:t>. People born between October 24 and </a:t>
            </a:r>
            <a:r>
              <a:rPr lang="en-US" sz="2400" dirty="0">
                <a:solidFill>
                  <a:srgbClr val="333333"/>
                </a:solidFill>
                <a:latin typeface="Century Schoolbook" panose="02040604050505020304" pitchFamily="18" charset="0"/>
              </a:rPr>
              <a:t>November</a:t>
            </a:r>
            <a:r>
              <a:rPr lang="en-US" sz="2400" b="0" i="0" dirty="0">
                <a:solidFill>
                  <a:srgbClr val="333333"/>
                </a:solidFill>
                <a:effectLst/>
                <a:latin typeface="Century Schoolbook" panose="02040604050505020304" pitchFamily="18" charset="0"/>
              </a:rPr>
              <a:t> 22 belong to this sign.</a:t>
            </a:r>
          </a:p>
          <a:p>
            <a:endParaRPr lang="en-US" sz="2400" b="0" i="0" dirty="0">
              <a:solidFill>
                <a:srgbClr val="333333"/>
              </a:solidFill>
              <a:effectLst/>
              <a:latin typeface="Century Schoolbook" panose="02040604050505020304" pitchFamily="18" charset="0"/>
            </a:endParaRPr>
          </a:p>
          <a:p>
            <a:r>
              <a:rPr lang="en-US" sz="2400" b="1" i="0" dirty="0">
                <a:solidFill>
                  <a:srgbClr val="333333"/>
                </a:solidFill>
                <a:effectLst/>
                <a:latin typeface="Century Schoolbook" panose="02040604050505020304" pitchFamily="18" charset="0"/>
              </a:rPr>
              <a:t>Sagittarius :-</a:t>
            </a:r>
            <a:r>
              <a:rPr lang="en-US" sz="2400" b="0" i="0" dirty="0">
                <a:solidFill>
                  <a:srgbClr val="333333"/>
                </a:solidFill>
                <a:effectLst/>
                <a:latin typeface="Century Schoolbook" panose="02040604050505020304" pitchFamily="18" charset="0"/>
              </a:rPr>
              <a:t> the </a:t>
            </a:r>
            <a:r>
              <a:rPr lang="en-US" sz="2400" dirty="0">
                <a:solidFill>
                  <a:srgbClr val="333333"/>
                </a:solidFill>
                <a:latin typeface="Century Schoolbook" panose="02040604050505020304" pitchFamily="18" charset="0"/>
              </a:rPr>
              <a:t>ninth</a:t>
            </a:r>
            <a:r>
              <a:rPr lang="en-US" sz="2400" b="0" i="0" dirty="0">
                <a:solidFill>
                  <a:srgbClr val="333333"/>
                </a:solidFill>
                <a:effectLst/>
                <a:latin typeface="Century Schoolbook" panose="02040604050505020304" pitchFamily="18" charset="0"/>
              </a:rPr>
              <a:t> sign of the zodiac, represented by an </a:t>
            </a:r>
            <a:r>
              <a:rPr lang="en-US" sz="2400" dirty="0">
                <a:solidFill>
                  <a:srgbClr val="333333"/>
                </a:solidFill>
                <a:latin typeface="Century Schoolbook" panose="02040604050505020304" pitchFamily="18" charset="0"/>
              </a:rPr>
              <a:t>animal</a:t>
            </a:r>
            <a:r>
              <a:rPr lang="en-US" sz="2400" b="0" i="0" dirty="0">
                <a:solidFill>
                  <a:srgbClr val="333333"/>
                </a:solidFill>
                <a:effectLst/>
                <a:latin typeface="Century Schoolbook" panose="02040604050505020304" pitchFamily="18" charset="0"/>
              </a:rPr>
              <a:t> that is </a:t>
            </a:r>
            <a:r>
              <a:rPr lang="en-US" sz="2400" dirty="0">
                <a:solidFill>
                  <a:srgbClr val="333333"/>
                </a:solidFill>
                <a:latin typeface="Century Schoolbook" panose="02040604050505020304" pitchFamily="18" charset="0"/>
              </a:rPr>
              <a:t>half</a:t>
            </a:r>
            <a:r>
              <a:rPr lang="en-US" sz="2400" b="0" i="0" dirty="0">
                <a:solidFill>
                  <a:srgbClr val="333333"/>
                </a:solidFill>
                <a:effectLst/>
                <a:latin typeface="Century Schoolbook" panose="02040604050505020304" pitchFamily="18" charset="0"/>
              </a:rPr>
              <a:t> </a:t>
            </a:r>
            <a:r>
              <a:rPr lang="en-US" sz="2400" dirty="0">
                <a:solidFill>
                  <a:srgbClr val="333333"/>
                </a:solidFill>
                <a:latin typeface="Century Schoolbook" panose="02040604050505020304" pitchFamily="18" charset="0"/>
              </a:rPr>
              <a:t>horse</a:t>
            </a:r>
            <a:r>
              <a:rPr lang="en-US" sz="2400" b="0" i="0" dirty="0">
                <a:solidFill>
                  <a:srgbClr val="333333"/>
                </a:solidFill>
                <a:effectLst/>
                <a:latin typeface="Century Schoolbook" panose="02040604050505020304" pitchFamily="18" charset="0"/>
              </a:rPr>
              <a:t> and half human, carrying a </a:t>
            </a:r>
            <a:r>
              <a:rPr lang="en-US" sz="2400" dirty="0">
                <a:solidFill>
                  <a:srgbClr val="333333"/>
                </a:solidFill>
                <a:latin typeface="Century Schoolbook" panose="02040604050505020304" pitchFamily="18" charset="0"/>
              </a:rPr>
              <a:t>bow</a:t>
            </a:r>
            <a:r>
              <a:rPr lang="en-US" sz="2400" b="0" i="0" dirty="0">
                <a:solidFill>
                  <a:srgbClr val="333333"/>
                </a:solidFill>
                <a:effectLst/>
                <a:latin typeface="Century Schoolbook" panose="02040604050505020304" pitchFamily="18" charset="0"/>
              </a:rPr>
              <a:t> and </a:t>
            </a:r>
            <a:r>
              <a:rPr lang="en-US" sz="2400" dirty="0">
                <a:solidFill>
                  <a:srgbClr val="333333"/>
                </a:solidFill>
                <a:latin typeface="Century Schoolbook" panose="02040604050505020304" pitchFamily="18" charset="0"/>
              </a:rPr>
              <a:t>arrow</a:t>
            </a:r>
            <a:r>
              <a:rPr lang="en-US" sz="2400" b="0" i="0" dirty="0">
                <a:solidFill>
                  <a:srgbClr val="333333"/>
                </a:solidFill>
                <a:effectLst/>
                <a:latin typeface="Century Schoolbook" panose="02040604050505020304" pitchFamily="18" charset="0"/>
              </a:rPr>
              <a:t>. People born between November 23 and </a:t>
            </a:r>
            <a:r>
              <a:rPr lang="en-US" sz="2400" dirty="0">
                <a:solidFill>
                  <a:srgbClr val="333333"/>
                </a:solidFill>
                <a:latin typeface="Century Schoolbook" panose="02040604050505020304" pitchFamily="18" charset="0"/>
              </a:rPr>
              <a:t>December</a:t>
            </a:r>
            <a:r>
              <a:rPr lang="en-US" sz="2400" b="0" i="0" dirty="0">
                <a:solidFill>
                  <a:srgbClr val="333333"/>
                </a:solidFill>
                <a:effectLst/>
                <a:latin typeface="Century Schoolbook" panose="02040604050505020304" pitchFamily="18" charset="0"/>
              </a:rPr>
              <a:t> 21 belong to this sign.</a:t>
            </a:r>
          </a:p>
          <a:p>
            <a:endParaRPr lang="en-US" sz="2400" b="0" i="0" dirty="0">
              <a:solidFill>
                <a:srgbClr val="333333"/>
              </a:solidFill>
              <a:effectLst/>
              <a:latin typeface="Century Schoolbook" panose="02040604050505020304" pitchFamily="18" charset="0"/>
            </a:endParaRPr>
          </a:p>
          <a:p>
            <a:r>
              <a:rPr lang="en-US" sz="2400" b="1" i="0" dirty="0">
                <a:solidFill>
                  <a:srgbClr val="333333"/>
                </a:solidFill>
                <a:effectLst/>
                <a:latin typeface="Century Schoolbook" panose="02040604050505020304" pitchFamily="18" charset="0"/>
              </a:rPr>
              <a:t>Capricorn :-</a:t>
            </a:r>
            <a:r>
              <a:rPr lang="en-US" sz="2400" b="0" i="0" dirty="0">
                <a:solidFill>
                  <a:srgbClr val="333333"/>
                </a:solidFill>
                <a:effectLst/>
                <a:latin typeface="Century Schoolbook" panose="02040604050505020304" pitchFamily="18" charset="0"/>
              </a:rPr>
              <a:t> the </a:t>
            </a:r>
            <a:r>
              <a:rPr lang="en-US" sz="2400" dirty="0">
                <a:solidFill>
                  <a:srgbClr val="333333"/>
                </a:solidFill>
                <a:latin typeface="Century Schoolbook" panose="02040604050505020304" pitchFamily="18" charset="0"/>
              </a:rPr>
              <a:t>tenth</a:t>
            </a:r>
            <a:r>
              <a:rPr lang="en-US" sz="2400" b="0" i="0" dirty="0">
                <a:solidFill>
                  <a:srgbClr val="333333"/>
                </a:solidFill>
                <a:effectLst/>
                <a:latin typeface="Century Schoolbook" panose="02040604050505020304" pitchFamily="18" charset="0"/>
              </a:rPr>
              <a:t> sign of the zodiac, represented by a </a:t>
            </a:r>
            <a:r>
              <a:rPr lang="en-US" sz="2400" b="1" dirty="0">
                <a:solidFill>
                  <a:srgbClr val="333333"/>
                </a:solidFill>
                <a:latin typeface="Century Schoolbook" panose="02040604050505020304" pitchFamily="18" charset="0"/>
              </a:rPr>
              <a:t>goat</a:t>
            </a:r>
            <a:r>
              <a:rPr lang="en-US" sz="2400" b="0" i="0" dirty="0">
                <a:solidFill>
                  <a:srgbClr val="333333"/>
                </a:solidFill>
                <a:effectLst/>
                <a:latin typeface="Century Schoolbook" panose="02040604050505020304" pitchFamily="18" charset="0"/>
              </a:rPr>
              <a:t>. People born between December 22 and </a:t>
            </a:r>
            <a:r>
              <a:rPr lang="en-US" sz="2400" dirty="0">
                <a:solidFill>
                  <a:srgbClr val="333333"/>
                </a:solidFill>
                <a:latin typeface="Century Schoolbook" panose="02040604050505020304" pitchFamily="18" charset="0"/>
              </a:rPr>
              <a:t>January</a:t>
            </a:r>
            <a:r>
              <a:rPr lang="en-US" sz="2400" b="0" i="0" dirty="0">
                <a:solidFill>
                  <a:srgbClr val="333333"/>
                </a:solidFill>
                <a:effectLst/>
                <a:latin typeface="Century Schoolbook" panose="02040604050505020304" pitchFamily="18" charset="0"/>
              </a:rPr>
              <a:t> 20 belong to this sign.</a:t>
            </a:r>
          </a:p>
          <a:p>
            <a:endParaRPr lang="en-US" sz="2400" b="0" i="0" dirty="0">
              <a:solidFill>
                <a:srgbClr val="333333"/>
              </a:solidFill>
              <a:effectLst/>
              <a:latin typeface="Century Schoolbook" panose="02040604050505020304" pitchFamily="18" charset="0"/>
            </a:endParaRPr>
          </a:p>
          <a:p>
            <a:r>
              <a:rPr lang="en-US" sz="2400" b="1" i="0" dirty="0">
                <a:solidFill>
                  <a:srgbClr val="333333"/>
                </a:solidFill>
                <a:effectLst/>
                <a:latin typeface="Century Schoolbook" panose="02040604050505020304" pitchFamily="18" charset="0"/>
              </a:rPr>
              <a:t>Aquarius :-</a:t>
            </a:r>
            <a:r>
              <a:rPr lang="en-US" sz="2400" b="0" i="0" dirty="0">
                <a:solidFill>
                  <a:srgbClr val="333333"/>
                </a:solidFill>
                <a:effectLst/>
                <a:latin typeface="Century Schoolbook" panose="02040604050505020304" pitchFamily="18" charset="0"/>
              </a:rPr>
              <a:t> the 11th sign of the zodiac, represented by a man carrying water. People born between January 21 and </a:t>
            </a:r>
            <a:r>
              <a:rPr lang="en-US" sz="2400" dirty="0">
                <a:solidFill>
                  <a:srgbClr val="333333"/>
                </a:solidFill>
                <a:latin typeface="Century Schoolbook" panose="02040604050505020304" pitchFamily="18" charset="0"/>
              </a:rPr>
              <a:t>February</a:t>
            </a:r>
            <a:r>
              <a:rPr lang="en-US" sz="2400" b="0" i="0" dirty="0">
                <a:solidFill>
                  <a:srgbClr val="333333"/>
                </a:solidFill>
                <a:effectLst/>
                <a:latin typeface="Century Schoolbook" panose="02040604050505020304" pitchFamily="18" charset="0"/>
              </a:rPr>
              <a:t> 19 belong to this sign.</a:t>
            </a:r>
          </a:p>
          <a:p>
            <a:endParaRPr lang="en-US" sz="2400" b="0" i="0" dirty="0">
              <a:solidFill>
                <a:srgbClr val="333333"/>
              </a:solidFill>
              <a:effectLst/>
              <a:latin typeface="Century Schoolbook" panose="02040604050505020304" pitchFamily="18" charset="0"/>
            </a:endParaRPr>
          </a:p>
          <a:p>
            <a:r>
              <a:rPr lang="en-US" sz="2400" b="1" i="0" dirty="0">
                <a:solidFill>
                  <a:srgbClr val="333333"/>
                </a:solidFill>
                <a:effectLst/>
                <a:latin typeface="Century Schoolbook" panose="02040604050505020304" pitchFamily="18" charset="0"/>
              </a:rPr>
              <a:t>Pisces :-</a:t>
            </a:r>
            <a:r>
              <a:rPr lang="en-US" sz="2400" b="0" i="0" dirty="0">
                <a:solidFill>
                  <a:srgbClr val="333333"/>
                </a:solidFill>
                <a:effectLst/>
                <a:latin typeface="Century Schoolbook" panose="02040604050505020304" pitchFamily="18" charset="0"/>
              </a:rPr>
              <a:t> the 12th sign of the zodiac, represented by a pair of </a:t>
            </a:r>
            <a:r>
              <a:rPr lang="en-US" sz="2400" dirty="0">
                <a:solidFill>
                  <a:srgbClr val="333333"/>
                </a:solidFill>
                <a:latin typeface="Century Schoolbook" panose="02040604050505020304" pitchFamily="18" charset="0"/>
              </a:rPr>
              <a:t>fish</a:t>
            </a:r>
            <a:r>
              <a:rPr lang="en-US" sz="2400" b="0" i="0" dirty="0">
                <a:solidFill>
                  <a:srgbClr val="333333"/>
                </a:solidFill>
                <a:effectLst/>
                <a:latin typeface="Century Schoolbook" panose="02040604050505020304" pitchFamily="18" charset="0"/>
              </a:rPr>
              <a:t>. People born between February 20 and March 20 belong to this sign.</a:t>
            </a:r>
            <a:endParaRPr lang="en-IN" sz="2400" dirty="0">
              <a:latin typeface="Century Schoolbook" panose="02040604050505020304" pitchFamily="18" charset="0"/>
            </a:endParaRPr>
          </a:p>
        </p:txBody>
      </p:sp>
    </p:spTree>
    <p:extLst>
      <p:ext uri="{BB962C8B-B14F-4D97-AF65-F5344CB8AC3E}">
        <p14:creationId xmlns:p14="http://schemas.microsoft.com/office/powerpoint/2010/main" val="336415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F7BE6D-DF31-4FBD-8957-29C17B1301BD}"/>
              </a:ext>
            </a:extLst>
          </p:cNvPr>
          <p:cNvSpPr txBox="1"/>
          <p:nvPr/>
        </p:nvSpPr>
        <p:spPr>
          <a:xfrm>
            <a:off x="2949677" y="3429000"/>
            <a:ext cx="9011265" cy="1569660"/>
          </a:xfrm>
          <a:prstGeom prst="rect">
            <a:avLst/>
          </a:prstGeom>
          <a:noFill/>
        </p:spPr>
        <p:txBody>
          <a:bodyPr wrap="square">
            <a:spAutoFit/>
          </a:bodyPr>
          <a:lstStyle/>
          <a:p>
            <a:r>
              <a:rPr lang="en-IN" sz="9600" dirty="0">
                <a:latin typeface="Lucida Calligraphy" panose="03010101010101010101" pitchFamily="66" charset="0"/>
              </a:rPr>
              <a:t>T</a:t>
            </a:r>
            <a:r>
              <a:rPr lang="en-IN" sz="9600" b="0" i="0" dirty="0">
                <a:effectLst/>
                <a:latin typeface="Lucida Calligraphy" panose="03010101010101010101" pitchFamily="66" charset="0"/>
              </a:rPr>
              <a:t>hank you…</a:t>
            </a:r>
            <a:endParaRPr lang="en-IN" sz="9600" dirty="0">
              <a:latin typeface="Lucida Calligraphy" panose="03010101010101010101" pitchFamily="66" charset="0"/>
            </a:endParaRPr>
          </a:p>
        </p:txBody>
      </p:sp>
    </p:spTree>
    <p:extLst>
      <p:ext uri="{BB962C8B-B14F-4D97-AF65-F5344CB8AC3E}">
        <p14:creationId xmlns:p14="http://schemas.microsoft.com/office/powerpoint/2010/main" val="1317022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877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Berlin Sans FB Demi</vt:lpstr>
      <vt:lpstr>Calibri</vt:lpstr>
      <vt:lpstr>Calibri Light</vt:lpstr>
      <vt:lpstr>Century Schoolbook</vt:lpstr>
      <vt:lpstr>Georgia</vt:lpstr>
      <vt:lpstr>Lucida Calligraphy</vt:lpstr>
      <vt:lpstr>Times New Roman</vt:lpstr>
      <vt:lpstr>Verdana</vt:lpstr>
      <vt:lpstr>Office Theme</vt:lpstr>
      <vt:lpstr>Astrological Predictions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Astrological Predictions Systems</dc:title>
  <dc:creator>JANJANAM HEMANTH</dc:creator>
  <cp:lastModifiedBy>JANJANAM HEMANTH</cp:lastModifiedBy>
  <cp:revision>1</cp:revision>
  <dcterms:created xsi:type="dcterms:W3CDTF">2021-10-06T01:00:48Z</dcterms:created>
  <dcterms:modified xsi:type="dcterms:W3CDTF">2021-10-06T03:12:20Z</dcterms:modified>
</cp:coreProperties>
</file>