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6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99" autoAdjust="0"/>
    <p:restoredTop sz="86410" autoAdjust="0"/>
  </p:normalViewPr>
  <p:slideViewPr>
    <p:cSldViewPr snapToGrid="0" snapToObjects="1">
      <p:cViewPr>
        <p:scale>
          <a:sx n="77" d="100"/>
          <a:sy n="77" d="100"/>
        </p:scale>
        <p:origin x="1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34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Store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86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Count of orders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PBI_CV_73744D90_4DC9_4F18_8BA5_EE8FA5C98035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 of Customer by Products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Countries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Continent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 Age Bin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5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and Stores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PBI_CV_73744D90_4DC9_4F18_8BA5_EE8FA5C98035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Currency Code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97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Profit by Brand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Cost by Subcategory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 based Cost and Price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Squarefoot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57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3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9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5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5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3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2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0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?pbi_source=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81615e-e6cc-4860-a010-0eb2c47272b1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DataSpark Illuminating Insights for Global Electronics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15/08/2024 16:45:29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15/08/2024 16:00:55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extbox ,textbox ,textbox ,Customer Analysis ,Sales Analysis ,Store Analysis ,Product Analysis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unt of orders by Gender ,PBI_CV_73744D90_4DC9_4F18_8BA5_EE8FA5C98035 ,clusteredBarChart ,Total Customers ,Count of Customer by Products Category ,Number of Countries ,textbox ,Continent ,Customer Name ,Customer Age Bi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Customer_analysis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Sales and Stores by Country ,PBI_CV_73744D90_4DC9_4F18_8BA5_EE8FA5C98035 ,lineStackedColumnComboChart ,textbox ,Currency Code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Sales_analysis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Sum of Profit by Brand ,Sum of Cost by Subcategory ,Category based Cost and Price ,textbox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Product_analysis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pieChart ,columnChart ,textbox ,Sales by Squarefoot ,advancedSlicerVisual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Store_analysis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281</Words>
  <Application>Microsoft Office PowerPoint</Application>
  <PresentationFormat>Widescreen</PresentationFormat>
  <Paragraphs>135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Segoe UI</vt:lpstr>
      <vt:lpstr>Segoe UI Light</vt:lpstr>
      <vt:lpstr>Segoe UI Semibold</vt:lpstr>
      <vt:lpstr>Wingdings 3</vt:lpstr>
      <vt:lpstr>Custom Design</vt:lpstr>
      <vt:lpstr>Ion Boardroom</vt:lpstr>
      <vt:lpstr>DataSpark Illuminating Insights for Global Electronics</vt:lpstr>
      <vt:lpstr>Overview</vt:lpstr>
      <vt:lpstr>Customer_analysis</vt:lpstr>
      <vt:lpstr>Sales_analysis</vt:lpstr>
      <vt:lpstr>Product_analysis</vt:lpstr>
      <vt:lpstr>Store_analysis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Microsoft account</cp:lastModifiedBy>
  <cp:revision>5</cp:revision>
  <dcterms:created xsi:type="dcterms:W3CDTF">2016-09-04T11:54:55Z</dcterms:created>
  <dcterms:modified xsi:type="dcterms:W3CDTF">2024-08-15T16:50:07Z</dcterms:modified>
</cp:coreProperties>
</file>