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oogle Shape;10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30" name="Google Shape;103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35" name="Google Shape;10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7" name="Google Shape;1037;p1"/>
          <p:cNvSpPr txBox="1"/>
          <p:nvPr/>
        </p:nvSpPr>
        <p:spPr>
          <a:xfrm>
            <a:off x="1524000" y="3245074"/>
            <a:ext cx="8610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Durga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312211445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B.COM(GENERAL)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ALPHA ARTS AND SCIENCE COLLEGE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</a:t>
            </a:r>
            <a:r>
              <a:rPr lang="en-US" sz="2400" dirty="0" smtClean="0"/>
              <a:t>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</a:t>
            </a:r>
            <a:r>
              <a:rPr lang="en-US" sz="2400" dirty="0" smtClean="0"/>
              <a:t>369</a:t>
            </a:r>
            <a:r>
              <a:rPr lang="en-US" sz="2400" dirty="0" smtClean="0"/>
              <a:t>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xmlns="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xmlns="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xmlns="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