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4660"/>
  </p:normalViewPr>
  <p:slideViewPr>
    <p:cSldViewPr snapToGrid="0">
      <p:cViewPr varScale="1">
        <p:scale>
          <a:sx n="103" d="100"/>
          <a:sy n="103" d="100"/>
        </p:scale>
        <p:origin x="1027"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50469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Durganandhini</a:t>
            </a:r>
            <a:r>
              <a:rPr lang="en-US" sz="1100" dirty="0" err="1">
                <a:solidFill>
                  <a:schemeClr val="tx1"/>
                </a:solidFill>
              </a:rPr>
              <a:t>.S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:912421104010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a:extLst>
              <a:ext uri="{FF2B5EF4-FFF2-40B4-BE49-F238E27FC236}">
                <a16:creationId xmlns:a16="http://schemas.microsoft.com/office/drawing/2014/main" id="{AC6DD9A1-E519-E88A-DBA5-58FBFA246A35}"/>
              </a:ext>
            </a:extLst>
          </p:cNvPr>
          <p:cNvPicPr>
            <a:picLocks noChangeAspect="1"/>
          </p:cNvPicPr>
          <p:nvPr/>
        </p:nvPicPr>
        <p:blipFill>
          <a:blip r:embed="rId2"/>
          <a:stretch>
            <a:fillRect/>
          </a:stretch>
        </p:blipFill>
        <p:spPr>
          <a:xfrm>
            <a:off x="0" y="1065075"/>
            <a:ext cx="9144000" cy="367791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8C18C5D4-514B-0D25-A185-AAE19660BF96}"/>
              </a:ext>
            </a:extLst>
          </p:cNvPr>
          <p:cNvPicPr>
            <a:picLocks noChangeAspect="1"/>
          </p:cNvPicPr>
          <p:nvPr/>
        </p:nvPicPr>
        <p:blipFill>
          <a:blip r:embed="rId2"/>
          <a:stretch>
            <a:fillRect/>
          </a:stretch>
        </p:blipFill>
        <p:spPr>
          <a:xfrm>
            <a:off x="0" y="1267649"/>
            <a:ext cx="9144000" cy="387459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274091AC-ACBC-D10C-0788-020FF524C8B4}"/>
              </a:ext>
            </a:extLst>
          </p:cNvPr>
          <p:cNvPicPr>
            <a:picLocks noChangeAspect="1"/>
          </p:cNvPicPr>
          <p:nvPr/>
        </p:nvPicPr>
        <p:blipFill>
          <a:blip r:embed="rId2"/>
          <a:stretch>
            <a:fillRect/>
          </a:stretch>
        </p:blipFill>
        <p:spPr>
          <a:xfrm>
            <a:off x="88106" y="1267649"/>
            <a:ext cx="2220754" cy="2796540"/>
          </a:xfrm>
          <a:prstGeom prst="rect">
            <a:avLst/>
          </a:prstGeom>
        </p:spPr>
      </p:pic>
      <p:pic>
        <p:nvPicPr>
          <p:cNvPr id="5" name="Picture 4">
            <a:extLst>
              <a:ext uri="{FF2B5EF4-FFF2-40B4-BE49-F238E27FC236}">
                <a16:creationId xmlns:a16="http://schemas.microsoft.com/office/drawing/2014/main" id="{DBBBBEAE-01AC-B6B3-8670-83722CD36F92}"/>
              </a:ext>
            </a:extLst>
          </p:cNvPr>
          <p:cNvPicPr>
            <a:picLocks noChangeAspect="1"/>
          </p:cNvPicPr>
          <p:nvPr/>
        </p:nvPicPr>
        <p:blipFill>
          <a:blip r:embed="rId3"/>
          <a:stretch>
            <a:fillRect/>
          </a:stretch>
        </p:blipFill>
        <p:spPr>
          <a:xfrm>
            <a:off x="2416098" y="1267649"/>
            <a:ext cx="3627863" cy="2796540"/>
          </a:xfrm>
          <a:prstGeom prst="rect">
            <a:avLst/>
          </a:prstGeom>
        </p:spPr>
      </p:pic>
      <p:pic>
        <p:nvPicPr>
          <p:cNvPr id="9" name="Picture 8">
            <a:extLst>
              <a:ext uri="{FF2B5EF4-FFF2-40B4-BE49-F238E27FC236}">
                <a16:creationId xmlns:a16="http://schemas.microsoft.com/office/drawing/2014/main" id="{8B8A7BBE-CC45-8AC4-7C04-77C5533ACE40}"/>
              </a:ext>
            </a:extLst>
          </p:cNvPr>
          <p:cNvPicPr>
            <a:picLocks noChangeAspect="1"/>
          </p:cNvPicPr>
          <p:nvPr/>
        </p:nvPicPr>
        <p:blipFill>
          <a:blip r:embed="rId4"/>
          <a:stretch>
            <a:fillRect/>
          </a:stretch>
        </p:blipFill>
        <p:spPr>
          <a:xfrm>
            <a:off x="6043960" y="1267649"/>
            <a:ext cx="3100040" cy="279654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5" name="Picture 4">
            <a:extLst>
              <a:ext uri="{FF2B5EF4-FFF2-40B4-BE49-F238E27FC236}">
                <a16:creationId xmlns:a16="http://schemas.microsoft.com/office/drawing/2014/main" id="{F1E4CB72-833A-8440-A74A-8F18851D84D2}"/>
              </a:ext>
            </a:extLst>
          </p:cNvPr>
          <p:cNvPicPr>
            <a:picLocks noChangeAspect="1"/>
          </p:cNvPicPr>
          <p:nvPr/>
        </p:nvPicPr>
        <p:blipFill>
          <a:blip r:embed="rId3"/>
          <a:stretch>
            <a:fillRect/>
          </a:stretch>
        </p:blipFill>
        <p:spPr>
          <a:xfrm>
            <a:off x="0" y="1186118"/>
            <a:ext cx="4118517" cy="3095950"/>
          </a:xfrm>
          <a:prstGeom prst="rect">
            <a:avLst/>
          </a:prstGeom>
        </p:spPr>
      </p:pic>
      <p:pic>
        <p:nvPicPr>
          <p:cNvPr id="8" name="Picture 7">
            <a:extLst>
              <a:ext uri="{FF2B5EF4-FFF2-40B4-BE49-F238E27FC236}">
                <a16:creationId xmlns:a16="http://schemas.microsoft.com/office/drawing/2014/main" id="{51D9E20D-F63B-E1B4-60CE-063CC29896CB}"/>
              </a:ext>
            </a:extLst>
          </p:cNvPr>
          <p:cNvPicPr>
            <a:picLocks noChangeAspect="1"/>
          </p:cNvPicPr>
          <p:nvPr/>
        </p:nvPicPr>
        <p:blipFill>
          <a:blip r:embed="rId4"/>
          <a:stretch>
            <a:fillRect/>
          </a:stretch>
        </p:blipFill>
        <p:spPr>
          <a:xfrm>
            <a:off x="4222594" y="1186118"/>
            <a:ext cx="4921405" cy="309595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Söhne"/>
              </a:rPr>
              <a:t>Title: "Empowering Democracy: Introducing Our Innovative Voting Application"</a:t>
            </a:r>
          </a:p>
          <a:p>
            <a:pPr algn="l"/>
            <a:r>
              <a:rPr lang="en-US" b="0" i="0" dirty="0">
                <a:solidFill>
                  <a:srgbClr val="0D0D0D"/>
                </a:solidFill>
                <a:effectLst/>
                <a:latin typeface="Söhne"/>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a:solidFill>
                  <a:srgbClr val="0D0D0D"/>
                </a:solidFill>
                <a:effectLst/>
                <a:latin typeface="Söhne"/>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8B08C0FF-5A64-0053-3E4E-BEC45FAF9784}"/>
              </a:ext>
            </a:extLst>
          </p:cNvPr>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a:extLst>
              <a:ext uri="{FF2B5EF4-FFF2-40B4-BE49-F238E27FC236}">
                <a16:creationId xmlns:a16="http://schemas.microsoft.com/office/drawing/2014/main" id="{40CD2BE3-8C66-9851-DF64-EC661E8C8CD7}"/>
              </a:ext>
            </a:extLst>
          </p:cNvPr>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a:extLst>
              <a:ext uri="{FF2B5EF4-FFF2-40B4-BE49-F238E27FC236}">
                <a16:creationId xmlns:a16="http://schemas.microsoft.com/office/drawing/2014/main" id="{803DE359-EB02-7E1B-BDC7-030D241BB3F5}"/>
              </a:ext>
            </a:extLst>
          </p:cNvPr>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a:extLst>
              <a:ext uri="{FF2B5EF4-FFF2-40B4-BE49-F238E27FC236}">
                <a16:creationId xmlns:a16="http://schemas.microsoft.com/office/drawing/2014/main" id="{FC6E3EF0-4935-2922-E40D-40C879827E42}"/>
              </a:ext>
            </a:extLst>
          </p:cNvPr>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a:extLst>
              <a:ext uri="{FF2B5EF4-FFF2-40B4-BE49-F238E27FC236}">
                <a16:creationId xmlns:a16="http://schemas.microsoft.com/office/drawing/2014/main" id="{4F20D202-E422-0FD5-6170-DEC2015702A3}"/>
              </a:ext>
            </a:extLst>
          </p:cNvPr>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a:extLst>
              <a:ext uri="{FF2B5EF4-FFF2-40B4-BE49-F238E27FC236}">
                <a16:creationId xmlns:a16="http://schemas.microsoft.com/office/drawing/2014/main" id="{B629E1F7-3718-C14C-5B2E-70553F0ACB44}"/>
              </a:ext>
            </a:extLst>
          </p:cNvPr>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a:extLst>
              <a:ext uri="{FF2B5EF4-FFF2-40B4-BE49-F238E27FC236}">
                <a16:creationId xmlns:a16="http://schemas.microsoft.com/office/drawing/2014/main" id="{C5FDE84F-2632-FDA1-F6FB-F6DFFE19B569}"/>
              </a:ext>
            </a:extLst>
          </p:cNvPr>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a:extLst>
              <a:ext uri="{FF2B5EF4-FFF2-40B4-BE49-F238E27FC236}">
                <a16:creationId xmlns:a16="http://schemas.microsoft.com/office/drawing/2014/main" id="{713D2841-5189-932E-2FA6-43E59F0E5A49}"/>
              </a:ext>
            </a:extLst>
          </p:cNvPr>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Prioritize user-centric design for ease of use, enabling voters of all demographics to cast their votes conveniently from any location with internet access.</a:t>
            </a: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138652" y="54864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DjangoVote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258</TotalTime>
  <Words>1194</Words>
  <Application>Microsoft Office PowerPoint</Application>
  <PresentationFormat>On-screen Show (16:9)</PresentationFormat>
  <Paragraphs>124</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9124- T.Neelakandan</cp:lastModifiedBy>
  <cp:revision>9</cp:revision>
  <dcterms:modified xsi:type="dcterms:W3CDTF">2024-04-11T15:48:18Z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