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80700" cy="7556500"/>
  <p:notesSz cx="106807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1052" y="1220410"/>
            <a:ext cx="9078595" cy="5107305"/>
          </a:xfrm>
          <a:custGeom>
            <a:avLst/>
            <a:gdLst/>
            <a:ahLst/>
            <a:cxnLst/>
            <a:rect l="l" t="t" r="r" b="b"/>
            <a:pathLst>
              <a:path w="9078595" h="5107305">
                <a:moveTo>
                  <a:pt x="9143987" y="5143487"/>
                </a:moveTo>
                <a:lnTo>
                  <a:pt x="0" y="5143487"/>
                </a:lnTo>
                <a:lnTo>
                  <a:pt x="0" y="0"/>
                </a:lnTo>
                <a:lnTo>
                  <a:pt x="9143987" y="0"/>
                </a:lnTo>
                <a:lnTo>
                  <a:pt x="9143987" y="5143487"/>
                </a:lnTo>
                <a:close/>
              </a:path>
            </a:pathLst>
          </a:custGeom>
          <a:solidFill>
            <a:srgbClr val="2937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871688" y="1220424"/>
            <a:ext cx="1008380" cy="1008380"/>
          </a:xfrm>
          <a:custGeom>
            <a:avLst/>
            <a:gdLst/>
            <a:ahLst/>
            <a:cxnLst/>
            <a:rect l="l" t="t" r="r" b="b"/>
            <a:pathLst>
              <a:path w="1008379" h="1008380">
                <a:moveTo>
                  <a:pt x="1015197" y="1015196"/>
                </a:moveTo>
                <a:lnTo>
                  <a:pt x="0" y="1015196"/>
                </a:lnTo>
                <a:lnTo>
                  <a:pt x="0" y="0"/>
                </a:lnTo>
                <a:lnTo>
                  <a:pt x="1015197" y="0"/>
                </a:lnTo>
                <a:lnTo>
                  <a:pt x="1015197" y="1015196"/>
                </a:lnTo>
                <a:close/>
              </a:path>
            </a:pathLst>
          </a:custGeom>
          <a:solidFill>
            <a:srgbClr val="20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863630" y="1220414"/>
            <a:ext cx="1008380" cy="1008380"/>
          </a:xfrm>
          <a:custGeom>
            <a:avLst/>
            <a:gdLst/>
            <a:ahLst/>
            <a:cxnLst/>
            <a:rect l="l" t="t" r="r" b="b"/>
            <a:pathLst>
              <a:path w="1008379" h="1008380">
                <a:moveTo>
                  <a:pt x="1015196" y="1015197"/>
                </a:moveTo>
                <a:lnTo>
                  <a:pt x="0" y="1015197"/>
                </a:lnTo>
                <a:lnTo>
                  <a:pt x="1015196" y="0"/>
                </a:lnTo>
                <a:lnTo>
                  <a:pt x="1015196" y="1015197"/>
                </a:lnTo>
                <a:close/>
              </a:path>
            </a:pathLst>
          </a:custGeom>
          <a:solidFill>
            <a:srgbClr val="3749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863757" y="1220515"/>
            <a:ext cx="1008380" cy="1008380"/>
          </a:xfrm>
          <a:custGeom>
            <a:avLst/>
            <a:gdLst/>
            <a:ahLst/>
            <a:cxnLst/>
            <a:rect l="l" t="t" r="r" b="b"/>
            <a:pathLst>
              <a:path w="1008379" h="1008380">
                <a:moveTo>
                  <a:pt x="0" y="1015197"/>
                </a:moveTo>
                <a:lnTo>
                  <a:pt x="0" y="0"/>
                </a:lnTo>
                <a:lnTo>
                  <a:pt x="1015197" y="0"/>
                </a:lnTo>
                <a:lnTo>
                  <a:pt x="0" y="1015197"/>
                </a:lnTo>
                <a:close/>
              </a:path>
            </a:pathLst>
          </a:custGeom>
          <a:solidFill>
            <a:srgbClr val="778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855789" y="1220505"/>
            <a:ext cx="1008380" cy="1008380"/>
          </a:xfrm>
          <a:custGeom>
            <a:avLst/>
            <a:gdLst/>
            <a:ahLst/>
            <a:cxnLst/>
            <a:rect l="l" t="t" r="r" b="b"/>
            <a:pathLst>
              <a:path w="1008379" h="1008380">
                <a:moveTo>
                  <a:pt x="1015197" y="1015197"/>
                </a:moveTo>
                <a:lnTo>
                  <a:pt x="0" y="0"/>
                </a:lnTo>
                <a:lnTo>
                  <a:pt x="1015197" y="0"/>
                </a:lnTo>
                <a:lnTo>
                  <a:pt x="1015197" y="1015197"/>
                </a:lnTo>
                <a:close/>
              </a:path>
            </a:pathLst>
          </a:custGeom>
          <a:solidFill>
            <a:srgbClr val="202D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871688" y="2228513"/>
            <a:ext cx="1008380" cy="1008380"/>
          </a:xfrm>
          <a:custGeom>
            <a:avLst/>
            <a:gdLst/>
            <a:ahLst/>
            <a:cxnLst/>
            <a:rect l="l" t="t" r="r" b="b"/>
            <a:pathLst>
              <a:path w="1008379" h="1008380">
                <a:moveTo>
                  <a:pt x="1015197" y="1015198"/>
                </a:moveTo>
                <a:lnTo>
                  <a:pt x="0" y="0"/>
                </a:lnTo>
                <a:lnTo>
                  <a:pt x="1015197" y="0"/>
                </a:lnTo>
                <a:lnTo>
                  <a:pt x="1015197" y="1015198"/>
                </a:lnTo>
                <a:close/>
              </a:path>
            </a:pathLst>
          </a:custGeom>
          <a:solidFill>
            <a:srgbClr val="778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3463" y="1513816"/>
            <a:ext cx="534035" cy="328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41414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41414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41414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41414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013" y="3079591"/>
            <a:ext cx="5788025" cy="219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41414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24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1052" y="1220410"/>
            <a:ext cx="9078595" cy="5107305"/>
          </a:xfrm>
          <a:custGeom>
            <a:avLst/>
            <a:gdLst/>
            <a:ahLst/>
            <a:cxnLst/>
            <a:rect l="l" t="t" r="r" b="b"/>
            <a:pathLst>
              <a:path w="9078595" h="5107305">
                <a:moveTo>
                  <a:pt x="9143987" y="5143487"/>
                </a:moveTo>
                <a:lnTo>
                  <a:pt x="0" y="5143487"/>
                </a:lnTo>
                <a:lnTo>
                  <a:pt x="0" y="0"/>
                </a:lnTo>
                <a:lnTo>
                  <a:pt x="9143987" y="0"/>
                </a:lnTo>
                <a:lnTo>
                  <a:pt x="9143987" y="5143487"/>
                </a:lnTo>
                <a:close/>
              </a:path>
            </a:pathLst>
          </a:custGeom>
          <a:solidFill>
            <a:srgbClr val="29378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855789" y="1220414"/>
            <a:ext cx="3023870" cy="2016125"/>
            <a:chOff x="6855789" y="1220414"/>
            <a:chExt cx="3023870" cy="2016125"/>
          </a:xfrm>
        </p:grpSpPr>
        <p:sp>
          <p:nvSpPr>
            <p:cNvPr id="4" name="object 4" descr=""/>
            <p:cNvSpPr/>
            <p:nvPr/>
          </p:nvSpPr>
          <p:spPr>
            <a:xfrm>
              <a:off x="8871688" y="1220424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1015197" y="1015196"/>
                  </a:moveTo>
                  <a:lnTo>
                    <a:pt x="0" y="1015196"/>
                  </a:lnTo>
                  <a:lnTo>
                    <a:pt x="0" y="0"/>
                  </a:lnTo>
                  <a:lnTo>
                    <a:pt x="1015197" y="0"/>
                  </a:lnTo>
                  <a:lnTo>
                    <a:pt x="1015197" y="1015196"/>
                  </a:lnTo>
                  <a:close/>
                </a:path>
              </a:pathLst>
            </a:custGeom>
            <a:solidFill>
              <a:srgbClr val="202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63630" y="1220414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1015197" y="1015197"/>
                  </a:moveTo>
                  <a:lnTo>
                    <a:pt x="0" y="1015197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3749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63757" y="1220515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0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0" y="1015197"/>
                  </a:lnTo>
                  <a:close/>
                </a:path>
              </a:pathLst>
            </a:custGeom>
            <a:solidFill>
              <a:srgbClr val="778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5789" y="1220505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202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871688" y="2228513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778FC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242211" y="2060622"/>
            <a:ext cx="1590040" cy="375920"/>
            <a:chOff x="1242211" y="2060622"/>
            <a:chExt cx="1590040" cy="375920"/>
          </a:xfrm>
        </p:grpSpPr>
        <p:sp>
          <p:nvSpPr>
            <p:cNvPr id="10" name="object 10" descr=""/>
            <p:cNvSpPr/>
            <p:nvPr/>
          </p:nvSpPr>
          <p:spPr>
            <a:xfrm>
              <a:off x="1242199" y="2060625"/>
              <a:ext cx="796290" cy="372110"/>
            </a:xfrm>
            <a:custGeom>
              <a:avLst/>
              <a:gdLst/>
              <a:ahLst/>
              <a:cxnLst/>
              <a:rect l="l" t="t" r="r" b="b"/>
              <a:pathLst>
                <a:path w="796289" h="372110">
                  <a:moveTo>
                    <a:pt x="181940" y="254711"/>
                  </a:moveTo>
                  <a:lnTo>
                    <a:pt x="46736" y="254711"/>
                  </a:lnTo>
                  <a:lnTo>
                    <a:pt x="28448" y="254711"/>
                  </a:lnTo>
                  <a:lnTo>
                    <a:pt x="28448" y="254152"/>
                  </a:lnTo>
                  <a:lnTo>
                    <a:pt x="46736" y="254152"/>
                  </a:lnTo>
                  <a:lnTo>
                    <a:pt x="46736" y="170484"/>
                  </a:lnTo>
                  <a:lnTo>
                    <a:pt x="163106" y="170484"/>
                  </a:lnTo>
                  <a:lnTo>
                    <a:pt x="163106" y="130403"/>
                  </a:lnTo>
                  <a:lnTo>
                    <a:pt x="46736" y="130403"/>
                  </a:lnTo>
                  <a:lnTo>
                    <a:pt x="46736" y="55041"/>
                  </a:lnTo>
                  <a:lnTo>
                    <a:pt x="180086" y="55041"/>
                  </a:lnTo>
                  <a:lnTo>
                    <a:pt x="180086" y="14782"/>
                  </a:lnTo>
                  <a:lnTo>
                    <a:pt x="46736" y="14782"/>
                  </a:lnTo>
                  <a:lnTo>
                    <a:pt x="28448" y="14782"/>
                  </a:lnTo>
                  <a:lnTo>
                    <a:pt x="28448" y="15392"/>
                  </a:lnTo>
                  <a:lnTo>
                    <a:pt x="0" y="15392"/>
                  </a:lnTo>
                  <a:lnTo>
                    <a:pt x="0" y="54762"/>
                  </a:lnTo>
                  <a:lnTo>
                    <a:pt x="0" y="130962"/>
                  </a:lnTo>
                  <a:lnTo>
                    <a:pt x="0" y="170332"/>
                  </a:lnTo>
                  <a:lnTo>
                    <a:pt x="0" y="254152"/>
                  </a:lnTo>
                  <a:lnTo>
                    <a:pt x="0" y="294792"/>
                  </a:lnTo>
                  <a:lnTo>
                    <a:pt x="28448" y="294792"/>
                  </a:lnTo>
                  <a:lnTo>
                    <a:pt x="46736" y="294792"/>
                  </a:lnTo>
                  <a:lnTo>
                    <a:pt x="181940" y="294792"/>
                  </a:lnTo>
                  <a:lnTo>
                    <a:pt x="181940" y="254711"/>
                  </a:lnTo>
                  <a:close/>
                </a:path>
                <a:path w="796289" h="372110">
                  <a:moveTo>
                    <a:pt x="499021" y="294792"/>
                  </a:moveTo>
                  <a:lnTo>
                    <a:pt x="498919" y="154762"/>
                  </a:lnTo>
                  <a:lnTo>
                    <a:pt x="492899" y="120065"/>
                  </a:lnTo>
                  <a:lnTo>
                    <a:pt x="491591" y="116560"/>
                  </a:lnTo>
                  <a:lnTo>
                    <a:pt x="463448" y="87414"/>
                  </a:lnTo>
                  <a:lnTo>
                    <a:pt x="426427" y="80162"/>
                  </a:lnTo>
                  <a:lnTo>
                    <a:pt x="416598" y="80632"/>
                  </a:lnTo>
                  <a:lnTo>
                    <a:pt x="375704" y="96367"/>
                  </a:lnTo>
                  <a:lnTo>
                    <a:pt x="363639" y="107772"/>
                  </a:lnTo>
                  <a:lnTo>
                    <a:pt x="364375" y="108839"/>
                  </a:lnTo>
                  <a:lnTo>
                    <a:pt x="363626" y="107784"/>
                  </a:lnTo>
                  <a:lnTo>
                    <a:pt x="333438" y="84505"/>
                  </a:lnTo>
                  <a:lnTo>
                    <a:pt x="305638" y="80162"/>
                  </a:lnTo>
                  <a:lnTo>
                    <a:pt x="295363" y="80645"/>
                  </a:lnTo>
                  <a:lnTo>
                    <a:pt x="253225" y="97040"/>
                  </a:lnTo>
                  <a:lnTo>
                    <a:pt x="251561" y="98526"/>
                  </a:lnTo>
                  <a:lnTo>
                    <a:pt x="250875" y="83858"/>
                  </a:lnTo>
                  <a:lnTo>
                    <a:pt x="235927" y="83858"/>
                  </a:lnTo>
                  <a:lnTo>
                    <a:pt x="235927" y="116497"/>
                  </a:lnTo>
                  <a:lnTo>
                    <a:pt x="231457" y="124333"/>
                  </a:lnTo>
                  <a:lnTo>
                    <a:pt x="235877" y="116560"/>
                  </a:lnTo>
                  <a:lnTo>
                    <a:pt x="235927" y="83858"/>
                  </a:lnTo>
                  <a:lnTo>
                    <a:pt x="207556" y="83858"/>
                  </a:lnTo>
                  <a:lnTo>
                    <a:pt x="207556" y="294792"/>
                  </a:lnTo>
                  <a:lnTo>
                    <a:pt x="252996" y="294792"/>
                  </a:lnTo>
                  <a:lnTo>
                    <a:pt x="252996" y="187477"/>
                  </a:lnTo>
                  <a:lnTo>
                    <a:pt x="252996" y="143154"/>
                  </a:lnTo>
                  <a:lnTo>
                    <a:pt x="260045" y="132283"/>
                  </a:lnTo>
                  <a:lnTo>
                    <a:pt x="264820" y="127914"/>
                  </a:lnTo>
                  <a:lnTo>
                    <a:pt x="276694" y="121627"/>
                  </a:lnTo>
                  <a:lnTo>
                    <a:pt x="284276" y="120065"/>
                  </a:lnTo>
                  <a:lnTo>
                    <a:pt x="301269" y="120065"/>
                  </a:lnTo>
                  <a:lnTo>
                    <a:pt x="307911" y="121323"/>
                  </a:lnTo>
                  <a:lnTo>
                    <a:pt x="313397" y="123850"/>
                  </a:lnTo>
                  <a:lnTo>
                    <a:pt x="318871" y="126314"/>
                  </a:lnTo>
                  <a:lnTo>
                    <a:pt x="323088" y="130213"/>
                  </a:lnTo>
                  <a:lnTo>
                    <a:pt x="326047" y="135572"/>
                  </a:lnTo>
                  <a:lnTo>
                    <a:pt x="329069" y="140868"/>
                  </a:lnTo>
                  <a:lnTo>
                    <a:pt x="330568" y="148259"/>
                  </a:lnTo>
                  <a:lnTo>
                    <a:pt x="330568" y="294792"/>
                  </a:lnTo>
                  <a:lnTo>
                    <a:pt x="375831" y="294792"/>
                  </a:lnTo>
                  <a:lnTo>
                    <a:pt x="375831" y="177406"/>
                  </a:lnTo>
                  <a:lnTo>
                    <a:pt x="375805" y="155625"/>
                  </a:lnTo>
                  <a:lnTo>
                    <a:pt x="375754" y="156032"/>
                  </a:lnTo>
                  <a:lnTo>
                    <a:pt x="375767" y="154851"/>
                  </a:lnTo>
                  <a:lnTo>
                    <a:pt x="375805" y="155625"/>
                  </a:lnTo>
                  <a:lnTo>
                    <a:pt x="376351" y="151485"/>
                  </a:lnTo>
                  <a:lnTo>
                    <a:pt x="379984" y="141211"/>
                  </a:lnTo>
                  <a:lnTo>
                    <a:pt x="409752" y="120065"/>
                  </a:lnTo>
                  <a:lnTo>
                    <a:pt x="424459" y="120065"/>
                  </a:lnTo>
                  <a:lnTo>
                    <a:pt x="453580" y="147332"/>
                  </a:lnTo>
                  <a:lnTo>
                    <a:pt x="453580" y="294792"/>
                  </a:lnTo>
                  <a:lnTo>
                    <a:pt x="499021" y="294792"/>
                  </a:lnTo>
                  <a:close/>
                </a:path>
                <a:path w="796289" h="372110">
                  <a:moveTo>
                    <a:pt x="714413" y="187667"/>
                  </a:moveTo>
                  <a:lnTo>
                    <a:pt x="709053" y="144437"/>
                  </a:lnTo>
                  <a:lnTo>
                    <a:pt x="699236" y="120065"/>
                  </a:lnTo>
                  <a:lnTo>
                    <a:pt x="698093" y="117894"/>
                  </a:lnTo>
                  <a:lnTo>
                    <a:pt x="668972" y="89446"/>
                  </a:lnTo>
                  <a:lnTo>
                    <a:pt x="668972" y="187667"/>
                  </a:lnTo>
                  <a:lnTo>
                    <a:pt x="668972" y="191541"/>
                  </a:lnTo>
                  <a:lnTo>
                    <a:pt x="661060" y="233781"/>
                  </a:lnTo>
                  <a:lnTo>
                    <a:pt x="629386" y="259334"/>
                  </a:lnTo>
                  <a:lnTo>
                    <a:pt x="621131" y="259334"/>
                  </a:lnTo>
                  <a:lnTo>
                    <a:pt x="584187" y="243560"/>
                  </a:lnTo>
                  <a:lnTo>
                    <a:pt x="579755" y="235966"/>
                  </a:lnTo>
                  <a:lnTo>
                    <a:pt x="579755" y="143040"/>
                  </a:lnTo>
                  <a:lnTo>
                    <a:pt x="582218" y="139141"/>
                  </a:lnTo>
                  <a:lnTo>
                    <a:pt x="590219" y="130162"/>
                  </a:lnTo>
                  <a:lnTo>
                    <a:pt x="595020" y="126619"/>
                  </a:lnTo>
                  <a:lnTo>
                    <a:pt x="600633" y="124028"/>
                  </a:lnTo>
                  <a:lnTo>
                    <a:pt x="606234" y="121386"/>
                  </a:lnTo>
                  <a:lnTo>
                    <a:pt x="612940" y="120065"/>
                  </a:lnTo>
                  <a:lnTo>
                    <a:pt x="629132" y="120065"/>
                  </a:lnTo>
                  <a:lnTo>
                    <a:pt x="636308" y="121780"/>
                  </a:lnTo>
                  <a:lnTo>
                    <a:pt x="642277" y="125234"/>
                  </a:lnTo>
                  <a:lnTo>
                    <a:pt x="648258" y="128612"/>
                  </a:lnTo>
                  <a:lnTo>
                    <a:pt x="653211" y="133362"/>
                  </a:lnTo>
                  <a:lnTo>
                    <a:pt x="657085" y="139357"/>
                  </a:lnTo>
                  <a:lnTo>
                    <a:pt x="661085" y="145491"/>
                  </a:lnTo>
                  <a:lnTo>
                    <a:pt x="668972" y="187667"/>
                  </a:lnTo>
                  <a:lnTo>
                    <a:pt x="668972" y="89446"/>
                  </a:lnTo>
                  <a:lnTo>
                    <a:pt x="630732" y="80162"/>
                  </a:lnTo>
                  <a:lnTo>
                    <a:pt x="620991" y="80606"/>
                  </a:lnTo>
                  <a:lnTo>
                    <a:pt x="580745" y="95885"/>
                  </a:lnTo>
                  <a:lnTo>
                    <a:pt x="577557" y="98679"/>
                  </a:lnTo>
                  <a:lnTo>
                    <a:pt x="576427" y="83858"/>
                  </a:lnTo>
                  <a:lnTo>
                    <a:pt x="534327" y="83858"/>
                  </a:lnTo>
                  <a:lnTo>
                    <a:pt x="534327" y="371627"/>
                  </a:lnTo>
                  <a:lnTo>
                    <a:pt x="579755" y="371627"/>
                  </a:lnTo>
                  <a:lnTo>
                    <a:pt x="579755" y="282524"/>
                  </a:lnTo>
                  <a:lnTo>
                    <a:pt x="580872" y="283451"/>
                  </a:lnTo>
                  <a:lnTo>
                    <a:pt x="621499" y="298069"/>
                  </a:lnTo>
                  <a:lnTo>
                    <a:pt x="631291" y="298488"/>
                  </a:lnTo>
                  <a:lnTo>
                    <a:pt x="641032" y="297980"/>
                  </a:lnTo>
                  <a:lnTo>
                    <a:pt x="681189" y="280543"/>
                  </a:lnTo>
                  <a:lnTo>
                    <a:pt x="705954" y="242874"/>
                  </a:lnTo>
                  <a:lnTo>
                    <a:pt x="714070" y="202615"/>
                  </a:lnTo>
                  <a:lnTo>
                    <a:pt x="714413" y="191541"/>
                  </a:lnTo>
                  <a:lnTo>
                    <a:pt x="714413" y="187667"/>
                  </a:lnTo>
                  <a:close/>
                </a:path>
                <a:path w="796289" h="372110">
                  <a:moveTo>
                    <a:pt x="795807" y="0"/>
                  </a:moveTo>
                  <a:lnTo>
                    <a:pt x="750366" y="0"/>
                  </a:lnTo>
                  <a:lnTo>
                    <a:pt x="750366" y="294792"/>
                  </a:lnTo>
                  <a:lnTo>
                    <a:pt x="795807" y="294792"/>
                  </a:lnTo>
                  <a:lnTo>
                    <a:pt x="795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7759" y="2140783"/>
              <a:ext cx="193012" cy="21832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262852" y="2144478"/>
              <a:ext cx="186055" cy="292100"/>
            </a:xfrm>
            <a:custGeom>
              <a:avLst/>
              <a:gdLst/>
              <a:ahLst/>
              <a:cxnLst/>
              <a:rect l="l" t="t" r="r" b="b"/>
              <a:pathLst>
                <a:path w="186055" h="292100">
                  <a:moveTo>
                    <a:pt x="73303" y="203137"/>
                  </a:moveTo>
                  <a:lnTo>
                    <a:pt x="0" y="0"/>
                  </a:lnTo>
                  <a:lnTo>
                    <a:pt x="49137" y="0"/>
                  </a:lnTo>
                  <a:lnTo>
                    <a:pt x="95001" y="136956"/>
                  </a:lnTo>
                  <a:lnTo>
                    <a:pt x="80723" y="182950"/>
                  </a:lnTo>
                  <a:lnTo>
                    <a:pt x="73303" y="203137"/>
                  </a:lnTo>
                  <a:close/>
                </a:path>
                <a:path w="186055" h="292100">
                  <a:moveTo>
                    <a:pt x="110485" y="217027"/>
                  </a:moveTo>
                  <a:lnTo>
                    <a:pt x="78315" y="217027"/>
                  </a:lnTo>
                  <a:lnTo>
                    <a:pt x="112398" y="199664"/>
                  </a:lnTo>
                  <a:lnTo>
                    <a:pt x="102424" y="159122"/>
                  </a:lnTo>
                  <a:lnTo>
                    <a:pt x="95001" y="136956"/>
                  </a:lnTo>
                  <a:lnTo>
                    <a:pt x="137515" y="0"/>
                  </a:lnTo>
                  <a:lnTo>
                    <a:pt x="185909" y="0"/>
                  </a:lnTo>
                  <a:lnTo>
                    <a:pt x="110485" y="217027"/>
                  </a:lnTo>
                  <a:close/>
                </a:path>
                <a:path w="186055" h="292100">
                  <a:moveTo>
                    <a:pt x="78315" y="217027"/>
                  </a:moveTo>
                  <a:lnTo>
                    <a:pt x="73303" y="203137"/>
                  </a:lnTo>
                  <a:lnTo>
                    <a:pt x="80723" y="182950"/>
                  </a:lnTo>
                  <a:lnTo>
                    <a:pt x="95001" y="136956"/>
                  </a:lnTo>
                  <a:lnTo>
                    <a:pt x="102424" y="159122"/>
                  </a:lnTo>
                  <a:lnTo>
                    <a:pt x="112398" y="199664"/>
                  </a:lnTo>
                  <a:lnTo>
                    <a:pt x="78315" y="217027"/>
                  </a:lnTo>
                  <a:close/>
                </a:path>
                <a:path w="186055" h="292100">
                  <a:moveTo>
                    <a:pt x="97805" y="250643"/>
                  </a:moveTo>
                  <a:lnTo>
                    <a:pt x="35620" y="250643"/>
                  </a:lnTo>
                  <a:lnTo>
                    <a:pt x="41471" y="249782"/>
                  </a:lnTo>
                  <a:lnTo>
                    <a:pt x="50701" y="246333"/>
                  </a:lnTo>
                  <a:lnTo>
                    <a:pt x="54610" y="243409"/>
                  </a:lnTo>
                  <a:lnTo>
                    <a:pt x="57812" y="239283"/>
                  </a:lnTo>
                  <a:lnTo>
                    <a:pt x="61078" y="235221"/>
                  </a:lnTo>
                  <a:lnTo>
                    <a:pt x="63978" y="229341"/>
                  </a:lnTo>
                  <a:lnTo>
                    <a:pt x="66500" y="221645"/>
                  </a:lnTo>
                  <a:lnTo>
                    <a:pt x="73303" y="203137"/>
                  </a:lnTo>
                  <a:lnTo>
                    <a:pt x="78315" y="217027"/>
                  </a:lnTo>
                  <a:lnTo>
                    <a:pt x="110485" y="217027"/>
                  </a:lnTo>
                  <a:lnTo>
                    <a:pt x="103168" y="238083"/>
                  </a:lnTo>
                  <a:lnTo>
                    <a:pt x="101209" y="243409"/>
                  </a:lnTo>
                  <a:lnTo>
                    <a:pt x="98704" y="248950"/>
                  </a:lnTo>
                  <a:lnTo>
                    <a:pt x="97805" y="250643"/>
                  </a:lnTo>
                  <a:close/>
                </a:path>
                <a:path w="186055" h="292100">
                  <a:moveTo>
                    <a:pt x="38697" y="291648"/>
                  </a:moveTo>
                  <a:lnTo>
                    <a:pt x="35683" y="291648"/>
                  </a:lnTo>
                  <a:lnTo>
                    <a:pt x="31964" y="291247"/>
                  </a:lnTo>
                  <a:lnTo>
                    <a:pt x="27525" y="290448"/>
                  </a:lnTo>
                  <a:lnTo>
                    <a:pt x="23087" y="289709"/>
                  </a:lnTo>
                  <a:lnTo>
                    <a:pt x="18573" y="288662"/>
                  </a:lnTo>
                  <a:lnTo>
                    <a:pt x="13945" y="287307"/>
                  </a:lnTo>
                  <a:lnTo>
                    <a:pt x="13769" y="249165"/>
                  </a:lnTo>
                  <a:lnTo>
                    <a:pt x="22356" y="250182"/>
                  </a:lnTo>
                  <a:lnTo>
                    <a:pt x="26479" y="250551"/>
                  </a:lnTo>
                  <a:lnTo>
                    <a:pt x="27866" y="250643"/>
                  </a:lnTo>
                  <a:lnTo>
                    <a:pt x="97805" y="250643"/>
                  </a:lnTo>
                  <a:lnTo>
                    <a:pt x="95501" y="254984"/>
                  </a:lnTo>
                  <a:lnTo>
                    <a:pt x="92362" y="261018"/>
                  </a:lnTo>
                  <a:lnTo>
                    <a:pt x="88226" y="266836"/>
                  </a:lnTo>
                  <a:lnTo>
                    <a:pt x="83119" y="272438"/>
                  </a:lnTo>
                  <a:lnTo>
                    <a:pt x="78075" y="278042"/>
                  </a:lnTo>
                  <a:lnTo>
                    <a:pt x="45924" y="291307"/>
                  </a:lnTo>
                  <a:lnTo>
                    <a:pt x="38697" y="291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1132" y="2140783"/>
              <a:ext cx="180638" cy="21832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617" y="2140783"/>
              <a:ext cx="180638" cy="218321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2939270" y="2075398"/>
            <a:ext cx="745490" cy="283845"/>
            <a:chOff x="2939270" y="2075398"/>
            <a:chExt cx="745490" cy="283845"/>
          </a:xfrm>
        </p:grpSpPr>
        <p:sp>
          <p:nvSpPr>
            <p:cNvPr id="16" name="object 16" descr=""/>
            <p:cNvSpPr/>
            <p:nvPr/>
          </p:nvSpPr>
          <p:spPr>
            <a:xfrm>
              <a:off x="2939270" y="2075398"/>
              <a:ext cx="206375" cy="280035"/>
            </a:xfrm>
            <a:custGeom>
              <a:avLst/>
              <a:gdLst/>
              <a:ahLst/>
              <a:cxnLst/>
              <a:rect l="l" t="t" r="r" b="b"/>
              <a:pathLst>
                <a:path w="206375" h="280035">
                  <a:moveTo>
                    <a:pt x="16530" y="280011"/>
                  </a:moveTo>
                  <a:lnTo>
                    <a:pt x="0" y="280011"/>
                  </a:lnTo>
                  <a:lnTo>
                    <a:pt x="0" y="0"/>
                  </a:lnTo>
                  <a:lnTo>
                    <a:pt x="15521" y="0"/>
                  </a:lnTo>
                  <a:lnTo>
                    <a:pt x="15521" y="40265"/>
                  </a:lnTo>
                  <a:lnTo>
                    <a:pt x="46729" y="40265"/>
                  </a:lnTo>
                  <a:lnTo>
                    <a:pt x="46729" y="239931"/>
                  </a:lnTo>
                  <a:lnTo>
                    <a:pt x="17085" y="239931"/>
                  </a:lnTo>
                  <a:lnTo>
                    <a:pt x="16530" y="280011"/>
                  </a:lnTo>
                  <a:close/>
                </a:path>
                <a:path w="206375" h="280035">
                  <a:moveTo>
                    <a:pt x="46729" y="40265"/>
                  </a:moveTo>
                  <a:lnTo>
                    <a:pt x="15521" y="40265"/>
                  </a:lnTo>
                  <a:lnTo>
                    <a:pt x="15521" y="0"/>
                  </a:lnTo>
                  <a:lnTo>
                    <a:pt x="46729" y="0"/>
                  </a:lnTo>
                  <a:lnTo>
                    <a:pt x="46729" y="40265"/>
                  </a:lnTo>
                  <a:close/>
                </a:path>
                <a:path w="206375" h="280035">
                  <a:moveTo>
                    <a:pt x="78315" y="280011"/>
                  </a:moveTo>
                  <a:lnTo>
                    <a:pt x="46729" y="280011"/>
                  </a:lnTo>
                  <a:lnTo>
                    <a:pt x="46729" y="239931"/>
                  </a:lnTo>
                  <a:lnTo>
                    <a:pt x="78315" y="239931"/>
                  </a:lnTo>
                  <a:lnTo>
                    <a:pt x="91352" y="239232"/>
                  </a:lnTo>
                  <a:lnTo>
                    <a:pt x="131753" y="222540"/>
                  </a:lnTo>
                  <a:lnTo>
                    <a:pt x="154261" y="186124"/>
                  </a:lnTo>
                  <a:lnTo>
                    <a:pt x="159404" y="148132"/>
                  </a:lnTo>
                  <a:lnTo>
                    <a:pt x="159404" y="131694"/>
                  </a:lnTo>
                  <a:lnTo>
                    <a:pt x="154146" y="92444"/>
                  </a:lnTo>
                  <a:lnTo>
                    <a:pt x="133775" y="58389"/>
                  </a:lnTo>
                  <a:lnTo>
                    <a:pt x="99353" y="41766"/>
                  </a:lnTo>
                  <a:lnTo>
                    <a:pt x="81644" y="40265"/>
                  </a:lnTo>
                  <a:lnTo>
                    <a:pt x="46729" y="40265"/>
                  </a:lnTo>
                  <a:lnTo>
                    <a:pt x="46729" y="0"/>
                  </a:lnTo>
                  <a:lnTo>
                    <a:pt x="81644" y="0"/>
                  </a:lnTo>
                  <a:lnTo>
                    <a:pt x="95110" y="577"/>
                  </a:lnTo>
                  <a:lnTo>
                    <a:pt x="142997" y="14326"/>
                  </a:lnTo>
                  <a:lnTo>
                    <a:pt x="179236" y="44952"/>
                  </a:lnTo>
                  <a:lnTo>
                    <a:pt x="200779" y="90089"/>
                  </a:lnTo>
                  <a:lnTo>
                    <a:pt x="205754" y="131694"/>
                  </a:lnTo>
                  <a:lnTo>
                    <a:pt x="205768" y="148132"/>
                  </a:lnTo>
                  <a:lnTo>
                    <a:pt x="205213" y="162868"/>
                  </a:lnTo>
                  <a:lnTo>
                    <a:pt x="196904" y="202712"/>
                  </a:lnTo>
                  <a:lnTo>
                    <a:pt x="171232" y="244364"/>
                  </a:lnTo>
                  <a:lnTo>
                    <a:pt x="130870" y="270869"/>
                  </a:lnTo>
                  <a:lnTo>
                    <a:pt x="92509" y="279440"/>
                  </a:lnTo>
                  <a:lnTo>
                    <a:pt x="78315" y="280011"/>
                  </a:lnTo>
                  <a:close/>
                </a:path>
                <a:path w="206375" h="280035">
                  <a:moveTo>
                    <a:pt x="46729" y="280011"/>
                  </a:moveTo>
                  <a:lnTo>
                    <a:pt x="16530" y="280011"/>
                  </a:lnTo>
                  <a:lnTo>
                    <a:pt x="17085" y="239931"/>
                  </a:lnTo>
                  <a:lnTo>
                    <a:pt x="46729" y="239931"/>
                  </a:lnTo>
                  <a:lnTo>
                    <a:pt x="46729" y="280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0463" y="2140783"/>
              <a:ext cx="175930" cy="21832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3363657" y="2095900"/>
              <a:ext cx="120650" cy="263525"/>
            </a:xfrm>
            <a:custGeom>
              <a:avLst/>
              <a:gdLst/>
              <a:ahLst/>
              <a:cxnLst/>
              <a:rect l="l" t="t" r="r" b="b"/>
              <a:pathLst>
                <a:path w="120650" h="263525">
                  <a:moveTo>
                    <a:pt x="94568" y="263204"/>
                  </a:moveTo>
                  <a:lnTo>
                    <a:pt x="88100" y="263204"/>
                  </a:lnTo>
                  <a:lnTo>
                    <a:pt x="81326" y="262851"/>
                  </a:lnTo>
                  <a:lnTo>
                    <a:pt x="47269" y="244912"/>
                  </a:lnTo>
                  <a:lnTo>
                    <a:pt x="36566" y="204282"/>
                  </a:lnTo>
                  <a:lnTo>
                    <a:pt x="36566" y="0"/>
                  </a:lnTo>
                  <a:lnTo>
                    <a:pt x="81820" y="0"/>
                  </a:lnTo>
                  <a:lnTo>
                    <a:pt x="81820" y="210194"/>
                  </a:lnTo>
                  <a:lnTo>
                    <a:pt x="82564" y="214288"/>
                  </a:lnTo>
                  <a:lnTo>
                    <a:pt x="95060" y="222754"/>
                  </a:lnTo>
                  <a:lnTo>
                    <a:pt x="119891" y="222754"/>
                  </a:lnTo>
                  <a:lnTo>
                    <a:pt x="120051" y="258031"/>
                  </a:lnTo>
                  <a:lnTo>
                    <a:pt x="114579" y="259755"/>
                  </a:lnTo>
                  <a:lnTo>
                    <a:pt x="109497" y="261049"/>
                  </a:lnTo>
                  <a:lnTo>
                    <a:pt x="100141" y="262772"/>
                  </a:lnTo>
                  <a:lnTo>
                    <a:pt x="94568" y="263204"/>
                  </a:lnTo>
                  <a:close/>
                </a:path>
                <a:path w="120650" h="263525">
                  <a:moveTo>
                    <a:pt x="36566" y="85887"/>
                  </a:moveTo>
                  <a:lnTo>
                    <a:pt x="0" y="85887"/>
                  </a:lnTo>
                  <a:lnTo>
                    <a:pt x="0" y="48577"/>
                  </a:lnTo>
                  <a:lnTo>
                    <a:pt x="36566" y="48577"/>
                  </a:lnTo>
                  <a:lnTo>
                    <a:pt x="36566" y="85887"/>
                  </a:lnTo>
                  <a:close/>
                </a:path>
                <a:path w="120650" h="263525">
                  <a:moveTo>
                    <a:pt x="119131" y="85887"/>
                  </a:moveTo>
                  <a:lnTo>
                    <a:pt x="81820" y="85887"/>
                  </a:lnTo>
                  <a:lnTo>
                    <a:pt x="81820" y="48577"/>
                  </a:lnTo>
                  <a:lnTo>
                    <a:pt x="119131" y="48577"/>
                  </a:lnTo>
                  <a:lnTo>
                    <a:pt x="119131" y="85887"/>
                  </a:lnTo>
                  <a:close/>
                </a:path>
                <a:path w="120650" h="263525">
                  <a:moveTo>
                    <a:pt x="119891" y="222754"/>
                  </a:moveTo>
                  <a:lnTo>
                    <a:pt x="100784" y="222754"/>
                  </a:lnTo>
                  <a:lnTo>
                    <a:pt x="103495" y="222506"/>
                  </a:lnTo>
                  <a:lnTo>
                    <a:pt x="106383" y="222015"/>
                  </a:lnTo>
                  <a:lnTo>
                    <a:pt x="109346" y="221460"/>
                  </a:lnTo>
                  <a:lnTo>
                    <a:pt x="113835" y="220505"/>
                  </a:lnTo>
                  <a:lnTo>
                    <a:pt x="119875" y="219151"/>
                  </a:lnTo>
                  <a:lnTo>
                    <a:pt x="119891" y="222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8301" y="2140783"/>
              <a:ext cx="175930" cy="218321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3766582" y="2060622"/>
            <a:ext cx="1386840" cy="375920"/>
            <a:chOff x="3766582" y="2060622"/>
            <a:chExt cx="1386840" cy="375920"/>
          </a:xfrm>
        </p:grpSpPr>
        <p:sp>
          <p:nvSpPr>
            <p:cNvPr id="21" name="object 21" descr=""/>
            <p:cNvSpPr/>
            <p:nvPr/>
          </p:nvSpPr>
          <p:spPr>
            <a:xfrm>
              <a:off x="3766582" y="2075398"/>
              <a:ext cx="252729" cy="280035"/>
            </a:xfrm>
            <a:custGeom>
              <a:avLst/>
              <a:gdLst/>
              <a:ahLst/>
              <a:cxnLst/>
              <a:rect l="l" t="t" r="r" b="b"/>
              <a:pathLst>
                <a:path w="252729" h="280035">
                  <a:moveTo>
                    <a:pt x="48293" y="280011"/>
                  </a:moveTo>
                  <a:lnTo>
                    <a:pt x="0" y="280011"/>
                  </a:lnTo>
                  <a:lnTo>
                    <a:pt x="106761" y="0"/>
                  </a:lnTo>
                  <a:lnTo>
                    <a:pt x="112662" y="0"/>
                  </a:lnTo>
                  <a:lnTo>
                    <a:pt x="113318" y="30383"/>
                  </a:lnTo>
                  <a:lnTo>
                    <a:pt x="126167" y="65678"/>
                  </a:lnTo>
                  <a:lnTo>
                    <a:pt x="88491" y="169374"/>
                  </a:lnTo>
                  <a:lnTo>
                    <a:pt x="46817" y="169374"/>
                  </a:lnTo>
                  <a:lnTo>
                    <a:pt x="46817" y="209638"/>
                  </a:lnTo>
                  <a:lnTo>
                    <a:pt x="73861" y="209638"/>
                  </a:lnTo>
                  <a:lnTo>
                    <a:pt x="48293" y="280011"/>
                  </a:lnTo>
                  <a:close/>
                </a:path>
                <a:path w="252729" h="280035">
                  <a:moveTo>
                    <a:pt x="126167" y="65678"/>
                  </a:moveTo>
                  <a:lnTo>
                    <a:pt x="113318" y="30383"/>
                  </a:lnTo>
                  <a:lnTo>
                    <a:pt x="112662" y="0"/>
                  </a:lnTo>
                  <a:lnTo>
                    <a:pt x="139633" y="0"/>
                  </a:lnTo>
                  <a:lnTo>
                    <a:pt x="138990" y="30383"/>
                  </a:lnTo>
                  <a:lnTo>
                    <a:pt x="126167" y="65678"/>
                  </a:lnTo>
                  <a:close/>
                </a:path>
                <a:path w="252729" h="280035">
                  <a:moveTo>
                    <a:pt x="252674" y="280011"/>
                  </a:moveTo>
                  <a:lnTo>
                    <a:pt x="204192" y="280011"/>
                  </a:lnTo>
                  <a:lnTo>
                    <a:pt x="126167" y="65678"/>
                  </a:lnTo>
                  <a:lnTo>
                    <a:pt x="138990" y="30383"/>
                  </a:lnTo>
                  <a:lnTo>
                    <a:pt x="139633" y="0"/>
                  </a:lnTo>
                  <a:lnTo>
                    <a:pt x="145547" y="0"/>
                  </a:lnTo>
                  <a:lnTo>
                    <a:pt x="210346" y="169374"/>
                  </a:lnTo>
                  <a:lnTo>
                    <a:pt x="208996" y="169374"/>
                  </a:lnTo>
                  <a:lnTo>
                    <a:pt x="208996" y="209638"/>
                  </a:lnTo>
                  <a:lnTo>
                    <a:pt x="225751" y="209638"/>
                  </a:lnTo>
                  <a:lnTo>
                    <a:pt x="252674" y="280011"/>
                  </a:lnTo>
                  <a:close/>
                </a:path>
                <a:path w="252729" h="280035">
                  <a:moveTo>
                    <a:pt x="73861" y="209638"/>
                  </a:moveTo>
                  <a:lnTo>
                    <a:pt x="46817" y="209638"/>
                  </a:lnTo>
                  <a:lnTo>
                    <a:pt x="46817" y="169374"/>
                  </a:lnTo>
                  <a:lnTo>
                    <a:pt x="88491" y="169374"/>
                  </a:lnTo>
                  <a:lnTo>
                    <a:pt x="73861" y="209638"/>
                  </a:lnTo>
                  <a:close/>
                </a:path>
                <a:path w="252729" h="280035">
                  <a:moveTo>
                    <a:pt x="178574" y="209638"/>
                  </a:moveTo>
                  <a:lnTo>
                    <a:pt x="73861" y="209638"/>
                  </a:lnTo>
                  <a:lnTo>
                    <a:pt x="88491" y="169374"/>
                  </a:lnTo>
                  <a:lnTo>
                    <a:pt x="163916" y="169374"/>
                  </a:lnTo>
                  <a:lnTo>
                    <a:pt x="178574" y="209638"/>
                  </a:lnTo>
                  <a:close/>
                </a:path>
                <a:path w="252729" h="280035">
                  <a:moveTo>
                    <a:pt x="225751" y="209638"/>
                  </a:moveTo>
                  <a:lnTo>
                    <a:pt x="208996" y="209638"/>
                  </a:lnTo>
                  <a:lnTo>
                    <a:pt x="208996" y="169374"/>
                  </a:lnTo>
                  <a:lnTo>
                    <a:pt x="210346" y="169374"/>
                  </a:lnTo>
                  <a:lnTo>
                    <a:pt x="225751" y="2096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0680" y="2140783"/>
              <a:ext cx="168269" cy="21462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7954" y="2140783"/>
              <a:ext cx="175930" cy="218321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4457026" y="2060625"/>
              <a:ext cx="246379" cy="375920"/>
            </a:xfrm>
            <a:custGeom>
              <a:avLst/>
              <a:gdLst/>
              <a:ahLst/>
              <a:cxnLst/>
              <a:rect l="l" t="t" r="r" b="b"/>
              <a:pathLst>
                <a:path w="246379" h="375919">
                  <a:moveTo>
                    <a:pt x="45440" y="0"/>
                  </a:moveTo>
                  <a:lnTo>
                    <a:pt x="0" y="0"/>
                  </a:lnTo>
                  <a:lnTo>
                    <a:pt x="0" y="294792"/>
                  </a:lnTo>
                  <a:lnTo>
                    <a:pt x="45440" y="294792"/>
                  </a:lnTo>
                  <a:lnTo>
                    <a:pt x="45440" y="0"/>
                  </a:lnTo>
                  <a:close/>
                </a:path>
                <a:path w="246379" h="375919">
                  <a:moveTo>
                    <a:pt x="245859" y="83858"/>
                  </a:moveTo>
                  <a:lnTo>
                    <a:pt x="197459" y="83858"/>
                  </a:lnTo>
                  <a:lnTo>
                    <a:pt x="154940" y="220802"/>
                  </a:lnTo>
                  <a:lnTo>
                    <a:pt x="109067" y="83858"/>
                  </a:lnTo>
                  <a:lnTo>
                    <a:pt x="59944" y="83858"/>
                  </a:lnTo>
                  <a:lnTo>
                    <a:pt x="133248" y="286981"/>
                  </a:lnTo>
                  <a:lnTo>
                    <a:pt x="126428" y="305498"/>
                  </a:lnTo>
                  <a:lnTo>
                    <a:pt x="123913" y="313194"/>
                  </a:lnTo>
                  <a:lnTo>
                    <a:pt x="121018" y="319074"/>
                  </a:lnTo>
                  <a:lnTo>
                    <a:pt x="117754" y="323138"/>
                  </a:lnTo>
                  <a:lnTo>
                    <a:pt x="114554" y="327266"/>
                  </a:lnTo>
                  <a:lnTo>
                    <a:pt x="110642" y="330187"/>
                  </a:lnTo>
                  <a:lnTo>
                    <a:pt x="101422" y="333641"/>
                  </a:lnTo>
                  <a:lnTo>
                    <a:pt x="95567" y="334505"/>
                  </a:lnTo>
                  <a:lnTo>
                    <a:pt x="87795" y="334505"/>
                  </a:lnTo>
                  <a:lnTo>
                    <a:pt x="86423" y="334416"/>
                  </a:lnTo>
                  <a:lnTo>
                    <a:pt x="82283" y="334035"/>
                  </a:lnTo>
                  <a:lnTo>
                    <a:pt x="73698" y="333019"/>
                  </a:lnTo>
                  <a:lnTo>
                    <a:pt x="73888" y="371170"/>
                  </a:lnTo>
                  <a:lnTo>
                    <a:pt x="78511" y="372516"/>
                  </a:lnTo>
                  <a:lnTo>
                    <a:pt x="83032" y="373570"/>
                  </a:lnTo>
                  <a:lnTo>
                    <a:pt x="87477" y="374307"/>
                  </a:lnTo>
                  <a:lnTo>
                    <a:pt x="91897" y="375107"/>
                  </a:lnTo>
                  <a:lnTo>
                    <a:pt x="95631" y="375500"/>
                  </a:lnTo>
                  <a:lnTo>
                    <a:pt x="98640" y="375500"/>
                  </a:lnTo>
                  <a:lnTo>
                    <a:pt x="138010" y="361899"/>
                  </a:lnTo>
                  <a:lnTo>
                    <a:pt x="143065" y="356298"/>
                  </a:lnTo>
                  <a:lnTo>
                    <a:pt x="148170" y="350697"/>
                  </a:lnTo>
                  <a:lnTo>
                    <a:pt x="152298" y="344881"/>
                  </a:lnTo>
                  <a:lnTo>
                    <a:pt x="155435" y="338848"/>
                  </a:lnTo>
                  <a:lnTo>
                    <a:pt x="157734" y="334505"/>
                  </a:lnTo>
                  <a:lnTo>
                    <a:pt x="158635" y="332803"/>
                  </a:lnTo>
                  <a:lnTo>
                    <a:pt x="161150" y="327266"/>
                  </a:lnTo>
                  <a:lnTo>
                    <a:pt x="163106" y="321945"/>
                  </a:lnTo>
                  <a:lnTo>
                    <a:pt x="170421" y="300888"/>
                  </a:lnTo>
                  <a:lnTo>
                    <a:pt x="245859" y="838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8032" y="2140783"/>
              <a:ext cx="170122" cy="21832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904596" y="2071704"/>
              <a:ext cx="52069" cy="283845"/>
            </a:xfrm>
            <a:custGeom>
              <a:avLst/>
              <a:gdLst/>
              <a:ahLst/>
              <a:cxnLst/>
              <a:rect l="l" t="t" r="r" b="b"/>
              <a:pathLst>
                <a:path w="52070" h="283844">
                  <a:moveTo>
                    <a:pt x="48015" y="283706"/>
                  </a:moveTo>
                  <a:lnTo>
                    <a:pt x="2584" y="283706"/>
                  </a:lnTo>
                  <a:lnTo>
                    <a:pt x="2584" y="72773"/>
                  </a:lnTo>
                  <a:lnTo>
                    <a:pt x="48015" y="72773"/>
                  </a:lnTo>
                  <a:lnTo>
                    <a:pt x="48015" y="283706"/>
                  </a:lnTo>
                  <a:close/>
                </a:path>
                <a:path w="52070" h="283844">
                  <a:moveTo>
                    <a:pt x="33805" y="50054"/>
                  </a:moveTo>
                  <a:lnTo>
                    <a:pt x="17362" y="50054"/>
                  </a:lnTo>
                  <a:lnTo>
                    <a:pt x="10982" y="47623"/>
                  </a:lnTo>
                  <a:lnTo>
                    <a:pt x="6556" y="42759"/>
                  </a:lnTo>
                  <a:lnTo>
                    <a:pt x="2181" y="37833"/>
                  </a:lnTo>
                  <a:lnTo>
                    <a:pt x="23" y="32077"/>
                  </a:lnTo>
                  <a:lnTo>
                    <a:pt x="0" y="18347"/>
                  </a:lnTo>
                  <a:lnTo>
                    <a:pt x="2181" y="12406"/>
                  </a:lnTo>
                  <a:lnTo>
                    <a:pt x="10982" y="2493"/>
                  </a:lnTo>
                  <a:lnTo>
                    <a:pt x="17362" y="0"/>
                  </a:lnTo>
                  <a:lnTo>
                    <a:pt x="33805" y="0"/>
                  </a:lnTo>
                  <a:lnTo>
                    <a:pt x="40134" y="2493"/>
                  </a:lnTo>
                  <a:lnTo>
                    <a:pt x="44699" y="7480"/>
                  </a:lnTo>
                  <a:lnTo>
                    <a:pt x="49251" y="12406"/>
                  </a:lnTo>
                  <a:lnTo>
                    <a:pt x="51533" y="18347"/>
                  </a:lnTo>
                  <a:lnTo>
                    <a:pt x="51533" y="32077"/>
                  </a:lnTo>
                  <a:lnTo>
                    <a:pt x="49251" y="37895"/>
                  </a:lnTo>
                  <a:lnTo>
                    <a:pt x="40134" y="47623"/>
                  </a:lnTo>
                  <a:lnTo>
                    <a:pt x="33805" y="50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2912" y="2140783"/>
              <a:ext cx="170122" cy="218321"/>
            </a:xfrm>
            <a:prstGeom prst="rect">
              <a:avLst/>
            </a:prstGeom>
          </p:spPr>
        </p:pic>
      </p:grpSp>
      <p:grpSp>
        <p:nvGrpSpPr>
          <p:cNvPr id="28" name="object 28" descr=""/>
          <p:cNvGrpSpPr/>
          <p:nvPr/>
        </p:nvGrpSpPr>
        <p:grpSpPr>
          <a:xfrm>
            <a:off x="5253000" y="2071704"/>
            <a:ext cx="903605" cy="362585"/>
            <a:chOff x="5253000" y="2071704"/>
            <a:chExt cx="903605" cy="362585"/>
          </a:xfrm>
        </p:grpSpPr>
        <p:sp>
          <p:nvSpPr>
            <p:cNvPr id="29" name="object 29" descr=""/>
            <p:cNvSpPr/>
            <p:nvPr/>
          </p:nvSpPr>
          <p:spPr>
            <a:xfrm>
              <a:off x="5253000" y="2075398"/>
              <a:ext cx="206375" cy="283845"/>
            </a:xfrm>
            <a:custGeom>
              <a:avLst/>
              <a:gdLst/>
              <a:ahLst/>
              <a:cxnLst/>
              <a:rect l="l" t="t" r="r" b="b"/>
              <a:pathLst>
                <a:path w="206375" h="283844">
                  <a:moveTo>
                    <a:pt x="102688" y="283706"/>
                  </a:moveTo>
                  <a:lnTo>
                    <a:pt x="62792" y="277732"/>
                  </a:lnTo>
                  <a:lnTo>
                    <a:pt x="21145" y="250990"/>
                  </a:lnTo>
                  <a:lnTo>
                    <a:pt x="3415" y="216820"/>
                  </a:lnTo>
                  <a:lnTo>
                    <a:pt x="0" y="187474"/>
                  </a:lnTo>
                  <a:lnTo>
                    <a:pt x="0" y="0"/>
                  </a:lnTo>
                  <a:lnTo>
                    <a:pt x="46351" y="0"/>
                  </a:lnTo>
                  <a:lnTo>
                    <a:pt x="46351" y="187474"/>
                  </a:lnTo>
                  <a:lnTo>
                    <a:pt x="46784" y="196808"/>
                  </a:lnTo>
                  <a:lnTo>
                    <a:pt x="66923" y="234228"/>
                  </a:lnTo>
                  <a:lnTo>
                    <a:pt x="102688" y="243625"/>
                  </a:lnTo>
                  <a:lnTo>
                    <a:pt x="111070" y="243250"/>
                  </a:lnTo>
                  <a:lnTo>
                    <a:pt x="148372" y="225085"/>
                  </a:lnTo>
                  <a:lnTo>
                    <a:pt x="159215" y="187474"/>
                  </a:lnTo>
                  <a:lnTo>
                    <a:pt x="159215" y="0"/>
                  </a:lnTo>
                  <a:lnTo>
                    <a:pt x="205756" y="0"/>
                  </a:lnTo>
                  <a:lnTo>
                    <a:pt x="205756" y="187474"/>
                  </a:lnTo>
                  <a:lnTo>
                    <a:pt x="204855" y="202799"/>
                  </a:lnTo>
                  <a:lnTo>
                    <a:pt x="191343" y="240947"/>
                  </a:lnTo>
                  <a:lnTo>
                    <a:pt x="153390" y="273085"/>
                  </a:lnTo>
                  <a:lnTo>
                    <a:pt x="116077" y="283042"/>
                  </a:lnTo>
                  <a:lnTo>
                    <a:pt x="102688" y="2837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4252" y="2140783"/>
              <a:ext cx="170122" cy="218321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5682077" y="2071704"/>
              <a:ext cx="52069" cy="283845"/>
            </a:xfrm>
            <a:custGeom>
              <a:avLst/>
              <a:gdLst/>
              <a:ahLst/>
              <a:cxnLst/>
              <a:rect l="l" t="t" r="r" b="b"/>
              <a:pathLst>
                <a:path w="52070" h="283844">
                  <a:moveTo>
                    <a:pt x="48015" y="283706"/>
                  </a:moveTo>
                  <a:lnTo>
                    <a:pt x="2584" y="283706"/>
                  </a:lnTo>
                  <a:lnTo>
                    <a:pt x="2584" y="72773"/>
                  </a:lnTo>
                  <a:lnTo>
                    <a:pt x="48015" y="72773"/>
                  </a:lnTo>
                  <a:lnTo>
                    <a:pt x="48015" y="283706"/>
                  </a:lnTo>
                  <a:close/>
                </a:path>
                <a:path w="52070" h="283844">
                  <a:moveTo>
                    <a:pt x="33805" y="50054"/>
                  </a:moveTo>
                  <a:lnTo>
                    <a:pt x="17362" y="50054"/>
                  </a:lnTo>
                  <a:lnTo>
                    <a:pt x="10982" y="47623"/>
                  </a:lnTo>
                  <a:lnTo>
                    <a:pt x="6556" y="42759"/>
                  </a:lnTo>
                  <a:lnTo>
                    <a:pt x="2181" y="37833"/>
                  </a:lnTo>
                  <a:lnTo>
                    <a:pt x="23" y="32077"/>
                  </a:lnTo>
                  <a:lnTo>
                    <a:pt x="0" y="18347"/>
                  </a:lnTo>
                  <a:lnTo>
                    <a:pt x="2181" y="12406"/>
                  </a:lnTo>
                  <a:lnTo>
                    <a:pt x="10982" y="2493"/>
                  </a:lnTo>
                  <a:lnTo>
                    <a:pt x="17362" y="0"/>
                  </a:lnTo>
                  <a:lnTo>
                    <a:pt x="33805" y="0"/>
                  </a:lnTo>
                  <a:lnTo>
                    <a:pt x="40134" y="2493"/>
                  </a:lnTo>
                  <a:lnTo>
                    <a:pt x="44699" y="7480"/>
                  </a:lnTo>
                  <a:lnTo>
                    <a:pt x="49251" y="12406"/>
                  </a:lnTo>
                  <a:lnTo>
                    <a:pt x="51533" y="18347"/>
                  </a:lnTo>
                  <a:lnTo>
                    <a:pt x="51533" y="32077"/>
                  </a:lnTo>
                  <a:lnTo>
                    <a:pt x="49251" y="37895"/>
                  </a:lnTo>
                  <a:lnTo>
                    <a:pt x="40134" y="47623"/>
                  </a:lnTo>
                  <a:lnTo>
                    <a:pt x="33805" y="50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70152" y="2140783"/>
              <a:ext cx="168269" cy="214626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5976388" y="2140783"/>
              <a:ext cx="180340" cy="294005"/>
            </a:xfrm>
            <a:custGeom>
              <a:avLst/>
              <a:gdLst/>
              <a:ahLst/>
              <a:cxnLst/>
              <a:rect l="l" t="t" r="r" b="b"/>
              <a:pathLst>
                <a:path w="180339" h="294005">
                  <a:moveTo>
                    <a:pt x="84040" y="218321"/>
                  </a:moveTo>
                  <a:lnTo>
                    <a:pt x="41523" y="205685"/>
                  </a:lnTo>
                  <a:lnTo>
                    <a:pt x="12765" y="171590"/>
                  </a:lnTo>
                  <a:lnTo>
                    <a:pt x="1429" y="133195"/>
                  </a:lnTo>
                  <a:lnTo>
                    <a:pt x="0" y="111376"/>
                  </a:lnTo>
                  <a:lnTo>
                    <a:pt x="0" y="107498"/>
                  </a:lnTo>
                  <a:lnTo>
                    <a:pt x="5657" y="64083"/>
                  </a:lnTo>
                  <a:lnTo>
                    <a:pt x="28133" y="23405"/>
                  </a:lnTo>
                  <a:lnTo>
                    <a:pt x="65775" y="1985"/>
                  </a:lnTo>
                  <a:lnTo>
                    <a:pt x="84405" y="0"/>
                  </a:lnTo>
                  <a:lnTo>
                    <a:pt x="94127" y="444"/>
                  </a:lnTo>
                  <a:lnTo>
                    <a:pt x="133833" y="15792"/>
                  </a:lnTo>
                  <a:lnTo>
                    <a:pt x="136914" y="18536"/>
                  </a:lnTo>
                  <a:lnTo>
                    <a:pt x="135396" y="39896"/>
                  </a:lnTo>
                  <a:lnTo>
                    <a:pt x="84342" y="39896"/>
                  </a:lnTo>
                  <a:lnTo>
                    <a:pt x="77205" y="41620"/>
                  </a:lnTo>
                  <a:lnTo>
                    <a:pt x="50020" y="72404"/>
                  </a:lnTo>
                  <a:lnTo>
                    <a:pt x="45254" y="107498"/>
                  </a:lnTo>
                  <a:lnTo>
                    <a:pt x="45254" y="111376"/>
                  </a:lnTo>
                  <a:lnTo>
                    <a:pt x="52901" y="153396"/>
                  </a:lnTo>
                  <a:lnTo>
                    <a:pt x="84103" y="178240"/>
                  </a:lnTo>
                  <a:lnTo>
                    <a:pt x="134464" y="178240"/>
                  </a:lnTo>
                  <a:lnTo>
                    <a:pt x="134464" y="202068"/>
                  </a:lnTo>
                  <a:lnTo>
                    <a:pt x="93844" y="217882"/>
                  </a:lnTo>
                  <a:lnTo>
                    <a:pt x="84040" y="218321"/>
                  </a:lnTo>
                  <a:close/>
                </a:path>
                <a:path w="180339" h="294005">
                  <a:moveTo>
                    <a:pt x="167058" y="254338"/>
                  </a:moveTo>
                  <a:lnTo>
                    <a:pt x="86990" y="254338"/>
                  </a:lnTo>
                  <a:lnTo>
                    <a:pt x="94147" y="253997"/>
                  </a:lnTo>
                  <a:lnTo>
                    <a:pt x="100750" y="252976"/>
                  </a:lnTo>
                  <a:lnTo>
                    <a:pt x="131187" y="227400"/>
                  </a:lnTo>
                  <a:lnTo>
                    <a:pt x="134464" y="202068"/>
                  </a:lnTo>
                  <a:lnTo>
                    <a:pt x="140022" y="197155"/>
                  </a:lnTo>
                  <a:lnTo>
                    <a:pt x="162254" y="159307"/>
                  </a:lnTo>
                  <a:lnTo>
                    <a:pt x="170441" y="118413"/>
                  </a:lnTo>
                  <a:lnTo>
                    <a:pt x="170461" y="100456"/>
                  </a:lnTo>
                  <a:lnTo>
                    <a:pt x="169090" y="89368"/>
                  </a:lnTo>
                  <a:lnTo>
                    <a:pt x="158920" y="50419"/>
                  </a:lnTo>
                  <a:lnTo>
                    <a:pt x="136914" y="18536"/>
                  </a:lnTo>
                  <a:lnTo>
                    <a:pt x="137969" y="3694"/>
                  </a:lnTo>
                  <a:lnTo>
                    <a:pt x="179718" y="3694"/>
                  </a:lnTo>
                  <a:lnTo>
                    <a:pt x="179628" y="206500"/>
                  </a:lnTo>
                  <a:lnTo>
                    <a:pt x="178989" y="218321"/>
                  </a:lnTo>
                  <a:lnTo>
                    <a:pt x="176827" y="230742"/>
                  </a:lnTo>
                  <a:lnTo>
                    <a:pt x="173217" y="242205"/>
                  </a:lnTo>
                  <a:lnTo>
                    <a:pt x="168168" y="252676"/>
                  </a:lnTo>
                  <a:lnTo>
                    <a:pt x="167058" y="254338"/>
                  </a:lnTo>
                  <a:close/>
                </a:path>
                <a:path w="180339" h="294005">
                  <a:moveTo>
                    <a:pt x="134464" y="202068"/>
                  </a:moveTo>
                  <a:lnTo>
                    <a:pt x="134464" y="152614"/>
                  </a:lnTo>
                  <a:lnTo>
                    <a:pt x="137414" y="147271"/>
                  </a:lnTo>
                  <a:lnTo>
                    <a:pt x="140554" y="139452"/>
                  </a:lnTo>
                  <a:lnTo>
                    <a:pt x="142773" y="131140"/>
                  </a:lnTo>
                  <a:lnTo>
                    <a:pt x="142773" y="87919"/>
                  </a:lnTo>
                  <a:lnTo>
                    <a:pt x="141537" y="81886"/>
                  </a:lnTo>
                  <a:lnTo>
                    <a:pt x="139633" y="75944"/>
                  </a:lnTo>
                  <a:lnTo>
                    <a:pt x="137048" y="70095"/>
                  </a:lnTo>
                  <a:lnTo>
                    <a:pt x="134527" y="64184"/>
                  </a:lnTo>
                  <a:lnTo>
                    <a:pt x="134464" y="53010"/>
                  </a:lnTo>
                  <a:lnTo>
                    <a:pt x="136914" y="18536"/>
                  </a:lnTo>
                  <a:lnTo>
                    <a:pt x="140027" y="21310"/>
                  </a:lnTo>
                  <a:lnTo>
                    <a:pt x="162166" y="59290"/>
                  </a:lnTo>
                  <a:lnTo>
                    <a:pt x="170461" y="100456"/>
                  </a:lnTo>
                  <a:lnTo>
                    <a:pt x="170441" y="118413"/>
                  </a:lnTo>
                  <a:lnTo>
                    <a:pt x="162220" y="159399"/>
                  </a:lnTo>
                  <a:lnTo>
                    <a:pt x="140022" y="197155"/>
                  </a:lnTo>
                  <a:lnTo>
                    <a:pt x="134464" y="202068"/>
                  </a:lnTo>
                  <a:close/>
                </a:path>
                <a:path w="180339" h="294005">
                  <a:moveTo>
                    <a:pt x="134464" y="64083"/>
                  </a:moveTo>
                  <a:lnTo>
                    <a:pt x="131286" y="58983"/>
                  </a:lnTo>
                  <a:lnTo>
                    <a:pt x="123405" y="49994"/>
                  </a:lnTo>
                  <a:lnTo>
                    <a:pt x="118601" y="46453"/>
                  </a:lnTo>
                  <a:lnTo>
                    <a:pt x="112940" y="43867"/>
                  </a:lnTo>
                  <a:lnTo>
                    <a:pt x="107278" y="41220"/>
                  </a:lnTo>
                  <a:lnTo>
                    <a:pt x="100532" y="39896"/>
                  </a:lnTo>
                  <a:lnTo>
                    <a:pt x="135396" y="39896"/>
                  </a:lnTo>
                  <a:lnTo>
                    <a:pt x="134464" y="53010"/>
                  </a:lnTo>
                  <a:lnTo>
                    <a:pt x="134464" y="64083"/>
                  </a:lnTo>
                  <a:close/>
                </a:path>
                <a:path w="180339" h="294005">
                  <a:moveTo>
                    <a:pt x="134464" y="152614"/>
                  </a:moveTo>
                  <a:lnTo>
                    <a:pt x="134464" y="64083"/>
                  </a:lnTo>
                  <a:lnTo>
                    <a:pt x="137048" y="70095"/>
                  </a:lnTo>
                  <a:lnTo>
                    <a:pt x="139633" y="75944"/>
                  </a:lnTo>
                  <a:lnTo>
                    <a:pt x="141537" y="81886"/>
                  </a:lnTo>
                  <a:lnTo>
                    <a:pt x="142773" y="87919"/>
                  </a:lnTo>
                  <a:lnTo>
                    <a:pt x="142773" y="131140"/>
                  </a:lnTo>
                  <a:lnTo>
                    <a:pt x="140554" y="139452"/>
                  </a:lnTo>
                  <a:lnTo>
                    <a:pt x="137414" y="147271"/>
                  </a:lnTo>
                  <a:lnTo>
                    <a:pt x="134464" y="152614"/>
                  </a:lnTo>
                  <a:close/>
                </a:path>
                <a:path w="180339" h="294005">
                  <a:moveTo>
                    <a:pt x="134464" y="178240"/>
                  </a:moveTo>
                  <a:lnTo>
                    <a:pt x="92349" y="178240"/>
                  </a:lnTo>
                  <a:lnTo>
                    <a:pt x="99666" y="177842"/>
                  </a:lnTo>
                  <a:lnTo>
                    <a:pt x="106293" y="176647"/>
                  </a:lnTo>
                  <a:lnTo>
                    <a:pt x="134464" y="152614"/>
                  </a:lnTo>
                  <a:lnTo>
                    <a:pt x="134464" y="178240"/>
                  </a:lnTo>
                  <a:close/>
                </a:path>
                <a:path w="180339" h="294005">
                  <a:moveTo>
                    <a:pt x="89575" y="293495"/>
                  </a:moveTo>
                  <a:lnTo>
                    <a:pt x="49382" y="285460"/>
                  </a:lnTo>
                  <a:lnTo>
                    <a:pt x="14758" y="261004"/>
                  </a:lnTo>
                  <a:lnTo>
                    <a:pt x="8498" y="252860"/>
                  </a:lnTo>
                  <a:lnTo>
                    <a:pt x="33515" y="224416"/>
                  </a:lnTo>
                  <a:lnTo>
                    <a:pt x="41250" y="233114"/>
                  </a:lnTo>
                  <a:lnTo>
                    <a:pt x="48570" y="240093"/>
                  </a:lnTo>
                  <a:lnTo>
                    <a:pt x="86990" y="254338"/>
                  </a:lnTo>
                  <a:lnTo>
                    <a:pt x="167058" y="254338"/>
                  </a:lnTo>
                  <a:lnTo>
                    <a:pt x="161879" y="262089"/>
                  </a:lnTo>
                  <a:lnTo>
                    <a:pt x="125648" y="287625"/>
                  </a:lnTo>
                  <a:lnTo>
                    <a:pt x="102328" y="292843"/>
                  </a:lnTo>
                  <a:lnTo>
                    <a:pt x="89575" y="293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6277923" y="2060622"/>
            <a:ext cx="841375" cy="299085"/>
            <a:chOff x="6277923" y="2060622"/>
            <a:chExt cx="841375" cy="299085"/>
          </a:xfrm>
        </p:grpSpPr>
        <p:sp>
          <p:nvSpPr>
            <p:cNvPr id="35" name="object 35" descr=""/>
            <p:cNvSpPr/>
            <p:nvPr/>
          </p:nvSpPr>
          <p:spPr>
            <a:xfrm>
              <a:off x="6277915" y="2075408"/>
              <a:ext cx="563245" cy="283845"/>
            </a:xfrm>
            <a:custGeom>
              <a:avLst/>
              <a:gdLst/>
              <a:ahLst/>
              <a:cxnLst/>
              <a:rect l="l" t="t" r="r" b="b"/>
              <a:pathLst>
                <a:path w="563245" h="283844">
                  <a:moveTo>
                    <a:pt x="181940" y="239928"/>
                  </a:moveTo>
                  <a:lnTo>
                    <a:pt x="46736" y="239928"/>
                  </a:lnTo>
                  <a:lnTo>
                    <a:pt x="28448" y="239928"/>
                  </a:lnTo>
                  <a:lnTo>
                    <a:pt x="28448" y="239369"/>
                  </a:lnTo>
                  <a:lnTo>
                    <a:pt x="46736" y="239369"/>
                  </a:lnTo>
                  <a:lnTo>
                    <a:pt x="46736" y="155702"/>
                  </a:lnTo>
                  <a:lnTo>
                    <a:pt x="163106" y="155702"/>
                  </a:lnTo>
                  <a:lnTo>
                    <a:pt x="163106" y="115620"/>
                  </a:lnTo>
                  <a:lnTo>
                    <a:pt x="46736" y="115620"/>
                  </a:lnTo>
                  <a:lnTo>
                    <a:pt x="46736" y="40259"/>
                  </a:lnTo>
                  <a:lnTo>
                    <a:pt x="180098" y="40259"/>
                  </a:lnTo>
                  <a:lnTo>
                    <a:pt x="180098" y="0"/>
                  </a:lnTo>
                  <a:lnTo>
                    <a:pt x="46736" y="0"/>
                  </a:lnTo>
                  <a:lnTo>
                    <a:pt x="28448" y="0"/>
                  </a:lnTo>
                  <a:lnTo>
                    <a:pt x="28448" y="609"/>
                  </a:lnTo>
                  <a:lnTo>
                    <a:pt x="0" y="609"/>
                  </a:lnTo>
                  <a:lnTo>
                    <a:pt x="0" y="39979"/>
                  </a:lnTo>
                  <a:lnTo>
                    <a:pt x="0" y="116179"/>
                  </a:lnTo>
                  <a:lnTo>
                    <a:pt x="0" y="155549"/>
                  </a:lnTo>
                  <a:lnTo>
                    <a:pt x="0" y="239369"/>
                  </a:lnTo>
                  <a:lnTo>
                    <a:pt x="0" y="280009"/>
                  </a:lnTo>
                  <a:lnTo>
                    <a:pt x="28448" y="280009"/>
                  </a:lnTo>
                  <a:lnTo>
                    <a:pt x="46736" y="280009"/>
                  </a:lnTo>
                  <a:lnTo>
                    <a:pt x="181940" y="280009"/>
                  </a:lnTo>
                  <a:lnTo>
                    <a:pt x="181940" y="239928"/>
                  </a:lnTo>
                  <a:close/>
                </a:path>
                <a:path w="563245" h="283844">
                  <a:moveTo>
                    <a:pt x="377113" y="280009"/>
                  </a:moveTo>
                  <a:lnTo>
                    <a:pt x="306019" y="173253"/>
                  </a:lnTo>
                  <a:lnTo>
                    <a:pt x="375081" y="69075"/>
                  </a:lnTo>
                  <a:lnTo>
                    <a:pt x="321525" y="69075"/>
                  </a:lnTo>
                  <a:lnTo>
                    <a:pt x="280327" y="136677"/>
                  </a:lnTo>
                  <a:lnTo>
                    <a:pt x="239699" y="69075"/>
                  </a:lnTo>
                  <a:lnTo>
                    <a:pt x="186867" y="69075"/>
                  </a:lnTo>
                  <a:lnTo>
                    <a:pt x="255765" y="173253"/>
                  </a:lnTo>
                  <a:lnTo>
                    <a:pt x="184835" y="280009"/>
                  </a:lnTo>
                  <a:lnTo>
                    <a:pt x="238036" y="280009"/>
                  </a:lnTo>
                  <a:lnTo>
                    <a:pt x="281076" y="210007"/>
                  </a:lnTo>
                  <a:lnTo>
                    <a:pt x="324104" y="280009"/>
                  </a:lnTo>
                  <a:lnTo>
                    <a:pt x="377113" y="280009"/>
                  </a:lnTo>
                  <a:close/>
                </a:path>
                <a:path w="563245" h="283844">
                  <a:moveTo>
                    <a:pt x="563054" y="148869"/>
                  </a:moveTo>
                  <a:lnTo>
                    <a:pt x="550964" y="103428"/>
                  </a:lnTo>
                  <a:lnTo>
                    <a:pt x="521309" y="75628"/>
                  </a:lnTo>
                  <a:lnTo>
                    <a:pt x="477621" y="65379"/>
                  </a:lnTo>
                  <a:lnTo>
                    <a:pt x="466090" y="65913"/>
                  </a:lnTo>
                  <a:lnTo>
                    <a:pt x="427443" y="78524"/>
                  </a:lnTo>
                  <a:lnTo>
                    <a:pt x="396201" y="112966"/>
                  </a:lnTo>
                  <a:lnTo>
                    <a:pt x="384670" y="150228"/>
                  </a:lnTo>
                  <a:lnTo>
                    <a:pt x="383247" y="170662"/>
                  </a:lnTo>
                  <a:lnTo>
                    <a:pt x="383247" y="178422"/>
                  </a:lnTo>
                  <a:lnTo>
                    <a:pt x="388975" y="218313"/>
                  </a:lnTo>
                  <a:lnTo>
                    <a:pt x="412673" y="258927"/>
                  </a:lnTo>
                  <a:lnTo>
                    <a:pt x="445262" y="278917"/>
                  </a:lnTo>
                  <a:lnTo>
                    <a:pt x="477621" y="283705"/>
                  </a:lnTo>
                  <a:lnTo>
                    <a:pt x="488708" y="283083"/>
                  </a:lnTo>
                  <a:lnTo>
                    <a:pt x="528116" y="268427"/>
                  </a:lnTo>
                  <a:lnTo>
                    <a:pt x="555142" y="238645"/>
                  </a:lnTo>
                  <a:lnTo>
                    <a:pt x="563054" y="205752"/>
                  </a:lnTo>
                  <a:lnTo>
                    <a:pt x="519645" y="205752"/>
                  </a:lnTo>
                  <a:lnTo>
                    <a:pt x="518858" y="215607"/>
                  </a:lnTo>
                  <a:lnTo>
                    <a:pt x="516509" y="223062"/>
                  </a:lnTo>
                  <a:lnTo>
                    <a:pt x="508825" y="233159"/>
                  </a:lnTo>
                  <a:lnTo>
                    <a:pt x="503821" y="237159"/>
                  </a:lnTo>
                  <a:lnTo>
                    <a:pt x="491566" y="243065"/>
                  </a:lnTo>
                  <a:lnTo>
                    <a:pt x="484898" y="244551"/>
                  </a:lnTo>
                  <a:lnTo>
                    <a:pt x="477621" y="244551"/>
                  </a:lnTo>
                  <a:lnTo>
                    <a:pt x="468033" y="244551"/>
                  </a:lnTo>
                  <a:lnTo>
                    <a:pt x="435241" y="218097"/>
                  </a:lnTo>
                  <a:lnTo>
                    <a:pt x="428498" y="186791"/>
                  </a:lnTo>
                  <a:lnTo>
                    <a:pt x="428498" y="162293"/>
                  </a:lnTo>
                  <a:lnTo>
                    <a:pt x="442874" y="118579"/>
                  </a:lnTo>
                  <a:lnTo>
                    <a:pt x="468160" y="104533"/>
                  </a:lnTo>
                  <a:lnTo>
                    <a:pt x="485762" y="104533"/>
                  </a:lnTo>
                  <a:lnTo>
                    <a:pt x="515416" y="128778"/>
                  </a:lnTo>
                  <a:lnTo>
                    <a:pt x="519557" y="148869"/>
                  </a:lnTo>
                  <a:lnTo>
                    <a:pt x="563054" y="148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1651" y="2140783"/>
              <a:ext cx="180638" cy="218321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7073775" y="2060622"/>
              <a:ext cx="45720" cy="295275"/>
            </a:xfrm>
            <a:custGeom>
              <a:avLst/>
              <a:gdLst/>
              <a:ahLst/>
              <a:cxnLst/>
              <a:rect l="l" t="t" r="r" b="b"/>
              <a:pathLst>
                <a:path w="45720" h="295275">
                  <a:moveTo>
                    <a:pt x="45437" y="294788"/>
                  </a:moveTo>
                  <a:lnTo>
                    <a:pt x="0" y="294788"/>
                  </a:lnTo>
                  <a:lnTo>
                    <a:pt x="0" y="0"/>
                  </a:lnTo>
                  <a:lnTo>
                    <a:pt x="45437" y="0"/>
                  </a:lnTo>
                  <a:lnTo>
                    <a:pt x="45437" y="294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381359" y="3441846"/>
            <a:ext cx="3701415" cy="4292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>
                <a:solidFill>
                  <a:srgbClr val="FFFFFF"/>
                </a:solidFill>
              </a:rPr>
              <a:t>STUDENT</a:t>
            </a:r>
            <a:r>
              <a:rPr dirty="0" spc="-190">
                <a:solidFill>
                  <a:srgbClr val="FFFFFF"/>
                </a:solidFill>
              </a:rPr>
              <a:t> </a:t>
            </a:r>
            <a:r>
              <a:rPr dirty="0" spc="-200">
                <a:solidFill>
                  <a:srgbClr val="FFFFFF"/>
                </a:solidFill>
              </a:rPr>
              <a:t>NAME</a:t>
            </a:r>
            <a:r>
              <a:rPr dirty="0" spc="-30">
                <a:solidFill>
                  <a:srgbClr val="FFFFFF"/>
                </a:solidFill>
              </a:rPr>
              <a:t> </a:t>
            </a:r>
            <a:r>
              <a:rPr dirty="0" spc="-80">
                <a:solidFill>
                  <a:srgbClr val="FFFFFF"/>
                </a:solidFill>
              </a:rPr>
              <a:t>:</a:t>
            </a:r>
            <a:r>
              <a:rPr dirty="0" spc="-55">
                <a:solidFill>
                  <a:srgbClr val="FFFFFF"/>
                </a:solidFill>
              </a:rPr>
              <a:t> </a:t>
            </a:r>
            <a:r>
              <a:rPr dirty="0" spc="-185">
                <a:solidFill>
                  <a:srgbClr val="FFFFFF"/>
                </a:solidFill>
              </a:rPr>
              <a:t>DURGA</a:t>
            </a:r>
            <a:r>
              <a:rPr dirty="0" spc="-40">
                <a:solidFill>
                  <a:srgbClr val="FFFFFF"/>
                </a:solidFill>
              </a:rPr>
              <a:t> </a:t>
            </a:r>
            <a:r>
              <a:rPr dirty="0" spc="-5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39" name="object 39" descr=""/>
          <p:cNvSpPr txBox="1"/>
          <p:nvPr/>
        </p:nvSpPr>
        <p:spPr>
          <a:xfrm>
            <a:off x="1381359" y="3853408"/>
            <a:ext cx="188976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165">
                <a:solidFill>
                  <a:srgbClr val="FFFFFF"/>
                </a:solidFill>
                <a:latin typeface="Roboto"/>
                <a:cs typeface="Roboto"/>
              </a:rPr>
              <a:t>REGISTER</a:t>
            </a:r>
            <a:r>
              <a:rPr dirty="0" sz="265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650" spc="-14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381359" y="4652317"/>
            <a:ext cx="1908810" cy="7823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25"/>
              </a:spcBef>
            </a:pPr>
            <a:r>
              <a:rPr dirty="0" sz="2650" spc="-240">
                <a:solidFill>
                  <a:srgbClr val="FFFFFF"/>
                </a:solidFill>
                <a:latin typeface="Roboto"/>
                <a:cs typeface="Roboto"/>
              </a:rPr>
              <a:t>DEPARTMENT </a:t>
            </a:r>
            <a:r>
              <a:rPr dirty="0" sz="2650" spc="-30">
                <a:solidFill>
                  <a:srgbClr val="FFFFFF"/>
                </a:solidFill>
                <a:latin typeface="Roboto"/>
                <a:cs typeface="Roboto"/>
              </a:rPr>
              <a:t>COLLEGE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633109" y="3797324"/>
            <a:ext cx="4694555" cy="16478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222250" marR="5080" indent="-151765">
              <a:lnSpc>
                <a:spcPts val="3279"/>
              </a:lnSpc>
              <a:spcBef>
                <a:spcPts val="565"/>
              </a:spcBef>
            </a:pPr>
            <a:r>
              <a:rPr dirty="0" sz="265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dirty="0" sz="2650" spc="-1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100" spc="-100">
                <a:solidFill>
                  <a:srgbClr val="FFFFFF"/>
                </a:solidFill>
                <a:latin typeface="Roboto"/>
                <a:cs typeface="Roboto"/>
              </a:rPr>
              <a:t>2213331042089, </a:t>
            </a:r>
            <a:r>
              <a:rPr dirty="0" sz="3100" spc="-185">
                <a:solidFill>
                  <a:srgbClr val="FFFFFF"/>
                </a:solidFill>
                <a:latin typeface="Roboto"/>
                <a:cs typeface="Roboto"/>
              </a:rPr>
              <a:t>asunm13332213331042089</a:t>
            </a:r>
            <a:endParaRPr sz="3100">
              <a:latin typeface="Roboto"/>
              <a:cs typeface="Roboto"/>
            </a:endParaRPr>
          </a:p>
          <a:p>
            <a:pPr marL="48260">
              <a:lnSpc>
                <a:spcPts val="2725"/>
              </a:lnSpc>
            </a:pPr>
            <a:r>
              <a:rPr dirty="0" sz="265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dirty="0" sz="2650" spc="-1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650" spc="-55">
                <a:solidFill>
                  <a:srgbClr val="FFFFFF"/>
                </a:solidFill>
                <a:latin typeface="Roboto"/>
                <a:cs typeface="Roboto"/>
              </a:rPr>
              <a:t>COMMERCE</a:t>
            </a:r>
            <a:endParaRPr sz="2650">
              <a:latin typeface="Roboto"/>
              <a:cs typeface="Roboto"/>
            </a:endParaRPr>
          </a:p>
          <a:p>
            <a:pPr marL="12700">
              <a:lnSpc>
                <a:spcPts val="3020"/>
              </a:lnSpc>
            </a:pPr>
            <a:r>
              <a:rPr dirty="0" sz="2650" spc="-8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dirty="0" sz="2650" spc="-10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650" spc="-204">
                <a:solidFill>
                  <a:srgbClr val="FFFFFF"/>
                </a:solidFill>
                <a:latin typeface="Roboto"/>
                <a:cs typeface="Roboto"/>
              </a:rPr>
              <a:t>BHARATHI</a:t>
            </a:r>
            <a:r>
              <a:rPr dirty="0" sz="2650" spc="-8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650" spc="-210">
                <a:solidFill>
                  <a:srgbClr val="FFFFFF"/>
                </a:solidFill>
                <a:latin typeface="Roboto"/>
                <a:cs typeface="Roboto"/>
              </a:rPr>
              <a:t>WOMENS</a:t>
            </a:r>
            <a:r>
              <a:rPr dirty="0" sz="2650" spc="-1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Roboto"/>
                <a:cs typeface="Roboto"/>
              </a:rPr>
              <a:t>COLLEGE</a:t>
            </a:r>
            <a:endParaRPr sz="26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12350" y="1214101"/>
            <a:ext cx="9067800" cy="5119370"/>
            <a:chOff x="812350" y="1214101"/>
            <a:chExt cx="9067800" cy="5119370"/>
          </a:xfrm>
        </p:grpSpPr>
        <p:sp>
          <p:nvSpPr>
            <p:cNvPr id="3" name="object 3" descr=""/>
            <p:cNvSpPr/>
            <p:nvPr/>
          </p:nvSpPr>
          <p:spPr>
            <a:xfrm>
              <a:off x="4421757" y="1220245"/>
              <a:ext cx="5458460" cy="5107305"/>
            </a:xfrm>
            <a:custGeom>
              <a:avLst/>
              <a:gdLst/>
              <a:ahLst/>
              <a:cxnLst/>
              <a:rect l="l" t="t" r="r" b="b"/>
              <a:pathLst>
                <a:path w="5458459" h="5107305">
                  <a:moveTo>
                    <a:pt x="5417985" y="5143665"/>
                  </a:moveTo>
                  <a:lnTo>
                    <a:pt x="0" y="5143665"/>
                  </a:lnTo>
                  <a:lnTo>
                    <a:pt x="0" y="164"/>
                  </a:lnTo>
                  <a:lnTo>
                    <a:pt x="925194" y="164"/>
                  </a:lnTo>
                  <a:lnTo>
                    <a:pt x="925194" y="0"/>
                  </a:lnTo>
                  <a:lnTo>
                    <a:pt x="5497182" y="0"/>
                  </a:lnTo>
                  <a:lnTo>
                    <a:pt x="5497182" y="5143487"/>
                  </a:lnTo>
                  <a:lnTo>
                    <a:pt x="5417985" y="5143487"/>
                  </a:lnTo>
                  <a:lnTo>
                    <a:pt x="5417985" y="5143665"/>
                  </a:lnTo>
                  <a:close/>
                </a:path>
              </a:pathLst>
            </a:custGeom>
            <a:solidFill>
              <a:srgbClr val="293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421757" y="1220406"/>
              <a:ext cx="5379720" cy="5107305"/>
            </a:xfrm>
            <a:custGeom>
              <a:avLst/>
              <a:gdLst/>
              <a:ahLst/>
              <a:cxnLst/>
              <a:rect l="l" t="t" r="r" b="b"/>
              <a:pathLst>
                <a:path w="5379720" h="5107305">
                  <a:moveTo>
                    <a:pt x="0" y="0"/>
                  </a:moveTo>
                  <a:lnTo>
                    <a:pt x="5417985" y="0"/>
                  </a:lnTo>
                  <a:lnTo>
                    <a:pt x="5417985" y="5143500"/>
                  </a:lnTo>
                  <a:lnTo>
                    <a:pt x="0" y="5143500"/>
                  </a:lnTo>
                  <a:lnTo>
                    <a:pt x="0" y="0"/>
                  </a:lnTo>
                  <a:close/>
                </a:path>
              </a:pathLst>
            </a:custGeom>
            <a:ln w="12609">
              <a:solidFill>
                <a:srgbClr val="4141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7366" y="2324626"/>
              <a:ext cx="4667984" cy="289826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18655" y="1582013"/>
              <a:ext cx="3609340" cy="716280"/>
            </a:xfrm>
            <a:custGeom>
              <a:avLst/>
              <a:gdLst/>
              <a:ahLst/>
              <a:cxnLst/>
              <a:rect l="l" t="t" r="r" b="b"/>
              <a:pathLst>
                <a:path w="3609340" h="716280">
                  <a:moveTo>
                    <a:pt x="3634892" y="721333"/>
                  </a:moveTo>
                  <a:lnTo>
                    <a:pt x="0" y="721333"/>
                  </a:lnTo>
                  <a:lnTo>
                    <a:pt x="0" y="0"/>
                  </a:lnTo>
                  <a:lnTo>
                    <a:pt x="3634892" y="0"/>
                  </a:lnTo>
                  <a:lnTo>
                    <a:pt x="3634892" y="721333"/>
                  </a:lnTo>
                  <a:close/>
                </a:path>
              </a:pathLst>
            </a:custGeom>
            <a:solidFill>
              <a:srgbClr val="293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18655" y="1582013"/>
              <a:ext cx="3609340" cy="716280"/>
            </a:xfrm>
            <a:custGeom>
              <a:avLst/>
              <a:gdLst/>
              <a:ahLst/>
              <a:cxnLst/>
              <a:rect l="l" t="t" r="r" b="b"/>
              <a:pathLst>
                <a:path w="3609340" h="716280">
                  <a:moveTo>
                    <a:pt x="0" y="0"/>
                  </a:moveTo>
                  <a:lnTo>
                    <a:pt x="3634892" y="0"/>
                  </a:lnTo>
                  <a:lnTo>
                    <a:pt x="3634892" y="721333"/>
                  </a:lnTo>
                  <a:lnTo>
                    <a:pt x="0" y="721333"/>
                  </a:lnTo>
                  <a:lnTo>
                    <a:pt x="0" y="0"/>
                  </a:lnTo>
                  <a:close/>
                </a:path>
              </a:pathLst>
            </a:custGeom>
            <a:ln w="12609">
              <a:solidFill>
                <a:srgbClr val="4141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5095" y="1793358"/>
              <a:ext cx="322419" cy="2269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7217" y="1845666"/>
              <a:ext cx="136089" cy="17465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4733" y="1848621"/>
              <a:ext cx="134760" cy="17170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01459" y="1781537"/>
              <a:ext cx="303605" cy="23878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6735" y="1845666"/>
              <a:ext cx="140738" cy="17465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5302" y="1845666"/>
              <a:ext cx="134615" cy="17170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2425" y="1781537"/>
              <a:ext cx="143920" cy="23878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64823" y="1790403"/>
              <a:ext cx="1430483" cy="22992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192019" y="2611125"/>
            <a:ext cx="162560" cy="5626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090"/>
              </a:lnSpc>
              <a:spcBef>
                <a:spcPts val="135"/>
              </a:spcBef>
            </a:pPr>
            <a:r>
              <a:rPr dirty="0" sz="1750" spc="-50">
                <a:solidFill>
                  <a:srgbClr val="202D73"/>
                </a:solidFill>
                <a:latin typeface="Arial"/>
                <a:cs typeface="Arial"/>
              </a:rPr>
              <a:t>●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dirty="0" sz="1750" spc="-50">
                <a:solidFill>
                  <a:srgbClr val="202D73"/>
                </a:solidFill>
                <a:latin typeface="Arial"/>
                <a:cs typeface="Arial"/>
              </a:rPr>
              <a:t>●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92019" y="3670290"/>
            <a:ext cx="162560" cy="297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-50">
                <a:solidFill>
                  <a:srgbClr val="202D73"/>
                </a:solidFill>
                <a:latin typeface="Arial"/>
                <a:cs typeface="Arial"/>
              </a:rPr>
              <a:t>●</a:t>
            </a:r>
            <a:endParaRPr sz="17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92019" y="4464670"/>
            <a:ext cx="162560" cy="8274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50" spc="-50">
                <a:solidFill>
                  <a:srgbClr val="202D73"/>
                </a:solidFill>
                <a:latin typeface="Arial"/>
                <a:cs typeface="Arial"/>
              </a:rPr>
              <a:t>●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750" spc="-50">
                <a:solidFill>
                  <a:srgbClr val="202D73"/>
                </a:solidFill>
                <a:latin typeface="Arial"/>
                <a:cs typeface="Arial"/>
              </a:rPr>
              <a:t>●</a:t>
            </a:r>
            <a:endParaRPr sz="17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545074" y="2598896"/>
            <a:ext cx="2134870" cy="1917064"/>
          </a:xfrm>
          <a:prstGeom prst="rect"/>
        </p:spPr>
        <p:txBody>
          <a:bodyPr wrap="square" lIns="0" tIns="53340" rIns="0" bIns="0" rtlCol="0" vert="horz">
            <a:spAutoFit/>
          </a:bodyPr>
          <a:lstStyle/>
          <a:p>
            <a:pPr marL="12700" marR="147320">
              <a:lnSpc>
                <a:spcPts val="2080"/>
              </a:lnSpc>
              <a:spcBef>
                <a:spcPts val="420"/>
              </a:spcBef>
            </a:pPr>
            <a:r>
              <a:rPr dirty="0" sz="1950" spc="-110">
                <a:solidFill>
                  <a:srgbClr val="202D73"/>
                </a:solidFill>
              </a:rPr>
              <a:t>Key</a:t>
            </a:r>
            <a:r>
              <a:rPr dirty="0" sz="1950" spc="-70">
                <a:solidFill>
                  <a:srgbClr val="202D73"/>
                </a:solidFill>
              </a:rPr>
              <a:t> </a:t>
            </a:r>
            <a:r>
              <a:rPr dirty="0" sz="1950" spc="-10">
                <a:solidFill>
                  <a:srgbClr val="202D73"/>
                </a:solidFill>
              </a:rPr>
              <a:t>Findings: </a:t>
            </a:r>
            <a:r>
              <a:rPr dirty="0" sz="1950" spc="-85">
                <a:solidFill>
                  <a:srgbClr val="202D73"/>
                </a:solidFill>
              </a:rPr>
              <a:t>Identif</a:t>
            </a:r>
            <a:r>
              <a:rPr dirty="0" sz="1950" spc="-100">
                <a:solidFill>
                  <a:srgbClr val="202D73"/>
                </a:solidFill>
              </a:rPr>
              <a:t> </a:t>
            </a:r>
            <a:r>
              <a:rPr dirty="0" sz="1950" spc="-160">
                <a:solidFill>
                  <a:srgbClr val="202D73"/>
                </a:solidFill>
              </a:rPr>
              <a:t>ication</a:t>
            </a:r>
            <a:r>
              <a:rPr dirty="0" sz="1950" spc="-60">
                <a:solidFill>
                  <a:srgbClr val="202D73"/>
                </a:solidFill>
              </a:rPr>
              <a:t> </a:t>
            </a:r>
            <a:r>
              <a:rPr dirty="0" sz="1950" spc="-120">
                <a:solidFill>
                  <a:srgbClr val="202D73"/>
                </a:solidFill>
              </a:rPr>
              <a:t>of</a:t>
            </a:r>
            <a:r>
              <a:rPr dirty="0" sz="1950" spc="-140">
                <a:solidFill>
                  <a:srgbClr val="202D73"/>
                </a:solidFill>
              </a:rPr>
              <a:t> </a:t>
            </a:r>
            <a:r>
              <a:rPr dirty="0" sz="1950" spc="-90">
                <a:solidFill>
                  <a:srgbClr val="202D73"/>
                </a:solidFill>
              </a:rPr>
              <a:t>top- </a:t>
            </a:r>
            <a:r>
              <a:rPr dirty="0" sz="1950" spc="-10">
                <a:solidFill>
                  <a:srgbClr val="202D73"/>
                </a:solidFill>
              </a:rPr>
              <a:t>performing employees </a:t>
            </a:r>
            <a:r>
              <a:rPr dirty="0" sz="1950" spc="-90">
                <a:solidFill>
                  <a:srgbClr val="202D73"/>
                </a:solidFill>
              </a:rPr>
              <a:t>Analysis</a:t>
            </a:r>
            <a:r>
              <a:rPr dirty="0" sz="1950" spc="-114">
                <a:solidFill>
                  <a:srgbClr val="202D73"/>
                </a:solidFill>
              </a:rPr>
              <a:t> </a:t>
            </a:r>
            <a:r>
              <a:rPr dirty="0" sz="1950" spc="-105">
                <a:solidFill>
                  <a:srgbClr val="202D73"/>
                </a:solidFill>
              </a:rPr>
              <a:t>of</a:t>
            </a:r>
            <a:r>
              <a:rPr dirty="0" sz="1950" spc="-110">
                <a:solidFill>
                  <a:srgbClr val="202D73"/>
                </a:solidFill>
              </a:rPr>
              <a:t> </a:t>
            </a:r>
            <a:r>
              <a:rPr dirty="0" sz="1950" spc="-10">
                <a:solidFill>
                  <a:srgbClr val="202D73"/>
                </a:solidFill>
              </a:rPr>
              <a:t>factors</a:t>
            </a:r>
            <a:endParaRPr sz="1950"/>
          </a:p>
          <a:p>
            <a:pPr marL="12700" marR="5080">
              <a:lnSpc>
                <a:spcPts val="2080"/>
              </a:lnSpc>
              <a:spcBef>
                <a:spcPts val="25"/>
              </a:spcBef>
            </a:pPr>
            <a:r>
              <a:rPr dirty="0" sz="1950" spc="-95">
                <a:solidFill>
                  <a:srgbClr val="202D73"/>
                </a:solidFill>
              </a:rPr>
              <a:t>inf </a:t>
            </a:r>
            <a:r>
              <a:rPr dirty="0" sz="1950" spc="-570">
                <a:solidFill>
                  <a:srgbClr val="202D73"/>
                </a:solidFill>
              </a:rPr>
              <a:t>l</a:t>
            </a:r>
            <a:r>
              <a:rPr dirty="0" sz="1950" spc="-100">
                <a:solidFill>
                  <a:srgbClr val="202D73"/>
                </a:solidFill>
              </a:rPr>
              <a:t>u</a:t>
            </a:r>
            <a:r>
              <a:rPr dirty="0" sz="1950" spc="-55">
                <a:solidFill>
                  <a:srgbClr val="202D73"/>
                </a:solidFill>
              </a:rPr>
              <a:t>e</a:t>
            </a:r>
            <a:r>
              <a:rPr dirty="0" sz="1950" spc="-100">
                <a:solidFill>
                  <a:srgbClr val="202D73"/>
                </a:solidFill>
              </a:rPr>
              <a:t>n</a:t>
            </a:r>
            <a:r>
              <a:rPr dirty="0" sz="1950" spc="-155">
                <a:solidFill>
                  <a:srgbClr val="202D73"/>
                </a:solidFill>
              </a:rPr>
              <a:t>c</a:t>
            </a:r>
            <a:r>
              <a:rPr dirty="0" sz="1950" spc="-145">
                <a:solidFill>
                  <a:srgbClr val="202D73"/>
                </a:solidFill>
              </a:rPr>
              <a:t>i</a:t>
            </a:r>
            <a:r>
              <a:rPr dirty="0" sz="1950" spc="-100">
                <a:solidFill>
                  <a:srgbClr val="202D73"/>
                </a:solidFill>
              </a:rPr>
              <a:t>n</a:t>
            </a:r>
            <a:r>
              <a:rPr dirty="0" sz="1950" spc="-90">
                <a:solidFill>
                  <a:srgbClr val="202D73"/>
                </a:solidFill>
              </a:rPr>
              <a:t>g</a:t>
            </a:r>
            <a:r>
              <a:rPr dirty="0" sz="1950" spc="-110">
                <a:solidFill>
                  <a:srgbClr val="202D73"/>
                </a:solidFill>
              </a:rPr>
              <a:t> </a:t>
            </a:r>
            <a:r>
              <a:rPr dirty="0" sz="1950" spc="-95">
                <a:solidFill>
                  <a:srgbClr val="202D73"/>
                </a:solidFill>
              </a:rPr>
              <a:t>employee </a:t>
            </a:r>
            <a:r>
              <a:rPr dirty="0" sz="1950" spc="-20">
                <a:solidFill>
                  <a:srgbClr val="202D73"/>
                </a:solidFill>
              </a:rPr>
              <a:t>performance</a:t>
            </a:r>
            <a:endParaRPr sz="1950"/>
          </a:p>
        </p:txBody>
      </p:sp>
      <p:sp>
        <p:nvSpPr>
          <p:cNvPr id="20" name="object 20" descr=""/>
          <p:cNvSpPr txBox="1"/>
          <p:nvPr/>
        </p:nvSpPr>
        <p:spPr>
          <a:xfrm>
            <a:off x="1545074" y="4452441"/>
            <a:ext cx="1859280" cy="165227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420"/>
              </a:spcBef>
            </a:pPr>
            <a:r>
              <a:rPr dirty="0" sz="1950" spc="-85">
                <a:solidFill>
                  <a:srgbClr val="202D73"/>
                </a:solidFill>
                <a:latin typeface="Roboto"/>
                <a:cs typeface="Roboto"/>
              </a:rPr>
              <a:t>Areas</a:t>
            </a:r>
            <a:r>
              <a:rPr dirty="0" sz="1950" spc="-140">
                <a:solidFill>
                  <a:srgbClr val="202D73"/>
                </a:solidFill>
                <a:latin typeface="Roboto"/>
                <a:cs typeface="Roboto"/>
              </a:rPr>
              <a:t> </a:t>
            </a:r>
            <a:r>
              <a:rPr dirty="0" sz="1950" spc="-100">
                <a:solidFill>
                  <a:srgbClr val="202D73"/>
                </a:solidFill>
                <a:latin typeface="Roboto"/>
                <a:cs typeface="Roboto"/>
              </a:rPr>
              <a:t>for</a:t>
            </a:r>
            <a:r>
              <a:rPr dirty="0" sz="1950" spc="-120">
                <a:solidFill>
                  <a:srgbClr val="202D73"/>
                </a:solidFill>
                <a:latin typeface="Roboto"/>
                <a:cs typeface="Roboto"/>
              </a:rPr>
              <a:t> </a:t>
            </a:r>
            <a:r>
              <a:rPr dirty="0" sz="1950" spc="-85">
                <a:solidFill>
                  <a:srgbClr val="202D73"/>
                </a:solidFill>
                <a:latin typeface="Roboto"/>
                <a:cs typeface="Roboto"/>
              </a:rPr>
              <a:t>potential </a:t>
            </a:r>
            <a:r>
              <a:rPr dirty="0" sz="1950" spc="-10">
                <a:solidFill>
                  <a:srgbClr val="202D73"/>
                </a:solidFill>
                <a:latin typeface="Roboto"/>
                <a:cs typeface="Roboto"/>
              </a:rPr>
              <a:t>improvement </a:t>
            </a:r>
            <a:r>
              <a:rPr dirty="0" sz="1950" spc="-114">
                <a:solidFill>
                  <a:srgbClr val="202D73"/>
                </a:solidFill>
                <a:latin typeface="Roboto"/>
                <a:cs typeface="Roboto"/>
              </a:rPr>
              <a:t>Discussion</a:t>
            </a:r>
            <a:r>
              <a:rPr dirty="0" sz="1950" spc="-90">
                <a:solidFill>
                  <a:srgbClr val="202D73"/>
                </a:solidFill>
                <a:latin typeface="Roboto"/>
                <a:cs typeface="Roboto"/>
              </a:rPr>
              <a:t> </a:t>
            </a:r>
            <a:r>
              <a:rPr dirty="0" sz="1950" spc="-120">
                <a:solidFill>
                  <a:srgbClr val="202D73"/>
                </a:solidFill>
                <a:latin typeface="Roboto"/>
                <a:cs typeface="Roboto"/>
              </a:rPr>
              <a:t>on</a:t>
            </a:r>
            <a:r>
              <a:rPr dirty="0" sz="1950" spc="-80">
                <a:solidFill>
                  <a:srgbClr val="202D73"/>
                </a:solidFill>
                <a:latin typeface="Roboto"/>
                <a:cs typeface="Roboto"/>
              </a:rPr>
              <a:t> </a:t>
            </a:r>
            <a:r>
              <a:rPr dirty="0" sz="1950" spc="-25">
                <a:solidFill>
                  <a:srgbClr val="202D73"/>
                </a:solidFill>
                <a:latin typeface="Roboto"/>
                <a:cs typeface="Roboto"/>
              </a:rPr>
              <a:t>the </a:t>
            </a:r>
            <a:r>
              <a:rPr dirty="0" sz="1950" spc="-105">
                <a:solidFill>
                  <a:srgbClr val="202D73"/>
                </a:solidFill>
                <a:latin typeface="Roboto"/>
                <a:cs typeface="Roboto"/>
              </a:rPr>
              <a:t>implications</a:t>
            </a:r>
            <a:r>
              <a:rPr dirty="0" sz="1950" spc="-90">
                <a:solidFill>
                  <a:srgbClr val="202D73"/>
                </a:solidFill>
                <a:latin typeface="Roboto"/>
                <a:cs typeface="Roboto"/>
              </a:rPr>
              <a:t> </a:t>
            </a:r>
            <a:r>
              <a:rPr dirty="0" sz="1950" spc="-105">
                <a:solidFill>
                  <a:srgbClr val="202D73"/>
                </a:solidFill>
                <a:latin typeface="Roboto"/>
                <a:cs typeface="Roboto"/>
              </a:rPr>
              <a:t>of</a:t>
            </a:r>
            <a:r>
              <a:rPr dirty="0" sz="1950" spc="-90">
                <a:solidFill>
                  <a:srgbClr val="202D73"/>
                </a:solidFill>
                <a:latin typeface="Roboto"/>
                <a:cs typeface="Roboto"/>
              </a:rPr>
              <a:t> </a:t>
            </a:r>
            <a:r>
              <a:rPr dirty="0" sz="1950" spc="-40">
                <a:solidFill>
                  <a:srgbClr val="202D73"/>
                </a:solidFill>
                <a:latin typeface="Roboto"/>
                <a:cs typeface="Roboto"/>
              </a:rPr>
              <a:t>the </a:t>
            </a:r>
            <a:r>
              <a:rPr dirty="0" sz="1950" spc="-75">
                <a:solidFill>
                  <a:srgbClr val="202D73"/>
                </a:solidFill>
                <a:latin typeface="Roboto"/>
                <a:cs typeface="Roboto"/>
              </a:rPr>
              <a:t>f</a:t>
            </a:r>
            <a:r>
              <a:rPr dirty="0" sz="1950" spc="-100">
                <a:solidFill>
                  <a:srgbClr val="202D73"/>
                </a:solidFill>
                <a:latin typeface="Roboto"/>
                <a:cs typeface="Roboto"/>
              </a:rPr>
              <a:t> </a:t>
            </a:r>
            <a:r>
              <a:rPr dirty="0" sz="1950" spc="-165">
                <a:solidFill>
                  <a:srgbClr val="202D73"/>
                </a:solidFill>
                <a:latin typeface="Roboto"/>
                <a:cs typeface="Roboto"/>
              </a:rPr>
              <a:t>indings </a:t>
            </a:r>
            <a:r>
              <a:rPr dirty="0" sz="1950" spc="-100">
                <a:solidFill>
                  <a:srgbClr val="202D73"/>
                </a:solidFill>
                <a:latin typeface="Roboto"/>
                <a:cs typeface="Roboto"/>
              </a:rPr>
              <a:t>for</a:t>
            </a:r>
            <a:r>
              <a:rPr dirty="0" sz="1950" spc="-140">
                <a:solidFill>
                  <a:srgbClr val="202D73"/>
                </a:solidFill>
                <a:latin typeface="Roboto"/>
                <a:cs typeface="Roboto"/>
              </a:rPr>
              <a:t> </a:t>
            </a:r>
            <a:r>
              <a:rPr dirty="0" sz="1950" spc="-10">
                <a:solidFill>
                  <a:srgbClr val="202D73"/>
                </a:solidFill>
                <a:latin typeface="Roboto"/>
                <a:cs typeface="Roboto"/>
              </a:rPr>
              <a:t>future strategies</a:t>
            </a:r>
            <a:endParaRPr sz="19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1052" y="1220410"/>
            <a:ext cx="9078595" cy="5107305"/>
          </a:xfrm>
          <a:custGeom>
            <a:avLst/>
            <a:gdLst/>
            <a:ahLst/>
            <a:cxnLst/>
            <a:rect l="l" t="t" r="r" b="b"/>
            <a:pathLst>
              <a:path w="9078595" h="5107305">
                <a:moveTo>
                  <a:pt x="9143987" y="5143487"/>
                </a:moveTo>
                <a:lnTo>
                  <a:pt x="0" y="5143487"/>
                </a:lnTo>
                <a:lnTo>
                  <a:pt x="0" y="0"/>
                </a:lnTo>
                <a:lnTo>
                  <a:pt x="9143987" y="0"/>
                </a:lnTo>
                <a:lnTo>
                  <a:pt x="9143987" y="5143487"/>
                </a:lnTo>
                <a:close/>
              </a:path>
            </a:pathLst>
          </a:custGeom>
          <a:solidFill>
            <a:srgbClr val="29378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855789" y="1220414"/>
            <a:ext cx="3023870" cy="2016125"/>
            <a:chOff x="6855789" y="1220414"/>
            <a:chExt cx="3023870" cy="2016125"/>
          </a:xfrm>
        </p:grpSpPr>
        <p:sp>
          <p:nvSpPr>
            <p:cNvPr id="4" name="object 4" descr=""/>
            <p:cNvSpPr/>
            <p:nvPr/>
          </p:nvSpPr>
          <p:spPr>
            <a:xfrm>
              <a:off x="8871688" y="1220424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1015197" y="1015196"/>
                  </a:moveTo>
                  <a:lnTo>
                    <a:pt x="0" y="1015196"/>
                  </a:lnTo>
                  <a:lnTo>
                    <a:pt x="0" y="0"/>
                  </a:lnTo>
                  <a:lnTo>
                    <a:pt x="1015197" y="0"/>
                  </a:lnTo>
                  <a:lnTo>
                    <a:pt x="1015197" y="1015196"/>
                  </a:lnTo>
                  <a:close/>
                </a:path>
              </a:pathLst>
            </a:custGeom>
            <a:solidFill>
              <a:srgbClr val="202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63630" y="1220414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1015197" y="1015197"/>
                  </a:moveTo>
                  <a:lnTo>
                    <a:pt x="0" y="1015197"/>
                  </a:lnTo>
                  <a:lnTo>
                    <a:pt x="1015197" y="0"/>
                  </a:lnTo>
                  <a:lnTo>
                    <a:pt x="1015197" y="1015197"/>
                  </a:lnTo>
                  <a:close/>
                </a:path>
              </a:pathLst>
            </a:custGeom>
            <a:solidFill>
              <a:srgbClr val="3749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63757" y="1220515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0" y="1015197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0" y="1015197"/>
                  </a:lnTo>
                  <a:close/>
                </a:path>
              </a:pathLst>
            </a:custGeom>
            <a:solidFill>
              <a:srgbClr val="778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5789" y="1220505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202D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871688" y="2228513"/>
              <a:ext cx="1008380" cy="1008380"/>
            </a:xfrm>
            <a:custGeom>
              <a:avLst/>
              <a:gdLst/>
              <a:ahLst/>
              <a:cxnLst/>
              <a:rect l="l" t="t" r="r" b="b"/>
              <a:pathLst>
                <a:path w="1008379" h="1008380">
                  <a:moveTo>
                    <a:pt x="1015197" y="1015198"/>
                  </a:moveTo>
                  <a:lnTo>
                    <a:pt x="0" y="0"/>
                  </a:lnTo>
                  <a:lnTo>
                    <a:pt x="1015197" y="0"/>
                  </a:lnTo>
                  <a:lnTo>
                    <a:pt x="1015197" y="1015198"/>
                  </a:lnTo>
                  <a:close/>
                </a:path>
              </a:pathLst>
            </a:custGeom>
            <a:solidFill>
              <a:srgbClr val="778FC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321424" y="1908682"/>
            <a:ext cx="930275" cy="299085"/>
            <a:chOff x="1321424" y="1908682"/>
            <a:chExt cx="930275" cy="299085"/>
          </a:xfrm>
        </p:grpSpPr>
        <p:sp>
          <p:nvSpPr>
            <p:cNvPr id="10" name="object 10" descr=""/>
            <p:cNvSpPr/>
            <p:nvPr/>
          </p:nvSpPr>
          <p:spPr>
            <a:xfrm>
              <a:off x="1321424" y="1919764"/>
              <a:ext cx="219075" cy="287655"/>
            </a:xfrm>
            <a:custGeom>
              <a:avLst/>
              <a:gdLst/>
              <a:ahLst/>
              <a:cxnLst/>
              <a:rect l="l" t="t" r="r" b="b"/>
              <a:pathLst>
                <a:path w="219075" h="287655">
                  <a:moveTo>
                    <a:pt x="110453" y="287400"/>
                  </a:moveTo>
                  <a:lnTo>
                    <a:pt x="65200" y="278072"/>
                  </a:lnTo>
                  <a:lnTo>
                    <a:pt x="30198" y="251474"/>
                  </a:lnTo>
                  <a:lnTo>
                    <a:pt x="7757" y="210285"/>
                  </a:lnTo>
                  <a:lnTo>
                    <a:pt x="484" y="171446"/>
                  </a:lnTo>
                  <a:lnTo>
                    <a:pt x="0" y="157183"/>
                  </a:lnTo>
                  <a:lnTo>
                    <a:pt x="0" y="130401"/>
                  </a:lnTo>
                  <a:lnTo>
                    <a:pt x="4363" y="89587"/>
                  </a:lnTo>
                  <a:lnTo>
                    <a:pt x="23480" y="45160"/>
                  </a:lnTo>
                  <a:lnTo>
                    <a:pt x="56259" y="14585"/>
                  </a:lnTo>
                  <a:lnTo>
                    <a:pt x="100843" y="588"/>
                  </a:lnTo>
                  <a:lnTo>
                    <a:pt x="113593" y="0"/>
                  </a:lnTo>
                  <a:lnTo>
                    <a:pt x="128929" y="761"/>
                  </a:lnTo>
                  <a:lnTo>
                    <a:pt x="167803" y="12190"/>
                  </a:lnTo>
                  <a:lnTo>
                    <a:pt x="202528" y="45714"/>
                  </a:lnTo>
                  <a:lnTo>
                    <a:pt x="216242" y="84865"/>
                  </a:lnTo>
                  <a:lnTo>
                    <a:pt x="218597" y="101033"/>
                  </a:lnTo>
                  <a:lnTo>
                    <a:pt x="172145" y="101033"/>
                  </a:lnTo>
                  <a:lnTo>
                    <a:pt x="170366" y="90320"/>
                  </a:lnTo>
                  <a:lnTo>
                    <a:pt x="168173" y="80900"/>
                  </a:lnTo>
                  <a:lnTo>
                    <a:pt x="144531" y="46914"/>
                  </a:lnTo>
                  <a:lnTo>
                    <a:pt x="113593" y="40265"/>
                  </a:lnTo>
                  <a:lnTo>
                    <a:pt x="105547" y="40658"/>
                  </a:lnTo>
                  <a:lnTo>
                    <a:pt x="68213" y="58891"/>
                  </a:lnTo>
                  <a:lnTo>
                    <a:pt x="48987" y="101235"/>
                  </a:lnTo>
                  <a:lnTo>
                    <a:pt x="46545" y="130031"/>
                  </a:lnTo>
                  <a:lnTo>
                    <a:pt x="46545" y="157183"/>
                  </a:lnTo>
                  <a:lnTo>
                    <a:pt x="52744" y="200918"/>
                  </a:lnTo>
                  <a:lnTo>
                    <a:pt x="76398" y="236831"/>
                  </a:lnTo>
                  <a:lnTo>
                    <a:pt x="110453" y="247319"/>
                  </a:lnTo>
                  <a:lnTo>
                    <a:pt x="120542" y="246915"/>
                  </a:lnTo>
                  <a:lnTo>
                    <a:pt x="158759" y="227884"/>
                  </a:lnTo>
                  <a:lnTo>
                    <a:pt x="172237" y="187106"/>
                  </a:lnTo>
                  <a:lnTo>
                    <a:pt x="218597" y="187106"/>
                  </a:lnTo>
                  <a:lnTo>
                    <a:pt x="208156" y="229841"/>
                  </a:lnTo>
                  <a:lnTo>
                    <a:pt x="177864" y="268236"/>
                  </a:lnTo>
                  <a:lnTo>
                    <a:pt x="141460" y="284306"/>
                  </a:lnTo>
                  <a:lnTo>
                    <a:pt x="126632" y="286626"/>
                  </a:lnTo>
                  <a:lnTo>
                    <a:pt x="110453" y="287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7176" y="1988843"/>
              <a:ext cx="193015" cy="21832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9320" y="1988843"/>
              <a:ext cx="168266" cy="21462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3549" y="1988843"/>
              <a:ext cx="179810" cy="21832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205672" y="1908682"/>
              <a:ext cx="45720" cy="295275"/>
            </a:xfrm>
            <a:custGeom>
              <a:avLst/>
              <a:gdLst/>
              <a:ahLst/>
              <a:cxnLst/>
              <a:rect l="l" t="t" r="r" b="b"/>
              <a:pathLst>
                <a:path w="45719" h="295275">
                  <a:moveTo>
                    <a:pt x="45437" y="294788"/>
                  </a:moveTo>
                  <a:lnTo>
                    <a:pt x="0" y="294788"/>
                  </a:lnTo>
                  <a:lnTo>
                    <a:pt x="0" y="0"/>
                  </a:lnTo>
                  <a:lnTo>
                    <a:pt x="45437" y="0"/>
                  </a:lnTo>
                  <a:lnTo>
                    <a:pt x="45437" y="294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2289167" y="1919764"/>
            <a:ext cx="870585" cy="287655"/>
            <a:chOff x="2289167" y="1919764"/>
            <a:chExt cx="870585" cy="28765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4507" y="1988843"/>
              <a:ext cx="170110" cy="21832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9167" y="1992538"/>
              <a:ext cx="168445" cy="214626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691059" y="1919764"/>
              <a:ext cx="52069" cy="283845"/>
            </a:xfrm>
            <a:custGeom>
              <a:avLst/>
              <a:gdLst/>
              <a:ahLst/>
              <a:cxnLst/>
              <a:rect l="l" t="t" r="r" b="b"/>
              <a:pathLst>
                <a:path w="52069" h="283844">
                  <a:moveTo>
                    <a:pt x="48028" y="283706"/>
                  </a:moveTo>
                  <a:lnTo>
                    <a:pt x="2584" y="283706"/>
                  </a:lnTo>
                  <a:lnTo>
                    <a:pt x="2584" y="72773"/>
                  </a:lnTo>
                  <a:lnTo>
                    <a:pt x="48028" y="72773"/>
                  </a:lnTo>
                  <a:lnTo>
                    <a:pt x="48028" y="283706"/>
                  </a:lnTo>
                  <a:close/>
                </a:path>
                <a:path w="52069" h="283844">
                  <a:moveTo>
                    <a:pt x="33805" y="50054"/>
                  </a:moveTo>
                  <a:lnTo>
                    <a:pt x="17362" y="50054"/>
                  </a:lnTo>
                  <a:lnTo>
                    <a:pt x="10995" y="47623"/>
                  </a:lnTo>
                  <a:lnTo>
                    <a:pt x="6556" y="42759"/>
                  </a:lnTo>
                  <a:lnTo>
                    <a:pt x="2181" y="37833"/>
                  </a:lnTo>
                  <a:lnTo>
                    <a:pt x="23" y="32077"/>
                  </a:lnTo>
                  <a:lnTo>
                    <a:pt x="0" y="18347"/>
                  </a:lnTo>
                  <a:lnTo>
                    <a:pt x="2181" y="12406"/>
                  </a:lnTo>
                  <a:lnTo>
                    <a:pt x="10995" y="2493"/>
                  </a:lnTo>
                  <a:lnTo>
                    <a:pt x="17362" y="0"/>
                  </a:lnTo>
                  <a:lnTo>
                    <a:pt x="33805" y="0"/>
                  </a:lnTo>
                  <a:lnTo>
                    <a:pt x="40147" y="2493"/>
                  </a:lnTo>
                  <a:lnTo>
                    <a:pt x="44699" y="7480"/>
                  </a:lnTo>
                  <a:lnTo>
                    <a:pt x="49251" y="12406"/>
                  </a:lnTo>
                  <a:lnTo>
                    <a:pt x="51533" y="18347"/>
                  </a:lnTo>
                  <a:lnTo>
                    <a:pt x="51533" y="32077"/>
                  </a:lnTo>
                  <a:lnTo>
                    <a:pt x="49251" y="37895"/>
                  </a:lnTo>
                  <a:lnTo>
                    <a:pt x="40147" y="47623"/>
                  </a:lnTo>
                  <a:lnTo>
                    <a:pt x="33805" y="50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8832" y="1988843"/>
              <a:ext cx="193008" cy="21832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0968" y="1988843"/>
              <a:ext cx="168269" cy="214626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2281366" y="3009812"/>
            <a:ext cx="208279" cy="1800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84859" y="2978955"/>
            <a:ext cx="4953000" cy="2560320"/>
          </a:xfrm>
          <a:prstGeom prst="rect"/>
        </p:spPr>
        <p:txBody>
          <a:bodyPr wrap="square" lIns="0" tIns="76835" rIns="0" bIns="0" rtlCol="0" vert="horz">
            <a:spAutoFit/>
          </a:bodyPr>
          <a:lstStyle/>
          <a:p>
            <a:pPr marL="12700" marR="561975">
              <a:lnSpc>
                <a:spcPts val="2780"/>
              </a:lnSpc>
              <a:spcBef>
                <a:spcPts val="605"/>
              </a:spcBef>
            </a:pPr>
            <a:r>
              <a:rPr dirty="0" sz="2700" spc="-204" i="1">
                <a:solidFill>
                  <a:srgbClr val="FFFFFF"/>
                </a:solidFill>
                <a:latin typeface="Arial"/>
                <a:cs typeface="Arial"/>
              </a:rPr>
              <a:t>Summary</a:t>
            </a:r>
            <a:r>
              <a:rPr dirty="0" sz="2700" spc="-1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35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700" spc="-1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225" i="1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2700" spc="-1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05" i="1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dirty="0" sz="2700" spc="-1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60" i="1">
                <a:solidFill>
                  <a:srgbClr val="FFFFFF"/>
                </a:solidFill>
                <a:latin typeface="Arial"/>
                <a:cs typeface="Arial"/>
              </a:rPr>
              <a:t>derived</a:t>
            </a:r>
            <a:r>
              <a:rPr dirty="0" sz="2700" spc="-1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00" i="1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700" spc="-19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40" i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7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35" i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ts val="2780"/>
              </a:lnSpc>
            </a:pPr>
            <a:r>
              <a:rPr dirty="0" sz="2700" spc="-150" i="1">
                <a:solidFill>
                  <a:srgbClr val="FFFFFF"/>
                </a:solidFill>
                <a:latin typeface="Arial"/>
                <a:cs typeface="Arial"/>
              </a:rPr>
              <a:t>Bene</a:t>
            </a:r>
            <a:r>
              <a:rPr dirty="0" sz="2450" spc="-150" i="1">
                <a:solidFill>
                  <a:srgbClr val="FFFFFF"/>
                </a:solidFill>
                <a:latin typeface="Arial"/>
                <a:cs typeface="Arial"/>
              </a:rPr>
              <a:t>ﬁ</a:t>
            </a:r>
            <a:r>
              <a:rPr dirty="0" sz="2700" spc="-150" i="1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dirty="0" sz="2700" spc="-1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40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700" spc="-1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40" i="1">
                <a:solidFill>
                  <a:srgbClr val="FFFFFF"/>
                </a:solidFill>
                <a:latin typeface="Arial"/>
                <a:cs typeface="Arial"/>
              </a:rPr>
              <a:t>implementing </a:t>
            </a:r>
            <a:r>
              <a:rPr dirty="0" sz="2700" spc="-165" i="1">
                <a:solidFill>
                  <a:srgbClr val="FFFFFF"/>
                </a:solidFill>
                <a:latin typeface="Arial"/>
                <a:cs typeface="Arial"/>
              </a:rPr>
              <a:t>data-</a:t>
            </a:r>
            <a:r>
              <a:rPr dirty="0" sz="2700" spc="-150" i="1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dirty="0" sz="2700" spc="-150" i="1">
                <a:solidFill>
                  <a:srgbClr val="FFFFFF"/>
                </a:solidFill>
                <a:latin typeface="Arial"/>
                <a:cs typeface="Arial"/>
              </a:rPr>
              <a:t> performance</a:t>
            </a:r>
            <a:r>
              <a:rPr dirty="0" sz="2700" spc="-8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90" i="1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dirty="0" sz="2700" spc="-180" i="1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r>
              <a:rPr dirty="0" sz="2700" spc="-1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60" i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700" spc="-1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0" i="1">
                <a:solidFill>
                  <a:srgbClr val="FFFFFF"/>
                </a:solidFill>
                <a:latin typeface="Arial"/>
                <a:cs typeface="Arial"/>
              </a:rPr>
              <a:t>ongoing </a:t>
            </a:r>
            <a:r>
              <a:rPr dirty="0" sz="2700" spc="-120" i="1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r>
              <a:rPr dirty="0" sz="2700" spc="-1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190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700" spc="-1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700" spc="-40" i="1">
                <a:solidFill>
                  <a:srgbClr val="FFFFFF"/>
                </a:solidFill>
                <a:latin typeface="Arial"/>
                <a:cs typeface="Arial"/>
              </a:rPr>
              <a:t>continuous </a:t>
            </a:r>
            <a:r>
              <a:rPr dirty="0" sz="2700" spc="-80" i="1">
                <a:solidFill>
                  <a:srgbClr val="FFFFFF"/>
                </a:solidFill>
                <a:latin typeface="Arial"/>
                <a:cs typeface="Arial"/>
              </a:rPr>
              <a:t>improvement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100"/>
              <a:t>Gvhh</a:t>
            </a:r>
            <a:endParaRPr sz="1950"/>
          </a:p>
        </p:txBody>
      </p:sp>
      <p:sp>
        <p:nvSpPr>
          <p:cNvPr id="3" name="object 3" descr=""/>
          <p:cNvSpPr txBox="1"/>
          <p:nvPr/>
        </p:nvSpPr>
        <p:spPr>
          <a:xfrm>
            <a:off x="1955795" y="3545660"/>
            <a:ext cx="6512559" cy="631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-235">
                <a:solidFill>
                  <a:srgbClr val="FFFFFF"/>
                </a:solidFill>
                <a:latin typeface="Roboto"/>
                <a:cs typeface="Roboto"/>
              </a:rPr>
              <a:t>Employee</a:t>
            </a:r>
            <a:r>
              <a:rPr dirty="0" sz="3950" spc="-17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950" spc="-210">
                <a:solidFill>
                  <a:srgbClr val="FFFFFF"/>
                </a:solidFill>
                <a:latin typeface="Roboto"/>
                <a:cs typeface="Roboto"/>
              </a:rPr>
              <a:t>Performance</a:t>
            </a:r>
            <a:r>
              <a:rPr dirty="0" sz="3950" spc="-17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3950" spc="-15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3950">
              <a:latin typeface="Roboto"/>
              <a:cs typeface="Roboto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97447" y="2608541"/>
            <a:ext cx="1265555" cy="230504"/>
            <a:chOff x="1097447" y="2608541"/>
            <a:chExt cx="1265555" cy="230504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447" y="2611497"/>
              <a:ext cx="163721" cy="22400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282801" y="2608554"/>
              <a:ext cx="701675" cy="230504"/>
            </a:xfrm>
            <a:custGeom>
              <a:avLst/>
              <a:gdLst/>
              <a:ahLst/>
              <a:cxnLst/>
              <a:rect l="l" t="t" r="r" b="b"/>
              <a:pathLst>
                <a:path w="701675" h="230505">
                  <a:moveTo>
                    <a:pt x="165049" y="219646"/>
                  </a:moveTo>
                  <a:lnTo>
                    <a:pt x="120865" y="139776"/>
                  </a:lnTo>
                  <a:lnTo>
                    <a:pt x="116306" y="131533"/>
                  </a:lnTo>
                  <a:lnTo>
                    <a:pt x="117665" y="130962"/>
                  </a:lnTo>
                  <a:lnTo>
                    <a:pt x="124409" y="127330"/>
                  </a:lnTo>
                  <a:lnTo>
                    <a:pt x="130619" y="123075"/>
                  </a:lnTo>
                  <a:lnTo>
                    <a:pt x="133743" y="120421"/>
                  </a:lnTo>
                  <a:lnTo>
                    <a:pt x="136258" y="118287"/>
                  </a:lnTo>
                  <a:lnTo>
                    <a:pt x="155041" y="79692"/>
                  </a:lnTo>
                  <a:lnTo>
                    <a:pt x="155435" y="71958"/>
                  </a:lnTo>
                  <a:lnTo>
                    <a:pt x="154851" y="61252"/>
                  </a:lnTo>
                  <a:lnTo>
                    <a:pt x="134366" y="20612"/>
                  </a:lnTo>
                  <a:lnTo>
                    <a:pt x="118211" y="10706"/>
                  </a:lnTo>
                  <a:lnTo>
                    <a:pt x="118211" y="64414"/>
                  </a:lnTo>
                  <a:lnTo>
                    <a:pt x="118211" y="78549"/>
                  </a:lnTo>
                  <a:lnTo>
                    <a:pt x="86042" y="107708"/>
                  </a:lnTo>
                  <a:lnTo>
                    <a:pt x="37376" y="107708"/>
                  </a:lnTo>
                  <a:lnTo>
                    <a:pt x="37376" y="35166"/>
                  </a:lnTo>
                  <a:lnTo>
                    <a:pt x="85890" y="35166"/>
                  </a:lnTo>
                  <a:lnTo>
                    <a:pt x="116776" y="57912"/>
                  </a:lnTo>
                  <a:lnTo>
                    <a:pt x="118211" y="64414"/>
                  </a:lnTo>
                  <a:lnTo>
                    <a:pt x="118211" y="10706"/>
                  </a:lnTo>
                  <a:lnTo>
                    <a:pt x="109283" y="7391"/>
                  </a:lnTo>
                  <a:lnTo>
                    <a:pt x="98996" y="4927"/>
                  </a:lnTo>
                  <a:lnTo>
                    <a:pt x="87782" y="3441"/>
                  </a:lnTo>
                  <a:lnTo>
                    <a:pt x="75653" y="2946"/>
                  </a:lnTo>
                  <a:lnTo>
                    <a:pt x="0" y="2946"/>
                  </a:lnTo>
                  <a:lnTo>
                    <a:pt x="0" y="226961"/>
                  </a:lnTo>
                  <a:lnTo>
                    <a:pt x="37376" y="226961"/>
                  </a:lnTo>
                  <a:lnTo>
                    <a:pt x="37376" y="139776"/>
                  </a:lnTo>
                  <a:lnTo>
                    <a:pt x="80759" y="139776"/>
                  </a:lnTo>
                  <a:lnTo>
                    <a:pt x="127520" y="226961"/>
                  </a:lnTo>
                  <a:lnTo>
                    <a:pt x="165049" y="226961"/>
                  </a:lnTo>
                  <a:lnTo>
                    <a:pt x="165049" y="219646"/>
                  </a:lnTo>
                  <a:close/>
                </a:path>
                <a:path w="701675" h="230505">
                  <a:moveTo>
                    <a:pt x="359854" y="121754"/>
                  </a:moveTo>
                  <a:lnTo>
                    <a:pt x="356247" y="73634"/>
                  </a:lnTo>
                  <a:lnTo>
                    <a:pt x="340702" y="36703"/>
                  </a:lnTo>
                  <a:lnTo>
                    <a:pt x="337959" y="33096"/>
                  </a:lnTo>
                  <a:lnTo>
                    <a:pt x="335038" y="29248"/>
                  </a:lnTo>
                  <a:lnTo>
                    <a:pt x="328714" y="22542"/>
                  </a:lnTo>
                  <a:lnTo>
                    <a:pt x="322770" y="17513"/>
                  </a:lnTo>
                  <a:lnTo>
                    <a:pt x="322770" y="107861"/>
                  </a:lnTo>
                  <a:lnTo>
                    <a:pt x="322770" y="121754"/>
                  </a:lnTo>
                  <a:lnTo>
                    <a:pt x="317068" y="161467"/>
                  </a:lnTo>
                  <a:lnTo>
                    <a:pt x="285267" y="195389"/>
                  </a:lnTo>
                  <a:lnTo>
                    <a:pt x="277698" y="196964"/>
                  </a:lnTo>
                  <a:lnTo>
                    <a:pt x="260959" y="196964"/>
                  </a:lnTo>
                  <a:lnTo>
                    <a:pt x="226758" y="173240"/>
                  </a:lnTo>
                  <a:lnTo>
                    <a:pt x="215290" y="130848"/>
                  </a:lnTo>
                  <a:lnTo>
                    <a:pt x="215049" y="121754"/>
                  </a:lnTo>
                  <a:lnTo>
                    <a:pt x="215049" y="107861"/>
                  </a:lnTo>
                  <a:lnTo>
                    <a:pt x="221145" y="68453"/>
                  </a:lnTo>
                  <a:lnTo>
                    <a:pt x="253288" y="34671"/>
                  </a:lnTo>
                  <a:lnTo>
                    <a:pt x="260654" y="33096"/>
                  </a:lnTo>
                  <a:lnTo>
                    <a:pt x="277304" y="33096"/>
                  </a:lnTo>
                  <a:lnTo>
                    <a:pt x="311632" y="56781"/>
                  </a:lnTo>
                  <a:lnTo>
                    <a:pt x="322529" y="98844"/>
                  </a:lnTo>
                  <a:lnTo>
                    <a:pt x="322770" y="107861"/>
                  </a:lnTo>
                  <a:lnTo>
                    <a:pt x="322770" y="17513"/>
                  </a:lnTo>
                  <a:lnTo>
                    <a:pt x="278904" y="469"/>
                  </a:lnTo>
                  <a:lnTo>
                    <a:pt x="268833" y="0"/>
                  </a:lnTo>
                  <a:lnTo>
                    <a:pt x="259029" y="469"/>
                  </a:lnTo>
                  <a:lnTo>
                    <a:pt x="216433" y="16687"/>
                  </a:lnTo>
                  <a:lnTo>
                    <a:pt x="188099" y="53733"/>
                  </a:lnTo>
                  <a:lnTo>
                    <a:pt x="178371" y="95986"/>
                  </a:lnTo>
                  <a:lnTo>
                    <a:pt x="177965" y="107861"/>
                  </a:lnTo>
                  <a:lnTo>
                    <a:pt x="177965" y="121754"/>
                  </a:lnTo>
                  <a:lnTo>
                    <a:pt x="184531" y="166674"/>
                  </a:lnTo>
                  <a:lnTo>
                    <a:pt x="203377" y="200799"/>
                  </a:lnTo>
                  <a:lnTo>
                    <a:pt x="240931" y="225717"/>
                  </a:lnTo>
                  <a:lnTo>
                    <a:pt x="269125" y="229908"/>
                  </a:lnTo>
                  <a:lnTo>
                    <a:pt x="279196" y="229450"/>
                  </a:lnTo>
                  <a:lnTo>
                    <a:pt x="322084" y="213271"/>
                  </a:lnTo>
                  <a:lnTo>
                    <a:pt x="350075" y="176288"/>
                  </a:lnTo>
                  <a:lnTo>
                    <a:pt x="359460" y="133921"/>
                  </a:lnTo>
                  <a:lnTo>
                    <a:pt x="359854" y="121754"/>
                  </a:lnTo>
                  <a:close/>
                </a:path>
                <a:path w="701675" h="230505">
                  <a:moveTo>
                    <a:pt x="523443" y="2946"/>
                  </a:moveTo>
                  <a:lnTo>
                    <a:pt x="486206" y="2946"/>
                  </a:lnTo>
                  <a:lnTo>
                    <a:pt x="486206" y="159727"/>
                  </a:lnTo>
                  <a:lnTo>
                    <a:pt x="486206" y="168249"/>
                  </a:lnTo>
                  <a:lnTo>
                    <a:pt x="457936" y="197853"/>
                  </a:lnTo>
                  <a:lnTo>
                    <a:pt x="444144" y="197853"/>
                  </a:lnTo>
                  <a:lnTo>
                    <a:pt x="416166" y="169773"/>
                  </a:lnTo>
                  <a:lnTo>
                    <a:pt x="416166" y="158546"/>
                  </a:lnTo>
                  <a:lnTo>
                    <a:pt x="378777" y="158546"/>
                  </a:lnTo>
                  <a:lnTo>
                    <a:pt x="388162" y="200355"/>
                  </a:lnTo>
                  <a:lnTo>
                    <a:pt x="422490" y="225844"/>
                  </a:lnTo>
                  <a:lnTo>
                    <a:pt x="451180" y="229908"/>
                  </a:lnTo>
                  <a:lnTo>
                    <a:pt x="461314" y="229400"/>
                  </a:lnTo>
                  <a:lnTo>
                    <a:pt x="502970" y="211772"/>
                  </a:lnTo>
                  <a:lnTo>
                    <a:pt x="522859" y="170573"/>
                  </a:lnTo>
                  <a:lnTo>
                    <a:pt x="523443" y="159727"/>
                  </a:lnTo>
                  <a:lnTo>
                    <a:pt x="523443" y="2946"/>
                  </a:lnTo>
                  <a:close/>
                </a:path>
                <a:path w="701675" h="230505">
                  <a:moveTo>
                    <a:pt x="701598" y="194894"/>
                  </a:moveTo>
                  <a:lnTo>
                    <a:pt x="593445" y="194894"/>
                  </a:lnTo>
                  <a:lnTo>
                    <a:pt x="578815" y="194894"/>
                  </a:lnTo>
                  <a:lnTo>
                    <a:pt x="578815" y="194665"/>
                  </a:lnTo>
                  <a:lnTo>
                    <a:pt x="593445" y="194665"/>
                  </a:lnTo>
                  <a:lnTo>
                    <a:pt x="593445" y="127508"/>
                  </a:lnTo>
                  <a:lnTo>
                    <a:pt x="686536" y="127508"/>
                  </a:lnTo>
                  <a:lnTo>
                    <a:pt x="686536" y="95453"/>
                  </a:lnTo>
                  <a:lnTo>
                    <a:pt x="593445" y="95453"/>
                  </a:lnTo>
                  <a:lnTo>
                    <a:pt x="593445" y="35166"/>
                  </a:lnTo>
                  <a:lnTo>
                    <a:pt x="700125" y="35166"/>
                  </a:lnTo>
                  <a:lnTo>
                    <a:pt x="700125" y="2946"/>
                  </a:lnTo>
                  <a:lnTo>
                    <a:pt x="593445" y="2946"/>
                  </a:lnTo>
                  <a:lnTo>
                    <a:pt x="578815" y="2946"/>
                  </a:lnTo>
                  <a:lnTo>
                    <a:pt x="556056" y="2895"/>
                  </a:lnTo>
                  <a:lnTo>
                    <a:pt x="556056" y="34645"/>
                  </a:lnTo>
                  <a:lnTo>
                    <a:pt x="556056" y="95605"/>
                  </a:lnTo>
                  <a:lnTo>
                    <a:pt x="556056" y="127355"/>
                  </a:lnTo>
                  <a:lnTo>
                    <a:pt x="556056" y="194665"/>
                  </a:lnTo>
                  <a:lnTo>
                    <a:pt x="556056" y="226415"/>
                  </a:lnTo>
                  <a:lnTo>
                    <a:pt x="578815" y="226415"/>
                  </a:lnTo>
                  <a:lnTo>
                    <a:pt x="578815" y="226961"/>
                  </a:lnTo>
                  <a:lnTo>
                    <a:pt x="593445" y="226961"/>
                  </a:lnTo>
                  <a:lnTo>
                    <a:pt x="701598" y="226961"/>
                  </a:lnTo>
                  <a:lnTo>
                    <a:pt x="701598" y="1948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4371" y="2608541"/>
              <a:ext cx="358436" cy="22992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2422232" y="2611449"/>
            <a:ext cx="759460" cy="224154"/>
          </a:xfrm>
          <a:custGeom>
            <a:avLst/>
            <a:gdLst/>
            <a:ahLst/>
            <a:cxnLst/>
            <a:rect l="l" t="t" r="r" b="b"/>
            <a:pathLst>
              <a:path w="759460" h="224155">
                <a:moveTo>
                  <a:pt x="175094" y="50"/>
                </a:moveTo>
                <a:lnTo>
                  <a:pt x="105943" y="50"/>
                </a:lnTo>
                <a:lnTo>
                  <a:pt x="69011" y="50"/>
                </a:lnTo>
                <a:lnTo>
                  <a:pt x="0" y="50"/>
                </a:lnTo>
                <a:lnTo>
                  <a:pt x="0" y="32270"/>
                </a:lnTo>
                <a:lnTo>
                  <a:pt x="69011" y="32270"/>
                </a:lnTo>
                <a:lnTo>
                  <a:pt x="69011" y="224066"/>
                </a:lnTo>
                <a:lnTo>
                  <a:pt x="105943" y="224066"/>
                </a:lnTo>
                <a:lnTo>
                  <a:pt x="105943" y="32270"/>
                </a:lnTo>
                <a:lnTo>
                  <a:pt x="175094" y="32270"/>
                </a:lnTo>
                <a:lnTo>
                  <a:pt x="175094" y="50"/>
                </a:lnTo>
                <a:close/>
              </a:path>
              <a:path w="759460" h="224155">
                <a:moveTo>
                  <a:pt x="232308" y="50"/>
                </a:moveTo>
                <a:lnTo>
                  <a:pt x="194919" y="50"/>
                </a:lnTo>
                <a:lnTo>
                  <a:pt x="194919" y="224066"/>
                </a:lnTo>
                <a:lnTo>
                  <a:pt x="232308" y="224066"/>
                </a:lnTo>
                <a:lnTo>
                  <a:pt x="232308" y="50"/>
                </a:lnTo>
                <a:close/>
              </a:path>
              <a:path w="759460" h="224155">
                <a:moveTo>
                  <a:pt x="433082" y="50"/>
                </a:moveTo>
                <a:lnTo>
                  <a:pt x="363931" y="50"/>
                </a:lnTo>
                <a:lnTo>
                  <a:pt x="326986" y="50"/>
                </a:lnTo>
                <a:lnTo>
                  <a:pt x="257975" y="50"/>
                </a:lnTo>
                <a:lnTo>
                  <a:pt x="257975" y="32270"/>
                </a:lnTo>
                <a:lnTo>
                  <a:pt x="326986" y="32270"/>
                </a:lnTo>
                <a:lnTo>
                  <a:pt x="326986" y="224066"/>
                </a:lnTo>
                <a:lnTo>
                  <a:pt x="363931" y="224066"/>
                </a:lnTo>
                <a:lnTo>
                  <a:pt x="363931" y="32270"/>
                </a:lnTo>
                <a:lnTo>
                  <a:pt x="433082" y="32270"/>
                </a:lnTo>
                <a:lnTo>
                  <a:pt x="433082" y="50"/>
                </a:lnTo>
                <a:close/>
              </a:path>
              <a:path w="759460" h="224155">
                <a:moveTo>
                  <a:pt x="590181" y="191998"/>
                </a:moveTo>
                <a:lnTo>
                  <a:pt x="488226" y="191998"/>
                </a:lnTo>
                <a:lnTo>
                  <a:pt x="473735" y="191998"/>
                </a:lnTo>
                <a:lnTo>
                  <a:pt x="473735" y="191770"/>
                </a:lnTo>
                <a:lnTo>
                  <a:pt x="488226" y="191770"/>
                </a:lnTo>
                <a:lnTo>
                  <a:pt x="488226" y="0"/>
                </a:lnTo>
                <a:lnTo>
                  <a:pt x="450837" y="0"/>
                </a:lnTo>
                <a:lnTo>
                  <a:pt x="450837" y="191770"/>
                </a:lnTo>
                <a:lnTo>
                  <a:pt x="450837" y="223520"/>
                </a:lnTo>
                <a:lnTo>
                  <a:pt x="473735" y="223520"/>
                </a:lnTo>
                <a:lnTo>
                  <a:pt x="473735" y="224066"/>
                </a:lnTo>
                <a:lnTo>
                  <a:pt x="488226" y="224066"/>
                </a:lnTo>
                <a:lnTo>
                  <a:pt x="590181" y="224066"/>
                </a:lnTo>
                <a:lnTo>
                  <a:pt x="590181" y="191998"/>
                </a:lnTo>
                <a:close/>
              </a:path>
              <a:path w="759460" h="224155">
                <a:moveTo>
                  <a:pt x="759040" y="191998"/>
                </a:moveTo>
                <a:lnTo>
                  <a:pt x="650875" y="191998"/>
                </a:lnTo>
                <a:lnTo>
                  <a:pt x="636244" y="191998"/>
                </a:lnTo>
                <a:lnTo>
                  <a:pt x="636244" y="191770"/>
                </a:lnTo>
                <a:lnTo>
                  <a:pt x="650875" y="191770"/>
                </a:lnTo>
                <a:lnTo>
                  <a:pt x="650875" y="124612"/>
                </a:lnTo>
                <a:lnTo>
                  <a:pt x="743966" y="124612"/>
                </a:lnTo>
                <a:lnTo>
                  <a:pt x="743966" y="92557"/>
                </a:lnTo>
                <a:lnTo>
                  <a:pt x="650875" y="92557"/>
                </a:lnTo>
                <a:lnTo>
                  <a:pt x="650875" y="32270"/>
                </a:lnTo>
                <a:lnTo>
                  <a:pt x="757567" y="32270"/>
                </a:lnTo>
                <a:lnTo>
                  <a:pt x="757567" y="50"/>
                </a:lnTo>
                <a:lnTo>
                  <a:pt x="650875" y="50"/>
                </a:lnTo>
                <a:lnTo>
                  <a:pt x="636244" y="50"/>
                </a:lnTo>
                <a:lnTo>
                  <a:pt x="613498" y="0"/>
                </a:lnTo>
                <a:lnTo>
                  <a:pt x="613498" y="31750"/>
                </a:lnTo>
                <a:lnTo>
                  <a:pt x="613498" y="92710"/>
                </a:lnTo>
                <a:lnTo>
                  <a:pt x="613498" y="124460"/>
                </a:lnTo>
                <a:lnTo>
                  <a:pt x="613498" y="191770"/>
                </a:lnTo>
                <a:lnTo>
                  <a:pt x="613498" y="223520"/>
                </a:lnTo>
                <a:lnTo>
                  <a:pt x="636244" y="223520"/>
                </a:lnTo>
                <a:lnTo>
                  <a:pt x="636244" y="224066"/>
                </a:lnTo>
                <a:lnTo>
                  <a:pt x="650875" y="224066"/>
                </a:lnTo>
                <a:lnTo>
                  <a:pt x="759040" y="224066"/>
                </a:lnTo>
                <a:lnTo>
                  <a:pt x="759040" y="191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68214" y="2772275"/>
            <a:ext cx="208279" cy="286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800"/>
              </a:lnSpc>
              <a:spcBef>
                <a:spcPts val="130"/>
              </a:spcBef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ts val="280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71708" y="2751775"/>
            <a:ext cx="3858895" cy="21945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1258570">
              <a:lnSpc>
                <a:spcPts val="2780"/>
              </a:lnSpc>
              <a:spcBef>
                <a:spcPts val="525"/>
              </a:spcBef>
            </a:pPr>
            <a:r>
              <a:rPr dirty="0" sz="2650" spc="-165">
                <a:solidFill>
                  <a:srgbClr val="414141"/>
                </a:solidFill>
                <a:latin typeface="Roboto"/>
                <a:cs typeface="Roboto"/>
              </a:rPr>
              <a:t>Problem</a:t>
            </a:r>
            <a:r>
              <a:rPr dirty="0" sz="2650" spc="-15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45">
                <a:solidFill>
                  <a:srgbClr val="414141"/>
                </a:solidFill>
                <a:latin typeface="Roboto"/>
                <a:cs typeface="Roboto"/>
              </a:rPr>
              <a:t>Statement </a:t>
            </a:r>
            <a:r>
              <a:rPr dirty="0" sz="2650" spc="-125">
                <a:solidFill>
                  <a:srgbClr val="414141"/>
                </a:solidFill>
                <a:latin typeface="Roboto"/>
                <a:cs typeface="Roboto"/>
              </a:rPr>
              <a:t>Project</a:t>
            </a:r>
            <a:r>
              <a:rPr dirty="0" sz="2650" spc="-114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0">
                <a:solidFill>
                  <a:srgbClr val="414141"/>
                </a:solidFill>
                <a:latin typeface="Roboto"/>
                <a:cs typeface="Roboto"/>
              </a:rPr>
              <a:t>Overview </a:t>
            </a:r>
            <a:r>
              <a:rPr dirty="0" sz="2650" spc="-170">
                <a:solidFill>
                  <a:srgbClr val="414141"/>
                </a:solidFill>
                <a:latin typeface="Roboto"/>
                <a:cs typeface="Roboto"/>
              </a:rPr>
              <a:t>End</a:t>
            </a:r>
            <a:r>
              <a:rPr dirty="0" sz="2650" spc="-10">
                <a:solidFill>
                  <a:srgbClr val="414141"/>
                </a:solidFill>
                <a:latin typeface="Roboto"/>
                <a:cs typeface="Roboto"/>
              </a:rPr>
              <a:t> Users</a:t>
            </a:r>
            <a:endParaRPr sz="2650">
              <a:latin typeface="Roboto"/>
              <a:cs typeface="Roboto"/>
            </a:endParaRPr>
          </a:p>
          <a:p>
            <a:pPr marL="12700" marR="5080">
              <a:lnSpc>
                <a:spcPts val="2780"/>
              </a:lnSpc>
            </a:pPr>
            <a:r>
              <a:rPr dirty="0" sz="2650" spc="-150">
                <a:solidFill>
                  <a:srgbClr val="414141"/>
                </a:solidFill>
                <a:latin typeface="Roboto"/>
                <a:cs typeface="Roboto"/>
              </a:rPr>
              <a:t>Our</a:t>
            </a:r>
            <a:r>
              <a:rPr dirty="0" sz="2650" spc="-12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30">
                <a:solidFill>
                  <a:srgbClr val="414141"/>
                </a:solidFill>
                <a:latin typeface="Roboto"/>
                <a:cs typeface="Roboto"/>
              </a:rPr>
              <a:t>Solution</a:t>
            </a:r>
            <a:r>
              <a:rPr dirty="0" sz="2650" spc="-12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75">
                <a:solidFill>
                  <a:srgbClr val="414141"/>
                </a:solidFill>
                <a:latin typeface="Roboto"/>
                <a:cs typeface="Roboto"/>
              </a:rPr>
              <a:t>and</a:t>
            </a:r>
            <a:r>
              <a:rPr dirty="0" sz="2650" spc="-3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35">
                <a:solidFill>
                  <a:srgbClr val="414141"/>
                </a:solidFill>
                <a:latin typeface="Roboto"/>
                <a:cs typeface="Roboto"/>
              </a:rPr>
              <a:t>Proposition </a:t>
            </a:r>
            <a:r>
              <a:rPr dirty="0" sz="2650" spc="-140">
                <a:solidFill>
                  <a:srgbClr val="414141"/>
                </a:solidFill>
                <a:latin typeface="Roboto"/>
                <a:cs typeface="Roboto"/>
              </a:rPr>
              <a:t>Dataset</a:t>
            </a:r>
            <a:r>
              <a:rPr dirty="0" sz="2650" spc="-45">
                <a:solidFill>
                  <a:srgbClr val="414141"/>
                </a:solidFill>
                <a:latin typeface="Roboto"/>
                <a:cs typeface="Roboto"/>
              </a:rPr>
              <a:t> Description </a:t>
            </a:r>
            <a:r>
              <a:rPr dirty="0" sz="2650" spc="-145">
                <a:solidFill>
                  <a:srgbClr val="414141"/>
                </a:solidFill>
                <a:latin typeface="Roboto"/>
                <a:cs typeface="Roboto"/>
              </a:rPr>
              <a:t>Modelling</a:t>
            </a:r>
            <a:r>
              <a:rPr dirty="0" sz="2650" spc="-10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40">
                <a:solidFill>
                  <a:srgbClr val="414141"/>
                </a:solidFill>
                <a:latin typeface="Roboto"/>
                <a:cs typeface="Roboto"/>
              </a:rPr>
              <a:t>Approach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71708" y="4870117"/>
            <a:ext cx="3128010" cy="7823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25"/>
              </a:spcBef>
            </a:pPr>
            <a:r>
              <a:rPr dirty="0" sz="2650" spc="-145">
                <a:solidFill>
                  <a:srgbClr val="414141"/>
                </a:solidFill>
                <a:latin typeface="Roboto"/>
                <a:cs typeface="Roboto"/>
              </a:rPr>
              <a:t>Results</a:t>
            </a:r>
            <a:r>
              <a:rPr dirty="0" sz="2650" spc="-13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75">
                <a:solidFill>
                  <a:srgbClr val="414141"/>
                </a:solidFill>
                <a:latin typeface="Roboto"/>
                <a:cs typeface="Roboto"/>
              </a:rPr>
              <a:t>and</a:t>
            </a:r>
            <a:r>
              <a:rPr dirty="0" sz="2650" spc="-3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40">
                <a:solidFill>
                  <a:srgbClr val="414141"/>
                </a:solidFill>
                <a:latin typeface="Roboto"/>
                <a:cs typeface="Roboto"/>
              </a:rPr>
              <a:t>Discussion </a:t>
            </a:r>
            <a:r>
              <a:rPr dirty="0" sz="2650" spc="-50">
                <a:solidFill>
                  <a:srgbClr val="414141"/>
                </a:solidFill>
                <a:latin typeface="Roboto"/>
                <a:cs typeface="Roboto"/>
              </a:rPr>
              <a:t>Conclusion</a:t>
            </a:r>
            <a:endParaRPr sz="2650">
              <a:latin typeface="Roboto"/>
              <a:cs typeface="Roboto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52508" y="1660990"/>
            <a:ext cx="2403475" cy="565785"/>
            <a:chOff x="952508" y="1660990"/>
            <a:chExt cx="2403475" cy="565785"/>
          </a:xfrm>
        </p:grpSpPr>
        <p:sp>
          <p:nvSpPr>
            <p:cNvPr id="6" name="object 6" descr=""/>
            <p:cNvSpPr/>
            <p:nvPr/>
          </p:nvSpPr>
          <p:spPr>
            <a:xfrm>
              <a:off x="958813" y="1667294"/>
              <a:ext cx="2390775" cy="553085"/>
            </a:xfrm>
            <a:custGeom>
              <a:avLst/>
              <a:gdLst/>
              <a:ahLst/>
              <a:cxnLst/>
              <a:rect l="l" t="t" r="r" b="b"/>
              <a:pathLst>
                <a:path w="2390775" h="553085">
                  <a:moveTo>
                    <a:pt x="2407920" y="556895"/>
                  </a:moveTo>
                  <a:lnTo>
                    <a:pt x="0" y="556895"/>
                  </a:lnTo>
                  <a:lnTo>
                    <a:pt x="0" y="0"/>
                  </a:lnTo>
                  <a:lnTo>
                    <a:pt x="2407920" y="0"/>
                  </a:lnTo>
                  <a:lnTo>
                    <a:pt x="2407920" y="556895"/>
                  </a:lnTo>
                  <a:close/>
                </a:path>
              </a:pathLst>
            </a:custGeom>
            <a:solidFill>
              <a:srgbClr val="293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58813" y="1667294"/>
              <a:ext cx="2390775" cy="553085"/>
            </a:xfrm>
            <a:custGeom>
              <a:avLst/>
              <a:gdLst/>
              <a:ahLst/>
              <a:cxnLst/>
              <a:rect l="l" t="t" r="r" b="b"/>
              <a:pathLst>
                <a:path w="2390775" h="553085">
                  <a:moveTo>
                    <a:pt x="0" y="0"/>
                  </a:moveTo>
                  <a:lnTo>
                    <a:pt x="2407920" y="0"/>
                  </a:lnTo>
                  <a:lnTo>
                    <a:pt x="2407920" y="556895"/>
                  </a:lnTo>
                  <a:lnTo>
                    <a:pt x="0" y="556895"/>
                  </a:lnTo>
                  <a:lnTo>
                    <a:pt x="0" y="0"/>
                  </a:lnTo>
                  <a:close/>
                </a:path>
              </a:pathLst>
            </a:custGeom>
            <a:ln w="12609">
              <a:solidFill>
                <a:srgbClr val="4141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39075" y="1848243"/>
              <a:ext cx="1476375" cy="287655"/>
            </a:xfrm>
            <a:custGeom>
              <a:avLst/>
              <a:gdLst/>
              <a:ahLst/>
              <a:cxnLst/>
              <a:rect l="l" t="t" r="r" b="b"/>
              <a:pathLst>
                <a:path w="1476375" h="287655">
                  <a:moveTo>
                    <a:pt x="252666" y="283705"/>
                  </a:moveTo>
                  <a:lnTo>
                    <a:pt x="225742" y="213334"/>
                  </a:lnTo>
                  <a:lnTo>
                    <a:pt x="210337" y="173062"/>
                  </a:lnTo>
                  <a:lnTo>
                    <a:pt x="163906" y="51701"/>
                  </a:lnTo>
                  <a:lnTo>
                    <a:pt x="163906" y="173062"/>
                  </a:lnTo>
                  <a:lnTo>
                    <a:pt x="88493" y="173062"/>
                  </a:lnTo>
                  <a:lnTo>
                    <a:pt x="126161" y="69367"/>
                  </a:lnTo>
                  <a:lnTo>
                    <a:pt x="163906" y="173062"/>
                  </a:lnTo>
                  <a:lnTo>
                    <a:pt x="163906" y="51701"/>
                  </a:lnTo>
                  <a:lnTo>
                    <a:pt x="145542" y="3695"/>
                  </a:lnTo>
                  <a:lnTo>
                    <a:pt x="139636" y="3695"/>
                  </a:lnTo>
                  <a:lnTo>
                    <a:pt x="112661" y="3695"/>
                  </a:lnTo>
                  <a:lnTo>
                    <a:pt x="106756" y="3695"/>
                  </a:lnTo>
                  <a:lnTo>
                    <a:pt x="0" y="283705"/>
                  </a:lnTo>
                  <a:lnTo>
                    <a:pt x="48298" y="283705"/>
                  </a:lnTo>
                  <a:lnTo>
                    <a:pt x="73863" y="213334"/>
                  </a:lnTo>
                  <a:lnTo>
                    <a:pt x="178562" y="213334"/>
                  </a:lnTo>
                  <a:lnTo>
                    <a:pt x="204190" y="283705"/>
                  </a:lnTo>
                  <a:lnTo>
                    <a:pt x="252666" y="283705"/>
                  </a:lnTo>
                  <a:close/>
                </a:path>
                <a:path w="1476375" h="287655">
                  <a:moveTo>
                    <a:pt x="487908" y="93459"/>
                  </a:moveTo>
                  <a:lnTo>
                    <a:pt x="476821" y="52984"/>
                  </a:lnTo>
                  <a:lnTo>
                    <a:pt x="446989" y="17437"/>
                  </a:lnTo>
                  <a:lnTo>
                    <a:pt x="397789" y="698"/>
                  </a:lnTo>
                  <a:lnTo>
                    <a:pt x="382346" y="0"/>
                  </a:lnTo>
                  <a:lnTo>
                    <a:pt x="369138" y="558"/>
                  </a:lnTo>
                  <a:lnTo>
                    <a:pt x="323646" y="14109"/>
                  </a:lnTo>
                  <a:lnTo>
                    <a:pt x="291096" y="44818"/>
                  </a:lnTo>
                  <a:lnTo>
                    <a:pt x="272719" y="90347"/>
                  </a:lnTo>
                  <a:lnTo>
                    <a:pt x="268566" y="133172"/>
                  </a:lnTo>
                  <a:lnTo>
                    <a:pt x="268566" y="154038"/>
                  </a:lnTo>
                  <a:lnTo>
                    <a:pt x="273354" y="197053"/>
                  </a:lnTo>
                  <a:lnTo>
                    <a:pt x="287477" y="232676"/>
                  </a:lnTo>
                  <a:lnTo>
                    <a:pt x="318858" y="267220"/>
                  </a:lnTo>
                  <a:lnTo>
                    <a:pt x="361734" y="285140"/>
                  </a:lnTo>
                  <a:lnTo>
                    <a:pt x="386410" y="287401"/>
                  </a:lnTo>
                  <a:lnTo>
                    <a:pt x="401243" y="286956"/>
                  </a:lnTo>
                  <a:lnTo>
                    <a:pt x="446976" y="276656"/>
                  </a:lnTo>
                  <a:lnTo>
                    <a:pt x="479386" y="253923"/>
                  </a:lnTo>
                  <a:lnTo>
                    <a:pt x="487070" y="138709"/>
                  </a:lnTo>
                  <a:lnTo>
                    <a:pt x="378282" y="138709"/>
                  </a:lnTo>
                  <a:lnTo>
                    <a:pt x="378282" y="178600"/>
                  </a:lnTo>
                  <a:lnTo>
                    <a:pt x="440524" y="178600"/>
                  </a:lnTo>
                  <a:lnTo>
                    <a:pt x="440524" y="231241"/>
                  </a:lnTo>
                  <a:lnTo>
                    <a:pt x="403059" y="246583"/>
                  </a:lnTo>
                  <a:lnTo>
                    <a:pt x="386600" y="247319"/>
                  </a:lnTo>
                  <a:lnTo>
                    <a:pt x="378790" y="246938"/>
                  </a:lnTo>
                  <a:lnTo>
                    <a:pt x="340182" y="228803"/>
                  </a:lnTo>
                  <a:lnTo>
                    <a:pt x="320662" y="193941"/>
                  </a:lnTo>
                  <a:lnTo>
                    <a:pt x="315480" y="154038"/>
                  </a:lnTo>
                  <a:lnTo>
                    <a:pt x="315480" y="132803"/>
                  </a:lnTo>
                  <a:lnTo>
                    <a:pt x="319633" y="93459"/>
                  </a:lnTo>
                  <a:lnTo>
                    <a:pt x="336296" y="58940"/>
                  </a:lnTo>
                  <a:lnTo>
                    <a:pt x="373976" y="40652"/>
                  </a:lnTo>
                  <a:lnTo>
                    <a:pt x="382346" y="40259"/>
                  </a:lnTo>
                  <a:lnTo>
                    <a:pt x="391490" y="40678"/>
                  </a:lnTo>
                  <a:lnTo>
                    <a:pt x="427443" y="57099"/>
                  </a:lnTo>
                  <a:lnTo>
                    <a:pt x="441172" y="93459"/>
                  </a:lnTo>
                  <a:lnTo>
                    <a:pt x="487908" y="93459"/>
                  </a:lnTo>
                  <a:close/>
                </a:path>
                <a:path w="1476375" h="287655">
                  <a:moveTo>
                    <a:pt x="710107" y="243624"/>
                  </a:moveTo>
                  <a:lnTo>
                    <a:pt x="574903" y="243624"/>
                  </a:lnTo>
                  <a:lnTo>
                    <a:pt x="556615" y="243624"/>
                  </a:lnTo>
                  <a:lnTo>
                    <a:pt x="556615" y="243065"/>
                  </a:lnTo>
                  <a:lnTo>
                    <a:pt x="574903" y="243065"/>
                  </a:lnTo>
                  <a:lnTo>
                    <a:pt x="574903" y="159397"/>
                  </a:lnTo>
                  <a:lnTo>
                    <a:pt x="691261" y="159397"/>
                  </a:lnTo>
                  <a:lnTo>
                    <a:pt x="691261" y="119316"/>
                  </a:lnTo>
                  <a:lnTo>
                    <a:pt x="574903" y="119316"/>
                  </a:lnTo>
                  <a:lnTo>
                    <a:pt x="574903" y="43954"/>
                  </a:lnTo>
                  <a:lnTo>
                    <a:pt x="708266" y="43954"/>
                  </a:lnTo>
                  <a:lnTo>
                    <a:pt x="708266" y="3695"/>
                  </a:lnTo>
                  <a:lnTo>
                    <a:pt x="574903" y="3695"/>
                  </a:lnTo>
                  <a:lnTo>
                    <a:pt x="556615" y="3695"/>
                  </a:lnTo>
                  <a:lnTo>
                    <a:pt x="556615" y="4305"/>
                  </a:lnTo>
                  <a:lnTo>
                    <a:pt x="528167" y="4305"/>
                  </a:lnTo>
                  <a:lnTo>
                    <a:pt x="528167" y="43675"/>
                  </a:lnTo>
                  <a:lnTo>
                    <a:pt x="528167" y="119875"/>
                  </a:lnTo>
                  <a:lnTo>
                    <a:pt x="528167" y="159245"/>
                  </a:lnTo>
                  <a:lnTo>
                    <a:pt x="528167" y="243065"/>
                  </a:lnTo>
                  <a:lnTo>
                    <a:pt x="528167" y="283705"/>
                  </a:lnTo>
                  <a:lnTo>
                    <a:pt x="556615" y="283705"/>
                  </a:lnTo>
                  <a:lnTo>
                    <a:pt x="574903" y="283705"/>
                  </a:lnTo>
                  <a:lnTo>
                    <a:pt x="710107" y="283705"/>
                  </a:lnTo>
                  <a:lnTo>
                    <a:pt x="710107" y="243624"/>
                  </a:lnTo>
                  <a:close/>
                </a:path>
                <a:path w="1476375" h="287655">
                  <a:moveTo>
                    <a:pt x="959218" y="3695"/>
                  </a:moveTo>
                  <a:lnTo>
                    <a:pt x="912863" y="3695"/>
                  </a:lnTo>
                  <a:lnTo>
                    <a:pt x="912863" y="198640"/>
                  </a:lnTo>
                  <a:lnTo>
                    <a:pt x="785406" y="3695"/>
                  </a:lnTo>
                  <a:lnTo>
                    <a:pt x="741273" y="3695"/>
                  </a:lnTo>
                  <a:lnTo>
                    <a:pt x="741273" y="283705"/>
                  </a:lnTo>
                  <a:lnTo>
                    <a:pt x="787996" y="283705"/>
                  </a:lnTo>
                  <a:lnTo>
                    <a:pt x="787996" y="89395"/>
                  </a:lnTo>
                  <a:lnTo>
                    <a:pt x="914895" y="283705"/>
                  </a:lnTo>
                  <a:lnTo>
                    <a:pt x="959218" y="283705"/>
                  </a:lnTo>
                  <a:lnTo>
                    <a:pt x="959218" y="3695"/>
                  </a:lnTo>
                  <a:close/>
                </a:path>
                <a:path w="1476375" h="287655">
                  <a:moveTo>
                    <a:pt x="1210564" y="151828"/>
                  </a:moveTo>
                  <a:lnTo>
                    <a:pt x="1208341" y="107035"/>
                  </a:lnTo>
                  <a:lnTo>
                    <a:pt x="1196784" y="69519"/>
                  </a:lnTo>
                  <a:lnTo>
                    <a:pt x="1167498" y="31318"/>
                  </a:lnTo>
                  <a:lnTo>
                    <a:pt x="1164196" y="28816"/>
                  </a:lnTo>
                  <a:lnTo>
                    <a:pt x="1164196" y="135382"/>
                  </a:lnTo>
                  <a:lnTo>
                    <a:pt x="1164196" y="151828"/>
                  </a:lnTo>
                  <a:lnTo>
                    <a:pt x="1159052" y="189814"/>
                  </a:lnTo>
                  <a:lnTo>
                    <a:pt x="1136548" y="226237"/>
                  </a:lnTo>
                  <a:lnTo>
                    <a:pt x="1096149" y="242925"/>
                  </a:lnTo>
                  <a:lnTo>
                    <a:pt x="1083106" y="243624"/>
                  </a:lnTo>
                  <a:lnTo>
                    <a:pt x="1051521" y="243624"/>
                  </a:lnTo>
                  <a:lnTo>
                    <a:pt x="1051521" y="43954"/>
                  </a:lnTo>
                  <a:lnTo>
                    <a:pt x="1086434" y="43954"/>
                  </a:lnTo>
                  <a:lnTo>
                    <a:pt x="1126464" y="53301"/>
                  </a:lnTo>
                  <a:lnTo>
                    <a:pt x="1156017" y="87934"/>
                  </a:lnTo>
                  <a:lnTo>
                    <a:pt x="1164196" y="135382"/>
                  </a:lnTo>
                  <a:lnTo>
                    <a:pt x="1164196" y="28816"/>
                  </a:lnTo>
                  <a:lnTo>
                    <a:pt x="1125067" y="8890"/>
                  </a:lnTo>
                  <a:lnTo>
                    <a:pt x="1086434" y="3695"/>
                  </a:lnTo>
                  <a:lnTo>
                    <a:pt x="1051521" y="3695"/>
                  </a:lnTo>
                  <a:lnTo>
                    <a:pt x="1020318" y="3695"/>
                  </a:lnTo>
                  <a:lnTo>
                    <a:pt x="1004798" y="3695"/>
                  </a:lnTo>
                  <a:lnTo>
                    <a:pt x="1004798" y="283705"/>
                  </a:lnTo>
                  <a:lnTo>
                    <a:pt x="1021321" y="283705"/>
                  </a:lnTo>
                  <a:lnTo>
                    <a:pt x="1051521" y="283705"/>
                  </a:lnTo>
                  <a:lnTo>
                    <a:pt x="1083106" y="283705"/>
                  </a:lnTo>
                  <a:lnTo>
                    <a:pt x="1097305" y="283133"/>
                  </a:lnTo>
                  <a:lnTo>
                    <a:pt x="1135659" y="274561"/>
                  </a:lnTo>
                  <a:lnTo>
                    <a:pt x="1176020" y="248056"/>
                  </a:lnTo>
                  <a:lnTo>
                    <a:pt x="1201699" y="206400"/>
                  </a:lnTo>
                  <a:lnTo>
                    <a:pt x="1210005" y="166560"/>
                  </a:lnTo>
                  <a:lnTo>
                    <a:pt x="1210564" y="151828"/>
                  </a:lnTo>
                  <a:close/>
                </a:path>
                <a:path w="1476375" h="287655">
                  <a:moveTo>
                    <a:pt x="1476146" y="283705"/>
                  </a:moveTo>
                  <a:lnTo>
                    <a:pt x="1449222" y="213334"/>
                  </a:lnTo>
                  <a:lnTo>
                    <a:pt x="1433817" y="173062"/>
                  </a:lnTo>
                  <a:lnTo>
                    <a:pt x="1387386" y="51701"/>
                  </a:lnTo>
                  <a:lnTo>
                    <a:pt x="1387386" y="173062"/>
                  </a:lnTo>
                  <a:lnTo>
                    <a:pt x="1311973" y="173062"/>
                  </a:lnTo>
                  <a:lnTo>
                    <a:pt x="1349641" y="69367"/>
                  </a:lnTo>
                  <a:lnTo>
                    <a:pt x="1387386" y="173062"/>
                  </a:lnTo>
                  <a:lnTo>
                    <a:pt x="1387386" y="51701"/>
                  </a:lnTo>
                  <a:lnTo>
                    <a:pt x="1369021" y="3695"/>
                  </a:lnTo>
                  <a:lnTo>
                    <a:pt x="1363116" y="3695"/>
                  </a:lnTo>
                  <a:lnTo>
                    <a:pt x="1336154" y="3695"/>
                  </a:lnTo>
                  <a:lnTo>
                    <a:pt x="1330236" y="3695"/>
                  </a:lnTo>
                  <a:lnTo>
                    <a:pt x="1223479" y="283705"/>
                  </a:lnTo>
                  <a:lnTo>
                    <a:pt x="1271778" y="283705"/>
                  </a:lnTo>
                  <a:lnTo>
                    <a:pt x="1297343" y="213334"/>
                  </a:lnTo>
                  <a:lnTo>
                    <a:pt x="1402041" y="213334"/>
                  </a:lnTo>
                  <a:lnTo>
                    <a:pt x="1427670" y="283705"/>
                  </a:lnTo>
                  <a:lnTo>
                    <a:pt x="1476146" y="2837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1030" y="1729196"/>
            <a:ext cx="3231515" cy="896619"/>
            <a:chOff x="1241030" y="1729196"/>
            <a:chExt cx="3231515" cy="896619"/>
          </a:xfrm>
        </p:grpSpPr>
        <p:sp>
          <p:nvSpPr>
            <p:cNvPr id="3" name="object 3" descr=""/>
            <p:cNvSpPr/>
            <p:nvPr/>
          </p:nvSpPr>
          <p:spPr>
            <a:xfrm>
              <a:off x="1241030" y="1729196"/>
              <a:ext cx="3231515" cy="896619"/>
            </a:xfrm>
            <a:custGeom>
              <a:avLst/>
              <a:gdLst/>
              <a:ahLst/>
              <a:cxnLst/>
              <a:rect l="l" t="t" r="r" b="b"/>
              <a:pathLst>
                <a:path w="3231515" h="896619">
                  <a:moveTo>
                    <a:pt x="2803042" y="902698"/>
                  </a:moveTo>
                  <a:lnTo>
                    <a:pt x="0" y="902698"/>
                  </a:lnTo>
                  <a:lnTo>
                    <a:pt x="0" y="0"/>
                  </a:lnTo>
                  <a:lnTo>
                    <a:pt x="2803042" y="0"/>
                  </a:lnTo>
                  <a:lnTo>
                    <a:pt x="3254387" y="451349"/>
                  </a:lnTo>
                  <a:lnTo>
                    <a:pt x="2803042" y="902698"/>
                  </a:lnTo>
                  <a:close/>
                </a:path>
              </a:pathLst>
            </a:custGeom>
            <a:solidFill>
              <a:srgbClr val="29378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5979" y="2030566"/>
              <a:ext cx="163721" cy="22400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717" y="2082874"/>
              <a:ext cx="243829" cy="17465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1495" y="2018745"/>
              <a:ext cx="144364" cy="23878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146517" y="2018745"/>
              <a:ext cx="36830" cy="236220"/>
            </a:xfrm>
            <a:custGeom>
              <a:avLst/>
              <a:gdLst/>
              <a:ahLst/>
              <a:cxnLst/>
              <a:rect l="l" t="t" r="r" b="b"/>
              <a:pathLst>
                <a:path w="36830" h="236219">
                  <a:moveTo>
                    <a:pt x="36349" y="235830"/>
                  </a:moveTo>
                  <a:lnTo>
                    <a:pt x="0" y="235830"/>
                  </a:lnTo>
                  <a:lnTo>
                    <a:pt x="0" y="0"/>
                  </a:lnTo>
                  <a:lnTo>
                    <a:pt x="36349" y="0"/>
                  </a:lnTo>
                  <a:lnTo>
                    <a:pt x="36349" y="2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1602" y="2082874"/>
              <a:ext cx="144507" cy="17465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1063" y="2082874"/>
              <a:ext cx="233168" cy="17170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9066" y="2027610"/>
              <a:ext cx="1374057" cy="22992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2189540" y="3258234"/>
            <a:ext cx="208279" cy="1800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93033" y="3237734"/>
            <a:ext cx="6276975" cy="14884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25"/>
              </a:spcBef>
            </a:pPr>
            <a:r>
              <a:rPr dirty="0" sz="2650" spc="-125">
                <a:solidFill>
                  <a:srgbClr val="414141"/>
                </a:solidFill>
                <a:latin typeface="Roboto"/>
                <a:cs typeface="Roboto"/>
              </a:rPr>
              <a:t>Ineffective</a:t>
            </a:r>
            <a:r>
              <a:rPr dirty="0" sz="2650" spc="-6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30">
                <a:solidFill>
                  <a:srgbClr val="414141"/>
                </a:solidFill>
                <a:latin typeface="Roboto"/>
                <a:cs typeface="Roboto"/>
              </a:rPr>
              <a:t>identif</a:t>
            </a:r>
            <a:r>
              <a:rPr dirty="0" sz="2650" spc="-19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785">
                <a:solidFill>
                  <a:srgbClr val="414141"/>
                </a:solidFill>
                <a:latin typeface="Roboto"/>
                <a:cs typeface="Roboto"/>
              </a:rPr>
              <a:t>i</a:t>
            </a:r>
            <a:r>
              <a:rPr dirty="0" sz="2650" spc="-110">
                <a:solidFill>
                  <a:srgbClr val="414141"/>
                </a:solidFill>
                <a:latin typeface="Roboto"/>
                <a:cs typeface="Roboto"/>
              </a:rPr>
              <a:t>c</a:t>
            </a:r>
            <a:r>
              <a:rPr dirty="0" sz="2650" spc="-160">
                <a:solidFill>
                  <a:srgbClr val="414141"/>
                </a:solidFill>
                <a:latin typeface="Roboto"/>
                <a:cs typeface="Roboto"/>
              </a:rPr>
              <a:t>a</a:t>
            </a:r>
            <a:r>
              <a:rPr dirty="0" sz="2650" spc="-140">
                <a:solidFill>
                  <a:srgbClr val="414141"/>
                </a:solidFill>
                <a:latin typeface="Roboto"/>
                <a:cs typeface="Roboto"/>
              </a:rPr>
              <a:t>ti</a:t>
            </a:r>
            <a:r>
              <a:rPr dirty="0" sz="2650" spc="-120">
                <a:solidFill>
                  <a:srgbClr val="414141"/>
                </a:solidFill>
                <a:latin typeface="Roboto"/>
                <a:cs typeface="Roboto"/>
              </a:rPr>
              <a:t>o</a:t>
            </a:r>
            <a:r>
              <a:rPr dirty="0" sz="2650" spc="-130">
                <a:solidFill>
                  <a:srgbClr val="414141"/>
                </a:solidFill>
                <a:latin typeface="Roboto"/>
                <a:cs typeface="Roboto"/>
              </a:rPr>
              <a:t>n</a:t>
            </a:r>
            <a:r>
              <a:rPr dirty="0" sz="2650" spc="-13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10">
                <a:solidFill>
                  <a:srgbClr val="414141"/>
                </a:solidFill>
                <a:latin typeface="Roboto"/>
                <a:cs typeface="Roboto"/>
              </a:rPr>
              <a:t>of</a:t>
            </a:r>
            <a:r>
              <a:rPr dirty="0" sz="2650" spc="-12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75">
                <a:solidFill>
                  <a:srgbClr val="414141"/>
                </a:solidFill>
                <a:latin typeface="Roboto"/>
                <a:cs typeface="Roboto"/>
              </a:rPr>
              <a:t>employee</a:t>
            </a:r>
            <a:r>
              <a:rPr dirty="0" sz="2650" spc="-6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25">
                <a:solidFill>
                  <a:srgbClr val="414141"/>
                </a:solidFill>
                <a:latin typeface="Roboto"/>
                <a:cs typeface="Roboto"/>
              </a:rPr>
              <a:t>strengths </a:t>
            </a:r>
            <a:r>
              <a:rPr dirty="0" sz="2650" spc="-170">
                <a:solidFill>
                  <a:srgbClr val="414141"/>
                </a:solidFill>
                <a:latin typeface="Roboto"/>
                <a:cs typeface="Roboto"/>
              </a:rPr>
              <a:t>and</a:t>
            </a:r>
            <a:r>
              <a:rPr dirty="0" sz="2650" spc="-2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70">
                <a:solidFill>
                  <a:srgbClr val="414141"/>
                </a:solidFill>
                <a:latin typeface="Roboto"/>
                <a:cs typeface="Roboto"/>
              </a:rPr>
              <a:t>weaknesses</a:t>
            </a:r>
            <a:endParaRPr sz="2650">
              <a:latin typeface="Roboto"/>
              <a:cs typeface="Roboto"/>
            </a:endParaRPr>
          </a:p>
          <a:p>
            <a:pPr marL="12700" marR="1100455">
              <a:lnSpc>
                <a:spcPts val="2780"/>
              </a:lnSpc>
            </a:pPr>
            <a:r>
              <a:rPr dirty="0" sz="2650" spc="-135">
                <a:solidFill>
                  <a:srgbClr val="414141"/>
                </a:solidFill>
                <a:latin typeface="Roboto"/>
                <a:cs typeface="Roboto"/>
              </a:rPr>
              <a:t>Lack</a:t>
            </a:r>
            <a:r>
              <a:rPr dirty="0" sz="2650" spc="-6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14">
                <a:solidFill>
                  <a:srgbClr val="414141"/>
                </a:solidFill>
                <a:latin typeface="Roboto"/>
                <a:cs typeface="Roboto"/>
              </a:rPr>
              <a:t>of</a:t>
            </a:r>
            <a:r>
              <a:rPr dirty="0" sz="2650" spc="-7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25">
                <a:solidFill>
                  <a:srgbClr val="414141"/>
                </a:solidFill>
                <a:latin typeface="Roboto"/>
                <a:cs typeface="Roboto"/>
              </a:rPr>
              <a:t>data-driven</a:t>
            </a:r>
            <a:r>
              <a:rPr dirty="0" sz="2650" spc="-7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45">
                <a:solidFill>
                  <a:srgbClr val="414141"/>
                </a:solidFill>
                <a:latin typeface="Roboto"/>
                <a:cs typeface="Roboto"/>
              </a:rPr>
              <a:t>decision-</a:t>
            </a:r>
            <a:r>
              <a:rPr dirty="0" sz="2650" spc="-165">
                <a:solidFill>
                  <a:srgbClr val="414141"/>
                </a:solidFill>
                <a:latin typeface="Roboto"/>
                <a:cs typeface="Roboto"/>
              </a:rPr>
              <a:t>making</a:t>
            </a:r>
            <a:r>
              <a:rPr dirty="0" sz="2650" spc="-9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25">
                <a:solidFill>
                  <a:srgbClr val="414141"/>
                </a:solidFill>
                <a:latin typeface="Roboto"/>
                <a:cs typeface="Roboto"/>
              </a:rPr>
              <a:t>in </a:t>
            </a:r>
            <a:r>
              <a:rPr dirty="0" sz="2650" spc="-160">
                <a:solidFill>
                  <a:srgbClr val="414141"/>
                </a:solidFill>
                <a:latin typeface="Roboto"/>
                <a:cs typeface="Roboto"/>
              </a:rPr>
              <a:t>performance</a:t>
            </a:r>
            <a:r>
              <a:rPr dirty="0" sz="2650" spc="-10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45">
                <a:solidFill>
                  <a:srgbClr val="414141"/>
                </a:solidFill>
                <a:latin typeface="Roboto"/>
                <a:cs typeface="Roboto"/>
              </a:rPr>
              <a:t>evaluations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93033" y="4649958"/>
            <a:ext cx="6572250" cy="7823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25"/>
              </a:spcBef>
            </a:pPr>
            <a:r>
              <a:rPr dirty="0" sz="2650" spc="-140">
                <a:solidFill>
                  <a:srgbClr val="414141"/>
                </a:solidFill>
                <a:latin typeface="Roboto"/>
                <a:cs typeface="Roboto"/>
              </a:rPr>
              <a:t>Inadequate</a:t>
            </a:r>
            <a:r>
              <a:rPr dirty="0" sz="2650" spc="-4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55">
                <a:solidFill>
                  <a:srgbClr val="414141"/>
                </a:solidFill>
                <a:latin typeface="Roboto"/>
                <a:cs typeface="Roboto"/>
              </a:rPr>
              <a:t>feedback</a:t>
            </a:r>
            <a:r>
              <a:rPr dirty="0" sz="2650" spc="-9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85">
                <a:solidFill>
                  <a:srgbClr val="414141"/>
                </a:solidFill>
                <a:latin typeface="Roboto"/>
                <a:cs typeface="Roboto"/>
              </a:rPr>
              <a:t>mechanisms</a:t>
            </a:r>
            <a:r>
              <a:rPr dirty="0" sz="2650" spc="-114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75">
                <a:solidFill>
                  <a:srgbClr val="414141"/>
                </a:solidFill>
                <a:latin typeface="Roboto"/>
                <a:cs typeface="Roboto"/>
              </a:rPr>
              <a:t>and</a:t>
            </a:r>
            <a:r>
              <a:rPr dirty="0" sz="2650" spc="-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25">
                <a:solidFill>
                  <a:srgbClr val="414141"/>
                </a:solidFill>
                <a:latin typeface="Roboto"/>
                <a:cs typeface="Roboto"/>
              </a:rPr>
              <a:t>employee </a:t>
            </a:r>
            <a:r>
              <a:rPr dirty="0" sz="2650" spc="-160">
                <a:solidFill>
                  <a:srgbClr val="414141"/>
                </a:solidFill>
                <a:latin typeface="Roboto"/>
                <a:cs typeface="Roboto"/>
              </a:rPr>
              <a:t>development</a:t>
            </a:r>
            <a:r>
              <a:rPr dirty="0" sz="2650" spc="-6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20">
                <a:solidFill>
                  <a:srgbClr val="414141"/>
                </a:solidFill>
                <a:latin typeface="Roboto"/>
                <a:cs typeface="Roboto"/>
              </a:rPr>
              <a:t>plans</a:t>
            </a:r>
            <a:endParaRPr sz="26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10257" y="1772351"/>
            <a:ext cx="3088640" cy="939800"/>
            <a:chOff x="1410257" y="1772351"/>
            <a:chExt cx="3088640" cy="939800"/>
          </a:xfrm>
        </p:grpSpPr>
        <p:sp>
          <p:nvSpPr>
            <p:cNvPr id="3" name="object 3" descr=""/>
            <p:cNvSpPr/>
            <p:nvPr/>
          </p:nvSpPr>
          <p:spPr>
            <a:xfrm>
              <a:off x="1410257" y="1772351"/>
              <a:ext cx="3088640" cy="939800"/>
            </a:xfrm>
            <a:custGeom>
              <a:avLst/>
              <a:gdLst/>
              <a:ahLst/>
              <a:cxnLst/>
              <a:rect l="l" t="t" r="r" b="b"/>
              <a:pathLst>
                <a:path w="3088640" h="939800">
                  <a:moveTo>
                    <a:pt x="2676740" y="946198"/>
                  </a:moveTo>
                  <a:lnTo>
                    <a:pt x="0" y="946198"/>
                  </a:lnTo>
                  <a:lnTo>
                    <a:pt x="0" y="0"/>
                  </a:lnTo>
                  <a:lnTo>
                    <a:pt x="2676740" y="0"/>
                  </a:lnTo>
                  <a:lnTo>
                    <a:pt x="3110395" y="473099"/>
                  </a:lnTo>
                  <a:lnTo>
                    <a:pt x="2676740" y="946198"/>
                  </a:lnTo>
                  <a:close/>
                </a:path>
              </a:pathLst>
            </a:custGeom>
            <a:solidFill>
              <a:srgbClr val="29378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9898" y="2092367"/>
              <a:ext cx="931911" cy="29153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6568" y="2092367"/>
              <a:ext cx="1226328" cy="22992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302664" y="3203968"/>
            <a:ext cx="208279" cy="1800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06157" y="3183468"/>
            <a:ext cx="5476240" cy="2194560"/>
          </a:xfrm>
          <a:prstGeom prst="rect"/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25"/>
              </a:spcBef>
            </a:pPr>
            <a:r>
              <a:rPr dirty="0" spc="-170"/>
              <a:t>Comprehensive</a:t>
            </a:r>
            <a:r>
              <a:rPr dirty="0" spc="-95"/>
              <a:t> </a:t>
            </a:r>
            <a:r>
              <a:rPr dirty="0" spc="-145"/>
              <a:t>analysis</a:t>
            </a:r>
            <a:r>
              <a:rPr dirty="0" spc="-160"/>
              <a:t> </a:t>
            </a:r>
            <a:r>
              <a:rPr dirty="0" spc="-114"/>
              <a:t>of</a:t>
            </a:r>
            <a:r>
              <a:rPr dirty="0" spc="-150"/>
              <a:t> </a:t>
            </a:r>
            <a:r>
              <a:rPr dirty="0" spc="-30"/>
              <a:t>employee </a:t>
            </a:r>
            <a:r>
              <a:rPr dirty="0" spc="-165"/>
              <a:t>performance</a:t>
            </a:r>
            <a:r>
              <a:rPr dirty="0" spc="-100"/>
              <a:t> </a:t>
            </a:r>
            <a:r>
              <a:rPr dirty="0" spc="-165"/>
              <a:t>using </a:t>
            </a:r>
            <a:r>
              <a:rPr dirty="0" spc="-135"/>
              <a:t>multiple</a:t>
            </a:r>
            <a:r>
              <a:rPr dirty="0" spc="-80"/>
              <a:t> </a:t>
            </a:r>
            <a:r>
              <a:rPr dirty="0" spc="-10"/>
              <a:t>metrics </a:t>
            </a:r>
            <a:r>
              <a:rPr dirty="0" spc="-155"/>
              <a:t>Implementation</a:t>
            </a:r>
            <a:r>
              <a:rPr dirty="0" spc="-110"/>
              <a:t> </a:t>
            </a:r>
            <a:r>
              <a:rPr dirty="0" spc="-114"/>
              <a:t>of</a:t>
            </a:r>
            <a:r>
              <a:rPr dirty="0" spc="-100"/>
              <a:t> </a:t>
            </a:r>
            <a:r>
              <a:rPr dirty="0" spc="-125"/>
              <a:t>data-driven</a:t>
            </a:r>
            <a:r>
              <a:rPr dirty="0" spc="-95"/>
              <a:t> </a:t>
            </a:r>
            <a:r>
              <a:rPr dirty="0" spc="-145"/>
              <a:t>models</a:t>
            </a:r>
            <a:r>
              <a:rPr dirty="0" spc="-114"/>
              <a:t> </a:t>
            </a:r>
            <a:r>
              <a:rPr dirty="0" spc="-25"/>
              <a:t>to </a:t>
            </a:r>
            <a:r>
              <a:rPr dirty="0" spc="-120"/>
              <a:t>identify</a:t>
            </a:r>
            <a:r>
              <a:rPr dirty="0" spc="-145"/>
              <a:t> </a:t>
            </a:r>
            <a:r>
              <a:rPr dirty="0" spc="-140"/>
              <a:t>trends</a:t>
            </a:r>
            <a:r>
              <a:rPr dirty="0" spc="-145"/>
              <a:t> </a:t>
            </a:r>
            <a:r>
              <a:rPr dirty="0" spc="-175"/>
              <a:t>and</a:t>
            </a:r>
            <a:r>
              <a:rPr dirty="0" spc="-50"/>
              <a:t> </a:t>
            </a:r>
            <a:r>
              <a:rPr dirty="0" spc="-10"/>
              <a:t>insights</a:t>
            </a:r>
          </a:p>
          <a:p>
            <a:pPr marL="12700" marR="301625">
              <a:lnSpc>
                <a:spcPts val="2780"/>
              </a:lnSpc>
            </a:pPr>
            <a:r>
              <a:rPr dirty="0" spc="-165"/>
              <a:t>Aim</a:t>
            </a:r>
            <a:r>
              <a:rPr dirty="0" spc="-110"/>
              <a:t> </a:t>
            </a:r>
            <a:r>
              <a:rPr dirty="0" spc="-135"/>
              <a:t>to</a:t>
            </a:r>
            <a:r>
              <a:rPr dirty="0" spc="-80"/>
              <a:t> </a:t>
            </a:r>
            <a:r>
              <a:rPr dirty="0" spc="-165"/>
              <a:t>improve</a:t>
            </a:r>
            <a:r>
              <a:rPr dirty="0" spc="-90"/>
              <a:t> </a:t>
            </a:r>
            <a:r>
              <a:rPr dirty="0" spc="-130"/>
              <a:t>overall</a:t>
            </a:r>
            <a:r>
              <a:rPr dirty="0" spc="-105"/>
              <a:t> </a:t>
            </a:r>
            <a:r>
              <a:rPr dirty="0" spc="-65"/>
              <a:t>organizational </a:t>
            </a:r>
            <a:r>
              <a:rPr dirty="0" spc="-135"/>
              <a:t>productivity</a:t>
            </a:r>
            <a:r>
              <a:rPr dirty="0" spc="-140"/>
              <a:t> </a:t>
            </a:r>
            <a:r>
              <a:rPr dirty="0" spc="-175"/>
              <a:t>and</a:t>
            </a:r>
            <a:r>
              <a:rPr dirty="0" spc="-20"/>
              <a:t> </a:t>
            </a:r>
            <a:r>
              <a:rPr dirty="0" spc="-170"/>
              <a:t>employee</a:t>
            </a:r>
            <a:r>
              <a:rPr dirty="0" spc="-50"/>
              <a:t> </a:t>
            </a:r>
            <a:r>
              <a:rPr dirty="0" spc="-114"/>
              <a:t>satisfaction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42164" y="1730655"/>
            <a:ext cx="3736340" cy="750570"/>
            <a:chOff x="1042164" y="1730655"/>
            <a:chExt cx="3736340" cy="750570"/>
          </a:xfrm>
        </p:grpSpPr>
        <p:sp>
          <p:nvSpPr>
            <p:cNvPr id="3" name="object 3" descr=""/>
            <p:cNvSpPr/>
            <p:nvPr/>
          </p:nvSpPr>
          <p:spPr>
            <a:xfrm>
              <a:off x="1048468" y="1736960"/>
              <a:ext cx="3723640" cy="737870"/>
            </a:xfrm>
            <a:custGeom>
              <a:avLst/>
              <a:gdLst/>
              <a:ahLst/>
              <a:cxnLst/>
              <a:rect l="l" t="t" r="r" b="b"/>
              <a:pathLst>
                <a:path w="3723640" h="737869">
                  <a:moveTo>
                    <a:pt x="3378898" y="742797"/>
                  </a:moveTo>
                  <a:lnTo>
                    <a:pt x="371398" y="742797"/>
                  </a:lnTo>
                  <a:lnTo>
                    <a:pt x="0" y="371398"/>
                  </a:lnTo>
                  <a:lnTo>
                    <a:pt x="371398" y="0"/>
                  </a:lnTo>
                  <a:lnTo>
                    <a:pt x="3378898" y="0"/>
                  </a:lnTo>
                  <a:lnTo>
                    <a:pt x="3750297" y="371398"/>
                  </a:lnTo>
                  <a:lnTo>
                    <a:pt x="3378898" y="742797"/>
                  </a:lnTo>
                  <a:close/>
                </a:path>
              </a:pathLst>
            </a:custGeom>
            <a:solidFill>
              <a:srgbClr val="293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48468" y="1736960"/>
              <a:ext cx="3723640" cy="737870"/>
            </a:xfrm>
            <a:custGeom>
              <a:avLst/>
              <a:gdLst/>
              <a:ahLst/>
              <a:cxnLst/>
              <a:rect l="l" t="t" r="r" b="b"/>
              <a:pathLst>
                <a:path w="3723640" h="737869">
                  <a:moveTo>
                    <a:pt x="371398" y="0"/>
                  </a:moveTo>
                  <a:lnTo>
                    <a:pt x="3378898" y="0"/>
                  </a:lnTo>
                  <a:lnTo>
                    <a:pt x="3750297" y="371398"/>
                  </a:lnTo>
                  <a:lnTo>
                    <a:pt x="3378898" y="742797"/>
                  </a:lnTo>
                  <a:lnTo>
                    <a:pt x="371398" y="742797"/>
                  </a:lnTo>
                  <a:lnTo>
                    <a:pt x="0" y="371398"/>
                  </a:lnTo>
                  <a:lnTo>
                    <a:pt x="371398" y="0"/>
                  </a:lnTo>
                  <a:close/>
                </a:path>
              </a:pathLst>
            </a:custGeom>
            <a:ln w="12609">
              <a:solidFill>
                <a:srgbClr val="4141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78901" y="1878901"/>
              <a:ext cx="1971675" cy="358775"/>
            </a:xfrm>
            <a:custGeom>
              <a:avLst/>
              <a:gdLst/>
              <a:ahLst/>
              <a:cxnLst/>
              <a:rect l="l" t="t" r="r" b="b"/>
              <a:pathLst>
                <a:path w="1971675" h="358775">
                  <a:moveTo>
                    <a:pt x="218325" y="305638"/>
                  </a:moveTo>
                  <a:lnTo>
                    <a:pt x="56083" y="305638"/>
                  </a:lnTo>
                  <a:lnTo>
                    <a:pt x="56083" y="204571"/>
                  </a:lnTo>
                  <a:lnTo>
                    <a:pt x="195719" y="204571"/>
                  </a:lnTo>
                  <a:lnTo>
                    <a:pt x="195719" y="156476"/>
                  </a:lnTo>
                  <a:lnTo>
                    <a:pt x="56083" y="156476"/>
                  </a:lnTo>
                  <a:lnTo>
                    <a:pt x="34137" y="156476"/>
                  </a:lnTo>
                  <a:lnTo>
                    <a:pt x="34137" y="156171"/>
                  </a:lnTo>
                  <a:lnTo>
                    <a:pt x="56083" y="156171"/>
                  </a:lnTo>
                  <a:lnTo>
                    <a:pt x="56083" y="66040"/>
                  </a:lnTo>
                  <a:lnTo>
                    <a:pt x="216103" y="66040"/>
                  </a:lnTo>
                  <a:lnTo>
                    <a:pt x="216103" y="17729"/>
                  </a:lnTo>
                  <a:lnTo>
                    <a:pt x="56083" y="17729"/>
                  </a:lnTo>
                  <a:lnTo>
                    <a:pt x="34137" y="17729"/>
                  </a:lnTo>
                  <a:lnTo>
                    <a:pt x="0" y="17741"/>
                  </a:lnTo>
                  <a:lnTo>
                    <a:pt x="0" y="66001"/>
                  </a:lnTo>
                  <a:lnTo>
                    <a:pt x="0" y="156171"/>
                  </a:lnTo>
                  <a:lnTo>
                    <a:pt x="0" y="204431"/>
                  </a:lnTo>
                  <a:lnTo>
                    <a:pt x="0" y="306031"/>
                  </a:lnTo>
                  <a:lnTo>
                    <a:pt x="0" y="354291"/>
                  </a:lnTo>
                  <a:lnTo>
                    <a:pt x="34137" y="354291"/>
                  </a:lnTo>
                  <a:lnTo>
                    <a:pt x="34137" y="353745"/>
                  </a:lnTo>
                  <a:lnTo>
                    <a:pt x="56083" y="353745"/>
                  </a:lnTo>
                  <a:lnTo>
                    <a:pt x="218325" y="353745"/>
                  </a:lnTo>
                  <a:lnTo>
                    <a:pt x="218325" y="305638"/>
                  </a:lnTo>
                  <a:close/>
                </a:path>
                <a:path w="1971675" h="358775">
                  <a:moveTo>
                    <a:pt x="447903" y="353745"/>
                  </a:moveTo>
                  <a:lnTo>
                    <a:pt x="447890" y="189496"/>
                  </a:lnTo>
                  <a:lnTo>
                    <a:pt x="442137" y="147497"/>
                  </a:lnTo>
                  <a:lnTo>
                    <a:pt x="440855" y="144068"/>
                  </a:lnTo>
                  <a:lnTo>
                    <a:pt x="438962" y="138976"/>
                  </a:lnTo>
                  <a:lnTo>
                    <a:pt x="413016" y="108178"/>
                  </a:lnTo>
                  <a:lnTo>
                    <a:pt x="373545" y="96507"/>
                  </a:lnTo>
                  <a:lnTo>
                    <a:pt x="364337" y="96189"/>
                  </a:lnTo>
                  <a:lnTo>
                    <a:pt x="352958" y="96761"/>
                  </a:lnTo>
                  <a:lnTo>
                    <a:pt x="312648" y="110439"/>
                  </a:lnTo>
                  <a:lnTo>
                    <a:pt x="298640" y="121158"/>
                  </a:lnTo>
                  <a:lnTo>
                    <a:pt x="297738" y="100622"/>
                  </a:lnTo>
                  <a:lnTo>
                    <a:pt x="297624" y="183057"/>
                  </a:lnTo>
                  <a:lnTo>
                    <a:pt x="295122" y="189496"/>
                  </a:lnTo>
                  <a:lnTo>
                    <a:pt x="293090" y="196850"/>
                  </a:lnTo>
                  <a:lnTo>
                    <a:pt x="295071" y="189611"/>
                  </a:lnTo>
                  <a:lnTo>
                    <a:pt x="297624" y="183057"/>
                  </a:lnTo>
                  <a:lnTo>
                    <a:pt x="297624" y="100622"/>
                  </a:lnTo>
                  <a:lnTo>
                    <a:pt x="276872" y="100622"/>
                  </a:lnTo>
                  <a:lnTo>
                    <a:pt x="276872" y="148996"/>
                  </a:lnTo>
                  <a:lnTo>
                    <a:pt x="271995" y="158915"/>
                  </a:lnTo>
                  <a:lnTo>
                    <a:pt x="267817" y="169659"/>
                  </a:lnTo>
                  <a:lnTo>
                    <a:pt x="271957" y="158978"/>
                  </a:lnTo>
                  <a:lnTo>
                    <a:pt x="276872" y="148996"/>
                  </a:lnTo>
                  <a:lnTo>
                    <a:pt x="276872" y="100622"/>
                  </a:lnTo>
                  <a:lnTo>
                    <a:pt x="245986" y="100622"/>
                  </a:lnTo>
                  <a:lnTo>
                    <a:pt x="245986" y="353745"/>
                  </a:lnTo>
                  <a:lnTo>
                    <a:pt x="300291" y="353745"/>
                  </a:lnTo>
                  <a:lnTo>
                    <a:pt x="300291" y="224967"/>
                  </a:lnTo>
                  <a:lnTo>
                    <a:pt x="300291" y="177584"/>
                  </a:lnTo>
                  <a:lnTo>
                    <a:pt x="327215" y="149821"/>
                  </a:lnTo>
                  <a:lnTo>
                    <a:pt x="352145" y="144068"/>
                  </a:lnTo>
                  <a:lnTo>
                    <a:pt x="361467" y="144068"/>
                  </a:lnTo>
                  <a:lnTo>
                    <a:pt x="369062" y="145542"/>
                  </a:lnTo>
                  <a:lnTo>
                    <a:pt x="374980" y="148501"/>
                  </a:lnTo>
                  <a:lnTo>
                    <a:pt x="380974" y="151384"/>
                  </a:lnTo>
                  <a:lnTo>
                    <a:pt x="393382" y="189496"/>
                  </a:lnTo>
                  <a:lnTo>
                    <a:pt x="393382" y="353745"/>
                  </a:lnTo>
                  <a:lnTo>
                    <a:pt x="447903" y="353745"/>
                  </a:lnTo>
                  <a:close/>
                </a:path>
                <a:path w="1971675" h="358775">
                  <a:moveTo>
                    <a:pt x="703846" y="0"/>
                  </a:moveTo>
                  <a:lnTo>
                    <a:pt x="686269" y="0"/>
                  </a:lnTo>
                  <a:lnTo>
                    <a:pt x="686269" y="275996"/>
                  </a:lnTo>
                  <a:lnTo>
                    <a:pt x="682904" y="287362"/>
                  </a:lnTo>
                  <a:lnTo>
                    <a:pt x="686269" y="275996"/>
                  </a:lnTo>
                  <a:lnTo>
                    <a:pt x="686269" y="0"/>
                  </a:lnTo>
                  <a:lnTo>
                    <a:pt x="649325" y="0"/>
                  </a:lnTo>
                  <a:lnTo>
                    <a:pt x="649325" y="115608"/>
                  </a:lnTo>
                  <a:lnTo>
                    <a:pt x="649325" y="172681"/>
                  </a:lnTo>
                  <a:lnTo>
                    <a:pt x="649325" y="279793"/>
                  </a:lnTo>
                  <a:lnTo>
                    <a:pt x="648335" y="281711"/>
                  </a:lnTo>
                  <a:lnTo>
                    <a:pt x="615937" y="308165"/>
                  </a:lnTo>
                  <a:lnTo>
                    <a:pt x="599236" y="310070"/>
                  </a:lnTo>
                  <a:lnTo>
                    <a:pt x="592074" y="309714"/>
                  </a:lnTo>
                  <a:lnTo>
                    <a:pt x="556348" y="287464"/>
                  </a:lnTo>
                  <a:lnTo>
                    <a:pt x="543356" y="246430"/>
                  </a:lnTo>
                  <a:lnTo>
                    <a:pt x="542493" y="229844"/>
                  </a:lnTo>
                  <a:lnTo>
                    <a:pt x="542493" y="225183"/>
                  </a:lnTo>
                  <a:lnTo>
                    <a:pt x="547865" y="185928"/>
                  </a:lnTo>
                  <a:lnTo>
                    <a:pt x="573963" y="150266"/>
                  </a:lnTo>
                  <a:lnTo>
                    <a:pt x="599668" y="144068"/>
                  </a:lnTo>
                  <a:lnTo>
                    <a:pt x="609053" y="144068"/>
                  </a:lnTo>
                  <a:lnTo>
                    <a:pt x="617118" y="145656"/>
                  </a:lnTo>
                  <a:lnTo>
                    <a:pt x="623836" y="148831"/>
                  </a:lnTo>
                  <a:lnTo>
                    <a:pt x="630567" y="151930"/>
                  </a:lnTo>
                  <a:lnTo>
                    <a:pt x="636295" y="156184"/>
                  </a:lnTo>
                  <a:lnTo>
                    <a:pt x="645744" y="166966"/>
                  </a:lnTo>
                  <a:lnTo>
                    <a:pt x="649325" y="172681"/>
                  </a:lnTo>
                  <a:lnTo>
                    <a:pt x="649325" y="115608"/>
                  </a:lnTo>
                  <a:lnTo>
                    <a:pt x="612089" y="98323"/>
                  </a:lnTo>
                  <a:lnTo>
                    <a:pt x="589483" y="96189"/>
                  </a:lnTo>
                  <a:lnTo>
                    <a:pt x="578218" y="96786"/>
                  </a:lnTo>
                  <a:lnTo>
                    <a:pt x="538556" y="110921"/>
                  </a:lnTo>
                  <a:lnTo>
                    <a:pt x="509193" y="141414"/>
                  </a:lnTo>
                  <a:lnTo>
                    <a:pt x="491959" y="185267"/>
                  </a:lnTo>
                  <a:lnTo>
                    <a:pt x="487972" y="225183"/>
                  </a:lnTo>
                  <a:lnTo>
                    <a:pt x="487972" y="229844"/>
                  </a:lnTo>
                  <a:lnTo>
                    <a:pt x="491959" y="268452"/>
                  </a:lnTo>
                  <a:lnTo>
                    <a:pt x="509193" y="312039"/>
                  </a:lnTo>
                  <a:lnTo>
                    <a:pt x="538454" y="343014"/>
                  </a:lnTo>
                  <a:lnTo>
                    <a:pt x="577926" y="357568"/>
                  </a:lnTo>
                  <a:lnTo>
                    <a:pt x="589051" y="358178"/>
                  </a:lnTo>
                  <a:lnTo>
                    <a:pt x="600811" y="357644"/>
                  </a:lnTo>
                  <a:lnTo>
                    <a:pt x="640600" y="345020"/>
                  </a:lnTo>
                  <a:lnTo>
                    <a:pt x="652018" y="336499"/>
                  </a:lnTo>
                  <a:lnTo>
                    <a:pt x="653313" y="353745"/>
                  </a:lnTo>
                  <a:lnTo>
                    <a:pt x="703846" y="353745"/>
                  </a:lnTo>
                  <a:lnTo>
                    <a:pt x="703846" y="0"/>
                  </a:lnTo>
                  <a:close/>
                </a:path>
                <a:path w="1971675" h="358775">
                  <a:moveTo>
                    <a:pt x="1108633" y="17729"/>
                  </a:moveTo>
                  <a:lnTo>
                    <a:pt x="1052766" y="17729"/>
                  </a:lnTo>
                  <a:lnTo>
                    <a:pt x="1052766" y="242697"/>
                  </a:lnTo>
                  <a:lnTo>
                    <a:pt x="1052245" y="253898"/>
                  </a:lnTo>
                  <a:lnTo>
                    <a:pt x="1034326" y="293789"/>
                  </a:lnTo>
                  <a:lnTo>
                    <a:pt x="995006" y="309626"/>
                  </a:lnTo>
                  <a:lnTo>
                    <a:pt x="984948" y="310070"/>
                  </a:lnTo>
                  <a:lnTo>
                    <a:pt x="974979" y="309626"/>
                  </a:lnTo>
                  <a:lnTo>
                    <a:pt x="935748" y="293789"/>
                  </a:lnTo>
                  <a:lnTo>
                    <a:pt x="917867" y="253898"/>
                  </a:lnTo>
                  <a:lnTo>
                    <a:pt x="917346" y="242697"/>
                  </a:lnTo>
                  <a:lnTo>
                    <a:pt x="917346" y="17729"/>
                  </a:lnTo>
                  <a:lnTo>
                    <a:pt x="861720" y="17729"/>
                  </a:lnTo>
                  <a:lnTo>
                    <a:pt x="861720" y="242697"/>
                  </a:lnTo>
                  <a:lnTo>
                    <a:pt x="862749" y="261086"/>
                  </a:lnTo>
                  <a:lnTo>
                    <a:pt x="878128" y="306857"/>
                  </a:lnTo>
                  <a:lnTo>
                    <a:pt x="909370" y="338201"/>
                  </a:lnTo>
                  <a:lnTo>
                    <a:pt x="952258" y="354990"/>
                  </a:lnTo>
                  <a:lnTo>
                    <a:pt x="984948" y="358178"/>
                  </a:lnTo>
                  <a:lnTo>
                    <a:pt x="1001014" y="357378"/>
                  </a:lnTo>
                  <a:lnTo>
                    <a:pt x="1045794" y="345427"/>
                  </a:lnTo>
                  <a:lnTo>
                    <a:pt x="1082014" y="318960"/>
                  </a:lnTo>
                  <a:lnTo>
                    <a:pt x="1104303" y="277914"/>
                  </a:lnTo>
                  <a:lnTo>
                    <a:pt x="1108633" y="242697"/>
                  </a:lnTo>
                  <a:lnTo>
                    <a:pt x="1108633" y="17729"/>
                  </a:lnTo>
                  <a:close/>
                </a:path>
                <a:path w="1971675" h="358775">
                  <a:moveTo>
                    <a:pt x="1344625" y="280377"/>
                  </a:moveTo>
                  <a:lnTo>
                    <a:pt x="1328394" y="236702"/>
                  </a:lnTo>
                  <a:lnTo>
                    <a:pt x="1292910" y="214236"/>
                  </a:lnTo>
                  <a:lnTo>
                    <a:pt x="1245336" y="200418"/>
                  </a:lnTo>
                  <a:lnTo>
                    <a:pt x="1231976" y="196824"/>
                  </a:lnTo>
                  <a:lnTo>
                    <a:pt x="1203223" y="175247"/>
                  </a:lnTo>
                  <a:lnTo>
                    <a:pt x="1203223" y="167119"/>
                  </a:lnTo>
                  <a:lnTo>
                    <a:pt x="1233881" y="143179"/>
                  </a:lnTo>
                  <a:lnTo>
                    <a:pt x="1253820" y="143179"/>
                  </a:lnTo>
                  <a:lnTo>
                    <a:pt x="1286230" y="167043"/>
                  </a:lnTo>
                  <a:lnTo>
                    <a:pt x="1287881" y="174574"/>
                  </a:lnTo>
                  <a:lnTo>
                    <a:pt x="1287881" y="184404"/>
                  </a:lnTo>
                  <a:lnTo>
                    <a:pt x="1342186" y="184404"/>
                  </a:lnTo>
                  <a:lnTo>
                    <a:pt x="1335519" y="146558"/>
                  </a:lnTo>
                  <a:lnTo>
                    <a:pt x="1306868" y="113118"/>
                  </a:lnTo>
                  <a:lnTo>
                    <a:pt x="1258874" y="96875"/>
                  </a:lnTo>
                  <a:lnTo>
                    <a:pt x="1244219" y="96189"/>
                  </a:lnTo>
                  <a:lnTo>
                    <a:pt x="1233817" y="96558"/>
                  </a:lnTo>
                  <a:lnTo>
                    <a:pt x="1189151" y="109232"/>
                  </a:lnTo>
                  <a:lnTo>
                    <a:pt x="1159522" y="136410"/>
                  </a:lnTo>
                  <a:lnTo>
                    <a:pt x="1148689" y="172872"/>
                  </a:lnTo>
                  <a:lnTo>
                    <a:pt x="1149108" y="180886"/>
                  </a:lnTo>
                  <a:lnTo>
                    <a:pt x="1168654" y="218605"/>
                  </a:lnTo>
                  <a:lnTo>
                    <a:pt x="1203325" y="238264"/>
                  </a:lnTo>
                  <a:lnTo>
                    <a:pt x="1251102" y="250863"/>
                  </a:lnTo>
                  <a:lnTo>
                    <a:pt x="1260182" y="253301"/>
                  </a:lnTo>
                  <a:lnTo>
                    <a:pt x="1290332" y="278599"/>
                  </a:lnTo>
                  <a:lnTo>
                    <a:pt x="1290332" y="283476"/>
                  </a:lnTo>
                  <a:lnTo>
                    <a:pt x="1290332" y="288645"/>
                  </a:lnTo>
                  <a:lnTo>
                    <a:pt x="1252791" y="310946"/>
                  </a:lnTo>
                  <a:lnTo>
                    <a:pt x="1237576" y="311188"/>
                  </a:lnTo>
                  <a:lnTo>
                    <a:pt x="1229855" y="309968"/>
                  </a:lnTo>
                  <a:lnTo>
                    <a:pt x="1197368" y="284111"/>
                  </a:lnTo>
                  <a:lnTo>
                    <a:pt x="1194689" y="266407"/>
                  </a:lnTo>
                  <a:lnTo>
                    <a:pt x="1140498" y="266407"/>
                  </a:lnTo>
                  <a:lnTo>
                    <a:pt x="1147419" y="304152"/>
                  </a:lnTo>
                  <a:lnTo>
                    <a:pt x="1177480" y="339585"/>
                  </a:lnTo>
                  <a:lnTo>
                    <a:pt x="1214437" y="355155"/>
                  </a:lnTo>
                  <a:lnTo>
                    <a:pt x="1245323" y="358178"/>
                  </a:lnTo>
                  <a:lnTo>
                    <a:pt x="1256093" y="357822"/>
                  </a:lnTo>
                  <a:lnTo>
                    <a:pt x="1294066" y="349567"/>
                  </a:lnTo>
                  <a:lnTo>
                    <a:pt x="1328559" y="325564"/>
                  </a:lnTo>
                  <a:lnTo>
                    <a:pt x="1344168" y="288848"/>
                  </a:lnTo>
                  <a:lnTo>
                    <a:pt x="1344625" y="280377"/>
                  </a:lnTo>
                  <a:close/>
                </a:path>
                <a:path w="1971675" h="358775">
                  <a:moveTo>
                    <a:pt x="1595132" y="245351"/>
                  </a:moveTo>
                  <a:lnTo>
                    <a:pt x="1594281" y="202361"/>
                  </a:lnTo>
                  <a:lnTo>
                    <a:pt x="1585607" y="160870"/>
                  </a:lnTo>
                  <a:lnTo>
                    <a:pt x="1577289" y="143179"/>
                  </a:lnTo>
                  <a:lnTo>
                    <a:pt x="1576197" y="141135"/>
                  </a:lnTo>
                  <a:lnTo>
                    <a:pt x="1546796" y="110959"/>
                  </a:lnTo>
                  <a:lnTo>
                    <a:pt x="1540802" y="107696"/>
                  </a:lnTo>
                  <a:lnTo>
                    <a:pt x="1540802" y="202044"/>
                  </a:lnTo>
                  <a:lnTo>
                    <a:pt x="1435112" y="199402"/>
                  </a:lnTo>
                  <a:lnTo>
                    <a:pt x="1449184" y="163906"/>
                  </a:lnTo>
                  <a:lnTo>
                    <a:pt x="1467129" y="148386"/>
                  </a:lnTo>
                  <a:lnTo>
                    <a:pt x="1474000" y="144919"/>
                  </a:lnTo>
                  <a:lnTo>
                    <a:pt x="1481569" y="143179"/>
                  </a:lnTo>
                  <a:lnTo>
                    <a:pt x="1489849" y="143179"/>
                  </a:lnTo>
                  <a:lnTo>
                    <a:pt x="1528356" y="161467"/>
                  </a:lnTo>
                  <a:lnTo>
                    <a:pt x="1540802" y="202044"/>
                  </a:lnTo>
                  <a:lnTo>
                    <a:pt x="1540802" y="107696"/>
                  </a:lnTo>
                  <a:lnTo>
                    <a:pt x="1502994" y="96786"/>
                  </a:lnTo>
                  <a:lnTo>
                    <a:pt x="1489849" y="96189"/>
                  </a:lnTo>
                  <a:lnTo>
                    <a:pt x="1479181" y="96735"/>
                  </a:lnTo>
                  <a:lnTo>
                    <a:pt x="1438414" y="109829"/>
                  </a:lnTo>
                  <a:lnTo>
                    <a:pt x="1404823" y="139585"/>
                  </a:lnTo>
                  <a:lnTo>
                    <a:pt x="1383474" y="184200"/>
                  </a:lnTo>
                  <a:lnTo>
                    <a:pt x="1378369" y="226288"/>
                  </a:lnTo>
                  <a:lnTo>
                    <a:pt x="1378369" y="235597"/>
                  </a:lnTo>
                  <a:lnTo>
                    <a:pt x="1386560" y="284581"/>
                  </a:lnTo>
                  <a:lnTo>
                    <a:pt x="1410169" y="323481"/>
                  </a:lnTo>
                  <a:lnTo>
                    <a:pt x="1447190" y="349084"/>
                  </a:lnTo>
                  <a:lnTo>
                    <a:pt x="1495158" y="358178"/>
                  </a:lnTo>
                  <a:lnTo>
                    <a:pt x="1507236" y="357733"/>
                  </a:lnTo>
                  <a:lnTo>
                    <a:pt x="1547558" y="347268"/>
                  </a:lnTo>
                  <a:lnTo>
                    <a:pt x="1582407" y="319798"/>
                  </a:lnTo>
                  <a:lnTo>
                    <a:pt x="1588935" y="311404"/>
                  </a:lnTo>
                  <a:lnTo>
                    <a:pt x="1594243" y="303758"/>
                  </a:lnTo>
                  <a:lnTo>
                    <a:pt x="1559331" y="276059"/>
                  </a:lnTo>
                  <a:lnTo>
                    <a:pt x="1552079" y="284949"/>
                  </a:lnTo>
                  <a:lnTo>
                    <a:pt x="1544929" y="292455"/>
                  </a:lnTo>
                  <a:lnTo>
                    <a:pt x="1506969" y="310896"/>
                  </a:lnTo>
                  <a:lnTo>
                    <a:pt x="1497380" y="311404"/>
                  </a:lnTo>
                  <a:lnTo>
                    <a:pt x="1489951" y="311048"/>
                  </a:lnTo>
                  <a:lnTo>
                    <a:pt x="1454442" y="294500"/>
                  </a:lnTo>
                  <a:lnTo>
                    <a:pt x="1435379" y="258457"/>
                  </a:lnTo>
                  <a:lnTo>
                    <a:pt x="1433372" y="245351"/>
                  </a:lnTo>
                  <a:lnTo>
                    <a:pt x="1595132" y="245351"/>
                  </a:lnTo>
                  <a:close/>
                </a:path>
                <a:path w="1971675" h="358775">
                  <a:moveTo>
                    <a:pt x="1756537" y="101841"/>
                  </a:moveTo>
                  <a:lnTo>
                    <a:pt x="1752028" y="99555"/>
                  </a:lnTo>
                  <a:lnTo>
                    <a:pt x="1747596" y="98031"/>
                  </a:lnTo>
                  <a:lnTo>
                    <a:pt x="1738871" y="96558"/>
                  </a:lnTo>
                  <a:lnTo>
                    <a:pt x="1735023" y="96189"/>
                  </a:lnTo>
                  <a:lnTo>
                    <a:pt x="1731708" y="96189"/>
                  </a:lnTo>
                  <a:lnTo>
                    <a:pt x="1687398" y="110413"/>
                  </a:lnTo>
                  <a:lnTo>
                    <a:pt x="1680756" y="116230"/>
                  </a:lnTo>
                  <a:lnTo>
                    <a:pt x="1680286" y="100622"/>
                  </a:lnTo>
                  <a:lnTo>
                    <a:pt x="1627314" y="100622"/>
                  </a:lnTo>
                  <a:lnTo>
                    <a:pt x="1627314" y="353745"/>
                  </a:lnTo>
                  <a:lnTo>
                    <a:pt x="1681619" y="353745"/>
                  </a:lnTo>
                  <a:lnTo>
                    <a:pt x="1681619" y="220306"/>
                  </a:lnTo>
                  <a:lnTo>
                    <a:pt x="1681619" y="177977"/>
                  </a:lnTo>
                  <a:lnTo>
                    <a:pt x="1713649" y="150266"/>
                  </a:lnTo>
                  <a:lnTo>
                    <a:pt x="1721142" y="148945"/>
                  </a:lnTo>
                  <a:lnTo>
                    <a:pt x="1733410" y="148945"/>
                  </a:lnTo>
                  <a:lnTo>
                    <a:pt x="1736623" y="149047"/>
                  </a:lnTo>
                  <a:lnTo>
                    <a:pt x="1742160" y="149491"/>
                  </a:lnTo>
                  <a:lnTo>
                    <a:pt x="1747812" y="150495"/>
                  </a:lnTo>
                  <a:lnTo>
                    <a:pt x="1756308" y="152260"/>
                  </a:lnTo>
                  <a:lnTo>
                    <a:pt x="1756333" y="148945"/>
                  </a:lnTo>
                  <a:lnTo>
                    <a:pt x="1756537" y="101841"/>
                  </a:lnTo>
                  <a:close/>
                </a:path>
                <a:path w="1971675" h="358775">
                  <a:moveTo>
                    <a:pt x="1971294" y="280377"/>
                  </a:moveTo>
                  <a:lnTo>
                    <a:pt x="1955063" y="236702"/>
                  </a:lnTo>
                  <a:lnTo>
                    <a:pt x="1919579" y="214236"/>
                  </a:lnTo>
                  <a:lnTo>
                    <a:pt x="1872005" y="200418"/>
                  </a:lnTo>
                  <a:lnTo>
                    <a:pt x="1858657" y="196824"/>
                  </a:lnTo>
                  <a:lnTo>
                    <a:pt x="1829904" y="175247"/>
                  </a:lnTo>
                  <a:lnTo>
                    <a:pt x="1829904" y="167119"/>
                  </a:lnTo>
                  <a:lnTo>
                    <a:pt x="1860550" y="143179"/>
                  </a:lnTo>
                  <a:lnTo>
                    <a:pt x="1880501" y="143179"/>
                  </a:lnTo>
                  <a:lnTo>
                    <a:pt x="1912912" y="167043"/>
                  </a:lnTo>
                  <a:lnTo>
                    <a:pt x="1914563" y="174574"/>
                  </a:lnTo>
                  <a:lnTo>
                    <a:pt x="1914563" y="184404"/>
                  </a:lnTo>
                  <a:lnTo>
                    <a:pt x="1968868" y="184404"/>
                  </a:lnTo>
                  <a:lnTo>
                    <a:pt x="1962200" y="146558"/>
                  </a:lnTo>
                  <a:lnTo>
                    <a:pt x="1933549" y="113118"/>
                  </a:lnTo>
                  <a:lnTo>
                    <a:pt x="1885556" y="96875"/>
                  </a:lnTo>
                  <a:lnTo>
                    <a:pt x="1870887" y="96189"/>
                  </a:lnTo>
                  <a:lnTo>
                    <a:pt x="1860486" y="96558"/>
                  </a:lnTo>
                  <a:lnTo>
                    <a:pt x="1815820" y="109232"/>
                  </a:lnTo>
                  <a:lnTo>
                    <a:pt x="1786191" y="136410"/>
                  </a:lnTo>
                  <a:lnTo>
                    <a:pt x="1775371" y="172872"/>
                  </a:lnTo>
                  <a:lnTo>
                    <a:pt x="1775790" y="180886"/>
                  </a:lnTo>
                  <a:lnTo>
                    <a:pt x="1795322" y="218605"/>
                  </a:lnTo>
                  <a:lnTo>
                    <a:pt x="1830006" y="238264"/>
                  </a:lnTo>
                  <a:lnTo>
                    <a:pt x="1877771" y="250863"/>
                  </a:lnTo>
                  <a:lnTo>
                    <a:pt x="1886864" y="253301"/>
                  </a:lnTo>
                  <a:lnTo>
                    <a:pt x="1917001" y="278599"/>
                  </a:lnTo>
                  <a:lnTo>
                    <a:pt x="1917001" y="283476"/>
                  </a:lnTo>
                  <a:lnTo>
                    <a:pt x="1917001" y="288645"/>
                  </a:lnTo>
                  <a:lnTo>
                    <a:pt x="1879460" y="310946"/>
                  </a:lnTo>
                  <a:lnTo>
                    <a:pt x="1864245" y="311188"/>
                  </a:lnTo>
                  <a:lnTo>
                    <a:pt x="1856524" y="309968"/>
                  </a:lnTo>
                  <a:lnTo>
                    <a:pt x="1824050" y="284111"/>
                  </a:lnTo>
                  <a:lnTo>
                    <a:pt x="1821357" y="266407"/>
                  </a:lnTo>
                  <a:lnTo>
                    <a:pt x="1767166" y="266407"/>
                  </a:lnTo>
                  <a:lnTo>
                    <a:pt x="1774088" y="304152"/>
                  </a:lnTo>
                  <a:lnTo>
                    <a:pt x="1804162" y="339585"/>
                  </a:lnTo>
                  <a:lnTo>
                    <a:pt x="1841119" y="355155"/>
                  </a:lnTo>
                  <a:lnTo>
                    <a:pt x="1872005" y="358178"/>
                  </a:lnTo>
                  <a:lnTo>
                    <a:pt x="1882775" y="357822"/>
                  </a:lnTo>
                  <a:lnTo>
                    <a:pt x="1920748" y="349567"/>
                  </a:lnTo>
                  <a:lnTo>
                    <a:pt x="1955228" y="325564"/>
                  </a:lnTo>
                  <a:lnTo>
                    <a:pt x="1970836" y="288848"/>
                  </a:lnTo>
                  <a:lnTo>
                    <a:pt x="1971294" y="2803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402520" y="3100091"/>
            <a:ext cx="208279" cy="1800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675" rIns="0" bIns="0" rtlCol="0" vert="horz">
            <a:spAutoFit/>
          </a:bodyPr>
          <a:lstStyle/>
          <a:p>
            <a:pPr marL="12700" marR="621665">
              <a:lnSpc>
                <a:spcPts val="2780"/>
              </a:lnSpc>
              <a:spcBef>
                <a:spcPts val="525"/>
              </a:spcBef>
            </a:pPr>
            <a:r>
              <a:rPr dirty="0" spc="-210"/>
              <a:t>HR</a:t>
            </a:r>
            <a:r>
              <a:rPr dirty="0" spc="-30"/>
              <a:t> </a:t>
            </a:r>
            <a:r>
              <a:rPr dirty="0" spc="-180"/>
              <a:t>Managers:</a:t>
            </a:r>
            <a:r>
              <a:rPr dirty="0" spc="-50"/>
              <a:t> </a:t>
            </a:r>
            <a:r>
              <a:rPr dirty="0" spc="-150"/>
              <a:t>For</a:t>
            </a:r>
            <a:r>
              <a:rPr dirty="0" spc="-70"/>
              <a:t> </a:t>
            </a:r>
            <a:r>
              <a:rPr dirty="0" spc="-150"/>
              <a:t>developing</a:t>
            </a:r>
            <a:r>
              <a:rPr dirty="0" spc="-125"/>
              <a:t> </a:t>
            </a:r>
            <a:r>
              <a:rPr dirty="0" spc="-100"/>
              <a:t>effective </a:t>
            </a:r>
            <a:r>
              <a:rPr dirty="0" spc="-165"/>
              <a:t>performance</a:t>
            </a:r>
            <a:r>
              <a:rPr dirty="0" spc="-95"/>
              <a:t> </a:t>
            </a:r>
            <a:r>
              <a:rPr dirty="0" spc="-155"/>
              <a:t>appraisal</a:t>
            </a:r>
            <a:r>
              <a:rPr dirty="0" spc="-95"/>
              <a:t> </a:t>
            </a:r>
            <a:r>
              <a:rPr dirty="0" spc="-20"/>
              <a:t>systems</a:t>
            </a:r>
          </a:p>
          <a:p>
            <a:pPr marL="12700" marR="5080">
              <a:lnSpc>
                <a:spcPts val="2780"/>
              </a:lnSpc>
            </a:pPr>
            <a:r>
              <a:rPr dirty="0" spc="-215"/>
              <a:t>Team</a:t>
            </a:r>
            <a:r>
              <a:rPr dirty="0" spc="-110"/>
              <a:t> </a:t>
            </a:r>
            <a:r>
              <a:rPr dirty="0" spc="-140"/>
              <a:t>Leaders:</a:t>
            </a:r>
            <a:r>
              <a:rPr dirty="0" spc="-135"/>
              <a:t> </a:t>
            </a:r>
            <a:r>
              <a:rPr dirty="0" spc="-240"/>
              <a:t>To</a:t>
            </a:r>
            <a:r>
              <a:rPr dirty="0" spc="-80"/>
              <a:t> </a:t>
            </a:r>
            <a:r>
              <a:rPr dirty="0" spc="-160"/>
              <a:t>understand</a:t>
            </a:r>
            <a:r>
              <a:rPr dirty="0" spc="-60"/>
              <a:t> </a:t>
            </a:r>
            <a:r>
              <a:rPr dirty="0" spc="-20"/>
              <a:t>team </a:t>
            </a:r>
            <a:r>
              <a:rPr dirty="0" spc="-155"/>
              <a:t>dynamics</a:t>
            </a:r>
            <a:r>
              <a:rPr dirty="0" spc="-135"/>
              <a:t> </a:t>
            </a:r>
            <a:r>
              <a:rPr dirty="0" spc="-175"/>
              <a:t>and</a:t>
            </a:r>
            <a:r>
              <a:rPr dirty="0" spc="-40"/>
              <a:t> </a:t>
            </a:r>
            <a:r>
              <a:rPr dirty="0" spc="-165"/>
              <a:t>performance</a:t>
            </a:r>
            <a:r>
              <a:rPr dirty="0" spc="-80"/>
              <a:t> </a:t>
            </a:r>
            <a:r>
              <a:rPr dirty="0" spc="-10"/>
              <a:t>levels </a:t>
            </a:r>
            <a:r>
              <a:rPr dirty="0" spc="-140"/>
              <a:t>Executives:</a:t>
            </a:r>
            <a:r>
              <a:rPr dirty="0" spc="-160"/>
              <a:t> </a:t>
            </a:r>
            <a:r>
              <a:rPr dirty="0" spc="-240"/>
              <a:t>To</a:t>
            </a:r>
            <a:r>
              <a:rPr dirty="0" spc="-130"/>
              <a:t> </a:t>
            </a:r>
            <a:r>
              <a:rPr dirty="0" spc="-135"/>
              <a:t>align</a:t>
            </a:r>
            <a:r>
              <a:rPr dirty="0" spc="-165"/>
              <a:t> </a:t>
            </a:r>
            <a:r>
              <a:rPr dirty="0" spc="-160"/>
              <a:t>employee</a:t>
            </a:r>
            <a:r>
              <a:rPr dirty="0" spc="-85"/>
              <a:t> </a:t>
            </a:r>
            <a:r>
              <a:rPr dirty="0" spc="-135"/>
              <a:t>performance with</a:t>
            </a:r>
            <a:r>
              <a:rPr dirty="0" spc="-100"/>
              <a:t> </a:t>
            </a:r>
            <a:r>
              <a:rPr dirty="0" spc="-145"/>
              <a:t>organizational</a:t>
            </a:r>
            <a:r>
              <a:rPr dirty="0" spc="-65"/>
              <a:t> </a:t>
            </a:r>
            <a:r>
              <a:rPr dirty="0" spc="-10"/>
              <a:t>goals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86617" y="1583992"/>
            <a:ext cx="4826635" cy="1023619"/>
            <a:chOff x="986617" y="1583992"/>
            <a:chExt cx="4826635" cy="1023619"/>
          </a:xfrm>
        </p:grpSpPr>
        <p:sp>
          <p:nvSpPr>
            <p:cNvPr id="3" name="object 3" descr=""/>
            <p:cNvSpPr/>
            <p:nvPr/>
          </p:nvSpPr>
          <p:spPr>
            <a:xfrm>
              <a:off x="992921" y="1590297"/>
              <a:ext cx="4813935" cy="1010919"/>
            </a:xfrm>
            <a:custGeom>
              <a:avLst/>
              <a:gdLst/>
              <a:ahLst/>
              <a:cxnLst/>
              <a:rect l="l" t="t" r="r" b="b"/>
              <a:pathLst>
                <a:path w="4813935" h="1010919">
                  <a:moveTo>
                    <a:pt x="4339336" y="1017897"/>
                  </a:moveTo>
                  <a:lnTo>
                    <a:pt x="508947" y="1017897"/>
                  </a:lnTo>
                  <a:lnTo>
                    <a:pt x="0" y="508947"/>
                  </a:lnTo>
                  <a:lnTo>
                    <a:pt x="508947" y="0"/>
                  </a:lnTo>
                  <a:lnTo>
                    <a:pt x="4339336" y="0"/>
                  </a:lnTo>
                  <a:lnTo>
                    <a:pt x="4848288" y="508947"/>
                  </a:lnTo>
                  <a:lnTo>
                    <a:pt x="4339336" y="1017897"/>
                  </a:lnTo>
                  <a:close/>
                </a:path>
              </a:pathLst>
            </a:custGeom>
            <a:solidFill>
              <a:srgbClr val="293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92921" y="1590297"/>
              <a:ext cx="4813935" cy="1010919"/>
            </a:xfrm>
            <a:custGeom>
              <a:avLst/>
              <a:gdLst/>
              <a:ahLst/>
              <a:cxnLst/>
              <a:rect l="l" t="t" r="r" b="b"/>
              <a:pathLst>
                <a:path w="4813935" h="1010919">
                  <a:moveTo>
                    <a:pt x="508947" y="0"/>
                  </a:moveTo>
                  <a:lnTo>
                    <a:pt x="4339336" y="0"/>
                  </a:lnTo>
                  <a:lnTo>
                    <a:pt x="4848288" y="508947"/>
                  </a:lnTo>
                  <a:lnTo>
                    <a:pt x="4339336" y="1017897"/>
                  </a:lnTo>
                  <a:lnTo>
                    <a:pt x="508947" y="1017897"/>
                  </a:lnTo>
                  <a:lnTo>
                    <a:pt x="0" y="508947"/>
                  </a:lnTo>
                  <a:lnTo>
                    <a:pt x="508947" y="0"/>
                  </a:lnTo>
                  <a:close/>
                </a:path>
              </a:pathLst>
            </a:custGeom>
            <a:ln w="12609">
              <a:solidFill>
                <a:srgbClr val="4141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372" y="1945907"/>
              <a:ext cx="181897" cy="22992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0388" y="2004126"/>
              <a:ext cx="134760" cy="17170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4897" y="2001171"/>
              <a:ext cx="86147" cy="17170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472" y="1945907"/>
              <a:ext cx="332564" cy="22992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396610" y="1937041"/>
              <a:ext cx="36830" cy="236220"/>
            </a:xfrm>
            <a:custGeom>
              <a:avLst/>
              <a:gdLst/>
              <a:ahLst/>
              <a:cxnLst/>
              <a:rect l="l" t="t" r="r" b="b"/>
              <a:pathLst>
                <a:path w="36830" h="236219">
                  <a:moveTo>
                    <a:pt x="36349" y="235830"/>
                  </a:moveTo>
                  <a:lnTo>
                    <a:pt x="0" y="235830"/>
                  </a:lnTo>
                  <a:lnTo>
                    <a:pt x="0" y="0"/>
                  </a:lnTo>
                  <a:lnTo>
                    <a:pt x="36349" y="0"/>
                  </a:lnTo>
                  <a:lnTo>
                    <a:pt x="36349" y="2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9453" y="1965264"/>
              <a:ext cx="241061" cy="21056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734989" y="1945907"/>
              <a:ext cx="41275" cy="227329"/>
            </a:xfrm>
            <a:custGeom>
              <a:avLst/>
              <a:gdLst/>
              <a:ahLst/>
              <a:cxnLst/>
              <a:rect l="l" t="t" r="r" b="b"/>
              <a:pathLst>
                <a:path w="41275" h="227330">
                  <a:moveTo>
                    <a:pt x="38420" y="226964"/>
                  </a:moveTo>
                  <a:lnTo>
                    <a:pt x="2067" y="226964"/>
                  </a:lnTo>
                  <a:lnTo>
                    <a:pt x="2067" y="58218"/>
                  </a:lnTo>
                  <a:lnTo>
                    <a:pt x="38420" y="58218"/>
                  </a:lnTo>
                  <a:lnTo>
                    <a:pt x="38420" y="226964"/>
                  </a:lnTo>
                  <a:close/>
                </a:path>
                <a:path w="41275" h="227330">
                  <a:moveTo>
                    <a:pt x="27046" y="40043"/>
                  </a:moveTo>
                  <a:lnTo>
                    <a:pt x="13895" y="40043"/>
                  </a:lnTo>
                  <a:lnTo>
                    <a:pt x="8788" y="38098"/>
                  </a:lnTo>
                  <a:lnTo>
                    <a:pt x="5245" y="34207"/>
                  </a:lnTo>
                  <a:lnTo>
                    <a:pt x="1752" y="30266"/>
                  </a:lnTo>
                  <a:lnTo>
                    <a:pt x="18" y="25661"/>
                  </a:lnTo>
                  <a:lnTo>
                    <a:pt x="0" y="14677"/>
                  </a:lnTo>
                  <a:lnTo>
                    <a:pt x="1752" y="9924"/>
                  </a:lnTo>
                  <a:lnTo>
                    <a:pt x="8788" y="1994"/>
                  </a:lnTo>
                  <a:lnTo>
                    <a:pt x="13895" y="0"/>
                  </a:lnTo>
                  <a:lnTo>
                    <a:pt x="27046" y="0"/>
                  </a:lnTo>
                  <a:lnTo>
                    <a:pt x="32115" y="1994"/>
                  </a:lnTo>
                  <a:lnTo>
                    <a:pt x="35759" y="5984"/>
                  </a:lnTo>
                  <a:lnTo>
                    <a:pt x="39403" y="9924"/>
                  </a:lnTo>
                  <a:lnTo>
                    <a:pt x="41231" y="14677"/>
                  </a:lnTo>
                  <a:lnTo>
                    <a:pt x="41231" y="25661"/>
                  </a:lnTo>
                  <a:lnTo>
                    <a:pt x="39403" y="30316"/>
                  </a:lnTo>
                  <a:lnTo>
                    <a:pt x="32115" y="38098"/>
                  </a:lnTo>
                  <a:lnTo>
                    <a:pt x="27046" y="400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3255" y="2001171"/>
              <a:ext cx="154411" cy="17465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7021" y="2001171"/>
              <a:ext cx="134615" cy="17170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80427" y="2001171"/>
              <a:ext cx="134615" cy="17170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1856" y="2001171"/>
              <a:ext cx="140742" cy="17465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37549" y="1937041"/>
              <a:ext cx="143920" cy="23878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0577" y="1945907"/>
              <a:ext cx="1501927" cy="288434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2268541" y="3349958"/>
            <a:ext cx="208279" cy="1800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414141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672035" y="3329458"/>
            <a:ext cx="6115685" cy="148844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926465">
              <a:lnSpc>
                <a:spcPts val="2780"/>
              </a:lnSpc>
              <a:spcBef>
                <a:spcPts val="525"/>
              </a:spcBef>
            </a:pPr>
            <a:r>
              <a:rPr dirty="0" sz="2650" spc="-135">
                <a:solidFill>
                  <a:srgbClr val="414141"/>
                </a:solidFill>
                <a:latin typeface="Roboto"/>
                <a:cs typeface="Roboto"/>
              </a:rPr>
              <a:t>Develop</a:t>
            </a:r>
            <a:r>
              <a:rPr dirty="0" sz="2650" spc="-17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50">
                <a:solidFill>
                  <a:srgbClr val="414141"/>
                </a:solidFill>
                <a:latin typeface="Roboto"/>
                <a:cs typeface="Roboto"/>
              </a:rPr>
              <a:t>a</a:t>
            </a:r>
            <a:r>
              <a:rPr dirty="0" sz="2650" spc="-11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60">
                <a:solidFill>
                  <a:srgbClr val="414141"/>
                </a:solidFill>
                <a:latin typeface="Roboto"/>
                <a:cs typeface="Roboto"/>
              </a:rPr>
              <a:t>robust</a:t>
            </a:r>
            <a:r>
              <a:rPr dirty="0" sz="2650" spc="-9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65">
                <a:solidFill>
                  <a:srgbClr val="414141"/>
                </a:solidFill>
                <a:latin typeface="Roboto"/>
                <a:cs typeface="Roboto"/>
              </a:rPr>
              <a:t>performance</a:t>
            </a:r>
            <a:r>
              <a:rPr dirty="0" sz="2650" spc="-9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20">
                <a:solidFill>
                  <a:srgbClr val="414141"/>
                </a:solidFill>
                <a:latin typeface="Roboto"/>
                <a:cs typeface="Roboto"/>
              </a:rPr>
              <a:t>analysis </a:t>
            </a:r>
            <a:r>
              <a:rPr dirty="0" sz="2650" spc="-60">
                <a:solidFill>
                  <a:srgbClr val="414141"/>
                </a:solidFill>
                <a:latin typeface="Roboto"/>
                <a:cs typeface="Roboto"/>
              </a:rPr>
              <a:t>framework</a:t>
            </a:r>
            <a:endParaRPr sz="2650">
              <a:latin typeface="Roboto"/>
              <a:cs typeface="Roboto"/>
            </a:endParaRPr>
          </a:p>
          <a:p>
            <a:pPr marL="12700" marR="5080">
              <a:lnSpc>
                <a:spcPts val="2780"/>
              </a:lnSpc>
            </a:pPr>
            <a:r>
              <a:rPr dirty="0" sz="2650" spc="-170">
                <a:solidFill>
                  <a:srgbClr val="414141"/>
                </a:solidFill>
                <a:latin typeface="Roboto"/>
                <a:cs typeface="Roboto"/>
              </a:rPr>
              <a:t>Use</a:t>
            </a:r>
            <a:r>
              <a:rPr dirty="0" sz="2650" spc="-11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40">
                <a:solidFill>
                  <a:srgbClr val="414141"/>
                </a:solidFill>
                <a:latin typeface="Roboto"/>
                <a:cs typeface="Roboto"/>
              </a:rPr>
              <a:t>advanced</a:t>
            </a:r>
            <a:r>
              <a:rPr dirty="0" sz="2650" spc="-7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30">
                <a:solidFill>
                  <a:srgbClr val="414141"/>
                </a:solidFill>
                <a:latin typeface="Roboto"/>
                <a:cs typeface="Roboto"/>
              </a:rPr>
              <a:t>analytics</a:t>
            </a:r>
            <a:r>
              <a:rPr dirty="0" sz="2650" spc="-16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75">
                <a:solidFill>
                  <a:srgbClr val="414141"/>
                </a:solidFill>
                <a:latin typeface="Roboto"/>
                <a:cs typeface="Roboto"/>
              </a:rPr>
              <a:t>and</a:t>
            </a:r>
            <a:r>
              <a:rPr dirty="0" sz="2650" spc="-7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60">
                <a:solidFill>
                  <a:srgbClr val="414141"/>
                </a:solidFill>
                <a:latin typeface="Roboto"/>
                <a:cs typeface="Roboto"/>
              </a:rPr>
              <a:t>machine</a:t>
            </a:r>
            <a:r>
              <a:rPr dirty="0" sz="2650" spc="-95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10">
                <a:solidFill>
                  <a:srgbClr val="414141"/>
                </a:solidFill>
                <a:latin typeface="Roboto"/>
                <a:cs typeface="Roboto"/>
              </a:rPr>
              <a:t>learning </a:t>
            </a:r>
            <a:r>
              <a:rPr dirty="0" sz="2650" spc="-145">
                <a:solidFill>
                  <a:srgbClr val="414141"/>
                </a:solidFill>
                <a:latin typeface="Roboto"/>
                <a:cs typeface="Roboto"/>
              </a:rPr>
              <a:t>models</a:t>
            </a:r>
            <a:r>
              <a:rPr dirty="0" sz="2650" spc="-14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25">
                <a:solidFill>
                  <a:srgbClr val="414141"/>
                </a:solidFill>
                <a:latin typeface="Roboto"/>
                <a:cs typeface="Roboto"/>
              </a:rPr>
              <a:t>for</a:t>
            </a:r>
            <a:r>
              <a:rPr dirty="0" sz="2650" spc="-10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65">
                <a:solidFill>
                  <a:srgbClr val="414141"/>
                </a:solidFill>
                <a:latin typeface="Roboto"/>
                <a:cs typeface="Roboto"/>
              </a:rPr>
              <a:t>performance</a:t>
            </a:r>
            <a:r>
              <a:rPr dirty="0" sz="2650" spc="-8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20">
                <a:solidFill>
                  <a:srgbClr val="414141"/>
                </a:solidFill>
                <a:latin typeface="Roboto"/>
                <a:cs typeface="Roboto"/>
              </a:rPr>
              <a:t>prediction</a:t>
            </a:r>
            <a:endParaRPr sz="2650">
              <a:latin typeface="Roboto"/>
              <a:cs typeface="Roboto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72035" y="4741682"/>
            <a:ext cx="5582285" cy="7823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25"/>
              </a:spcBef>
            </a:pPr>
            <a:r>
              <a:rPr dirty="0" sz="2650" spc="-165">
                <a:solidFill>
                  <a:srgbClr val="414141"/>
                </a:solidFill>
                <a:latin typeface="Roboto"/>
                <a:cs typeface="Roboto"/>
              </a:rPr>
              <a:t>propose</a:t>
            </a:r>
            <a:r>
              <a:rPr dirty="0" sz="2650" spc="-10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40">
                <a:solidFill>
                  <a:srgbClr val="414141"/>
                </a:solidFill>
                <a:latin typeface="Roboto"/>
                <a:cs typeface="Roboto"/>
              </a:rPr>
              <a:t>actionable</a:t>
            </a:r>
            <a:r>
              <a:rPr dirty="0" sz="2650" spc="-11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45">
                <a:solidFill>
                  <a:srgbClr val="414141"/>
                </a:solidFill>
                <a:latin typeface="Roboto"/>
                <a:cs typeface="Roboto"/>
              </a:rPr>
              <a:t>insights</a:t>
            </a:r>
            <a:r>
              <a:rPr dirty="0" sz="2650" spc="-17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25">
                <a:solidFill>
                  <a:srgbClr val="414141"/>
                </a:solidFill>
                <a:latin typeface="Roboto"/>
                <a:cs typeface="Roboto"/>
              </a:rPr>
              <a:t>for</a:t>
            </a:r>
            <a:r>
              <a:rPr dirty="0" sz="2650" spc="-135">
                <a:solidFill>
                  <a:srgbClr val="414141"/>
                </a:solidFill>
                <a:latin typeface="Roboto"/>
                <a:cs typeface="Roboto"/>
              </a:rPr>
              <a:t> enhancing </a:t>
            </a:r>
            <a:r>
              <a:rPr dirty="0" sz="2650" spc="-170">
                <a:solidFill>
                  <a:srgbClr val="414141"/>
                </a:solidFill>
                <a:latin typeface="Roboto"/>
                <a:cs typeface="Roboto"/>
              </a:rPr>
              <a:t>employee</a:t>
            </a:r>
            <a:r>
              <a:rPr dirty="0" sz="2650" spc="-9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80">
                <a:solidFill>
                  <a:srgbClr val="414141"/>
                </a:solidFill>
                <a:latin typeface="Roboto"/>
                <a:cs typeface="Roboto"/>
              </a:rPr>
              <a:t>engagement</a:t>
            </a:r>
            <a:r>
              <a:rPr dirty="0" sz="2650" spc="-10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175">
                <a:solidFill>
                  <a:srgbClr val="414141"/>
                </a:solidFill>
                <a:latin typeface="Roboto"/>
                <a:cs typeface="Roboto"/>
              </a:rPr>
              <a:t>and</a:t>
            </a:r>
            <a:r>
              <a:rPr dirty="0" sz="2650" spc="-60">
                <a:solidFill>
                  <a:srgbClr val="414141"/>
                </a:solidFill>
                <a:latin typeface="Roboto"/>
                <a:cs typeface="Roboto"/>
              </a:rPr>
              <a:t> </a:t>
            </a:r>
            <a:r>
              <a:rPr dirty="0" sz="2650" spc="-35">
                <a:solidFill>
                  <a:srgbClr val="414141"/>
                </a:solidFill>
                <a:latin typeface="Roboto"/>
                <a:cs typeface="Roboto"/>
              </a:rPr>
              <a:t>productivity</a:t>
            </a:r>
            <a:endParaRPr sz="26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00588" y="1460378"/>
            <a:ext cx="5022215" cy="998855"/>
            <a:chOff x="1000588" y="1460378"/>
            <a:chExt cx="5022215" cy="998855"/>
          </a:xfrm>
        </p:grpSpPr>
        <p:sp>
          <p:nvSpPr>
            <p:cNvPr id="3" name="object 3" descr=""/>
            <p:cNvSpPr/>
            <p:nvPr/>
          </p:nvSpPr>
          <p:spPr>
            <a:xfrm>
              <a:off x="1006892" y="1466682"/>
              <a:ext cx="5010150" cy="986155"/>
            </a:xfrm>
            <a:custGeom>
              <a:avLst/>
              <a:gdLst/>
              <a:ahLst/>
              <a:cxnLst/>
              <a:rect l="l" t="t" r="r" b="b"/>
              <a:pathLst>
                <a:path w="5010150" h="986155">
                  <a:moveTo>
                    <a:pt x="4561014" y="992996"/>
                  </a:moveTo>
                  <a:lnTo>
                    <a:pt x="463759" y="992996"/>
                  </a:lnTo>
                  <a:lnTo>
                    <a:pt x="0" y="529238"/>
                  </a:lnTo>
                  <a:lnTo>
                    <a:pt x="0" y="484661"/>
                  </a:lnTo>
                  <a:lnTo>
                    <a:pt x="484661" y="0"/>
                  </a:lnTo>
                  <a:lnTo>
                    <a:pt x="4581944" y="0"/>
                  </a:lnTo>
                  <a:lnTo>
                    <a:pt x="5045684" y="463759"/>
                  </a:lnTo>
                  <a:lnTo>
                    <a:pt x="5045684" y="508336"/>
                  </a:lnTo>
                  <a:lnTo>
                    <a:pt x="4561014" y="992996"/>
                  </a:lnTo>
                  <a:close/>
                </a:path>
              </a:pathLst>
            </a:custGeom>
            <a:solidFill>
              <a:srgbClr val="293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06892" y="1466682"/>
              <a:ext cx="5010150" cy="986155"/>
            </a:xfrm>
            <a:custGeom>
              <a:avLst/>
              <a:gdLst/>
              <a:ahLst/>
              <a:cxnLst/>
              <a:rect l="l" t="t" r="r" b="b"/>
              <a:pathLst>
                <a:path w="5010150" h="986155">
                  <a:moveTo>
                    <a:pt x="484661" y="0"/>
                  </a:moveTo>
                  <a:lnTo>
                    <a:pt x="4581944" y="0"/>
                  </a:lnTo>
                  <a:lnTo>
                    <a:pt x="5045684" y="463759"/>
                  </a:lnTo>
                  <a:lnTo>
                    <a:pt x="5045684" y="508336"/>
                  </a:lnTo>
                  <a:lnTo>
                    <a:pt x="4561014" y="992996"/>
                  </a:lnTo>
                  <a:lnTo>
                    <a:pt x="463759" y="992996"/>
                  </a:lnTo>
                  <a:lnTo>
                    <a:pt x="0" y="529238"/>
                  </a:lnTo>
                  <a:lnTo>
                    <a:pt x="0" y="484661"/>
                  </a:lnTo>
                  <a:lnTo>
                    <a:pt x="484661" y="0"/>
                  </a:lnTo>
                  <a:close/>
                </a:path>
              </a:pathLst>
            </a:custGeom>
            <a:ln w="12609">
              <a:solidFill>
                <a:srgbClr val="4141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9187" y="1781704"/>
              <a:ext cx="1263152" cy="28370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8546" y="1778010"/>
              <a:ext cx="1852714" cy="360543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355941" y="2838376"/>
            <a:ext cx="208279" cy="1094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50">
                <a:solidFill>
                  <a:srgbClr val="29378F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29378F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55941" y="4603659"/>
            <a:ext cx="208279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50">
                <a:solidFill>
                  <a:srgbClr val="29378F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9434" y="2817876"/>
            <a:ext cx="5826760" cy="1841500"/>
          </a:xfrm>
          <a:prstGeom prst="rect"/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25"/>
              </a:spcBef>
            </a:pPr>
            <a:r>
              <a:rPr dirty="0" spc="-135">
                <a:solidFill>
                  <a:srgbClr val="29378F"/>
                </a:solidFill>
              </a:rPr>
              <a:t>Data</a:t>
            </a:r>
            <a:r>
              <a:rPr dirty="0" spc="-155">
                <a:solidFill>
                  <a:srgbClr val="29378F"/>
                </a:solidFill>
              </a:rPr>
              <a:t> </a:t>
            </a:r>
            <a:r>
              <a:rPr dirty="0" spc="-105">
                <a:solidFill>
                  <a:srgbClr val="29378F"/>
                </a:solidFill>
              </a:rPr>
              <a:t>collected</a:t>
            </a:r>
            <a:r>
              <a:rPr dirty="0" spc="-85">
                <a:solidFill>
                  <a:srgbClr val="29378F"/>
                </a:solidFill>
              </a:rPr>
              <a:t> </a:t>
            </a:r>
            <a:r>
              <a:rPr dirty="0" spc="-165">
                <a:solidFill>
                  <a:srgbClr val="29378F"/>
                </a:solidFill>
              </a:rPr>
              <a:t>from</a:t>
            </a:r>
            <a:r>
              <a:rPr dirty="0" spc="-130">
                <a:solidFill>
                  <a:srgbClr val="29378F"/>
                </a:solidFill>
              </a:rPr>
              <a:t> </a:t>
            </a:r>
            <a:r>
              <a:rPr dirty="0" spc="-170">
                <a:solidFill>
                  <a:srgbClr val="29378F"/>
                </a:solidFill>
              </a:rPr>
              <a:t>employee</a:t>
            </a:r>
            <a:r>
              <a:rPr dirty="0" spc="-114">
                <a:solidFill>
                  <a:srgbClr val="29378F"/>
                </a:solidFill>
              </a:rPr>
              <a:t> </a:t>
            </a:r>
            <a:r>
              <a:rPr dirty="0" spc="-140">
                <a:solidFill>
                  <a:srgbClr val="29378F"/>
                </a:solidFill>
              </a:rPr>
              <a:t>performance reviews,</a:t>
            </a:r>
            <a:r>
              <a:rPr dirty="0" spc="-75">
                <a:solidFill>
                  <a:srgbClr val="29378F"/>
                </a:solidFill>
              </a:rPr>
              <a:t> </a:t>
            </a:r>
            <a:r>
              <a:rPr dirty="0" spc="-140">
                <a:solidFill>
                  <a:srgbClr val="29378F"/>
                </a:solidFill>
              </a:rPr>
              <a:t>KPIs,</a:t>
            </a:r>
            <a:r>
              <a:rPr dirty="0" spc="-60">
                <a:solidFill>
                  <a:srgbClr val="29378F"/>
                </a:solidFill>
              </a:rPr>
              <a:t> </a:t>
            </a:r>
            <a:r>
              <a:rPr dirty="0" spc="-145">
                <a:solidFill>
                  <a:srgbClr val="29378F"/>
                </a:solidFill>
              </a:rPr>
              <a:t>attendance</a:t>
            </a:r>
            <a:r>
              <a:rPr dirty="0" spc="-70">
                <a:solidFill>
                  <a:srgbClr val="29378F"/>
                </a:solidFill>
              </a:rPr>
              <a:t> </a:t>
            </a:r>
            <a:r>
              <a:rPr dirty="0" spc="-140">
                <a:solidFill>
                  <a:srgbClr val="29378F"/>
                </a:solidFill>
              </a:rPr>
              <a:t>records,</a:t>
            </a:r>
            <a:r>
              <a:rPr dirty="0" spc="-70">
                <a:solidFill>
                  <a:srgbClr val="29378F"/>
                </a:solidFill>
              </a:rPr>
              <a:t> </a:t>
            </a:r>
            <a:r>
              <a:rPr dirty="0" spc="-20">
                <a:solidFill>
                  <a:srgbClr val="29378F"/>
                </a:solidFill>
              </a:rPr>
              <a:t>etc.</a:t>
            </a:r>
          </a:p>
          <a:p>
            <a:pPr marL="12700" marR="60960">
              <a:lnSpc>
                <a:spcPts val="2780"/>
              </a:lnSpc>
            </a:pPr>
            <a:r>
              <a:rPr dirty="0" spc="-125">
                <a:solidFill>
                  <a:srgbClr val="29378F"/>
                </a:solidFill>
              </a:rPr>
              <a:t>Includes</a:t>
            </a:r>
            <a:r>
              <a:rPr dirty="0" spc="-140">
                <a:solidFill>
                  <a:srgbClr val="29378F"/>
                </a:solidFill>
              </a:rPr>
              <a:t> </a:t>
            </a:r>
            <a:r>
              <a:rPr dirty="0" spc="-125">
                <a:solidFill>
                  <a:srgbClr val="29378F"/>
                </a:solidFill>
              </a:rPr>
              <a:t>qualitative</a:t>
            </a:r>
            <a:r>
              <a:rPr dirty="0" spc="-65">
                <a:solidFill>
                  <a:srgbClr val="29378F"/>
                </a:solidFill>
              </a:rPr>
              <a:t> </a:t>
            </a:r>
            <a:r>
              <a:rPr dirty="0" spc="-175">
                <a:solidFill>
                  <a:srgbClr val="29378F"/>
                </a:solidFill>
              </a:rPr>
              <a:t>and</a:t>
            </a:r>
            <a:r>
              <a:rPr dirty="0" spc="-50">
                <a:solidFill>
                  <a:srgbClr val="29378F"/>
                </a:solidFill>
              </a:rPr>
              <a:t> </a:t>
            </a:r>
            <a:r>
              <a:rPr dirty="0" spc="-40">
                <a:solidFill>
                  <a:srgbClr val="29378F"/>
                </a:solidFill>
              </a:rPr>
              <a:t>quantitative </a:t>
            </a:r>
            <a:r>
              <a:rPr dirty="0" spc="-175">
                <a:solidFill>
                  <a:srgbClr val="29378F"/>
                </a:solidFill>
              </a:rPr>
              <a:t>measures</a:t>
            </a:r>
            <a:r>
              <a:rPr dirty="0" spc="-140">
                <a:solidFill>
                  <a:srgbClr val="29378F"/>
                </a:solidFill>
              </a:rPr>
              <a:t> </a:t>
            </a:r>
            <a:r>
              <a:rPr dirty="0" spc="-165">
                <a:solidFill>
                  <a:srgbClr val="29378F"/>
                </a:solidFill>
              </a:rPr>
              <a:t>such</a:t>
            </a:r>
            <a:r>
              <a:rPr dirty="0" spc="-114">
                <a:solidFill>
                  <a:srgbClr val="29378F"/>
                </a:solidFill>
              </a:rPr>
              <a:t> </a:t>
            </a:r>
            <a:r>
              <a:rPr dirty="0" spc="-155">
                <a:solidFill>
                  <a:srgbClr val="29378F"/>
                </a:solidFill>
              </a:rPr>
              <a:t>as</a:t>
            </a:r>
            <a:r>
              <a:rPr dirty="0" spc="-125">
                <a:solidFill>
                  <a:srgbClr val="29378F"/>
                </a:solidFill>
              </a:rPr>
              <a:t> </a:t>
            </a:r>
            <a:r>
              <a:rPr dirty="0" spc="-160">
                <a:solidFill>
                  <a:srgbClr val="29378F"/>
                </a:solidFill>
              </a:rPr>
              <a:t>feedback</a:t>
            </a:r>
            <a:r>
              <a:rPr dirty="0" spc="-120">
                <a:solidFill>
                  <a:srgbClr val="29378F"/>
                </a:solidFill>
              </a:rPr>
              <a:t> </a:t>
            </a:r>
            <a:r>
              <a:rPr dirty="0" spc="-140">
                <a:solidFill>
                  <a:srgbClr val="29378F"/>
                </a:solidFill>
              </a:rPr>
              <a:t>scores,</a:t>
            </a:r>
            <a:r>
              <a:rPr dirty="0" spc="-55">
                <a:solidFill>
                  <a:srgbClr val="29378F"/>
                </a:solidFill>
              </a:rPr>
              <a:t> </a:t>
            </a:r>
            <a:r>
              <a:rPr dirty="0" spc="-90">
                <a:solidFill>
                  <a:srgbClr val="29378F"/>
                </a:solidFill>
              </a:rPr>
              <a:t>project </a:t>
            </a:r>
            <a:r>
              <a:rPr dirty="0" spc="-145">
                <a:solidFill>
                  <a:srgbClr val="29378F"/>
                </a:solidFill>
              </a:rPr>
              <a:t>completion</a:t>
            </a:r>
            <a:r>
              <a:rPr dirty="0" spc="-170">
                <a:solidFill>
                  <a:srgbClr val="29378F"/>
                </a:solidFill>
              </a:rPr>
              <a:t> </a:t>
            </a:r>
            <a:r>
              <a:rPr dirty="0" spc="-130">
                <a:solidFill>
                  <a:srgbClr val="29378F"/>
                </a:solidFill>
              </a:rPr>
              <a:t>rates,</a:t>
            </a:r>
            <a:r>
              <a:rPr dirty="0" spc="-95">
                <a:solidFill>
                  <a:srgbClr val="29378F"/>
                </a:solidFill>
              </a:rPr>
              <a:t> </a:t>
            </a:r>
            <a:r>
              <a:rPr dirty="0" spc="-20">
                <a:solidFill>
                  <a:srgbClr val="29378F"/>
                </a:solidFill>
              </a:rPr>
              <a:t>etc.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759434" y="4583159"/>
            <a:ext cx="5104130" cy="7823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25"/>
              </a:spcBef>
            </a:pPr>
            <a:r>
              <a:rPr dirty="0" sz="2650" spc="-135">
                <a:solidFill>
                  <a:srgbClr val="29378F"/>
                </a:solidFill>
                <a:latin typeface="Roboto"/>
                <a:cs typeface="Roboto"/>
              </a:rPr>
              <a:t>Dataset</a:t>
            </a:r>
            <a:r>
              <a:rPr dirty="0" sz="2650" spc="-105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120">
                <a:solidFill>
                  <a:srgbClr val="29378F"/>
                </a:solidFill>
                <a:latin typeface="Roboto"/>
                <a:cs typeface="Roboto"/>
              </a:rPr>
              <a:t>size:</a:t>
            </a:r>
            <a:r>
              <a:rPr dirty="0" sz="2650" spc="-105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180">
                <a:solidFill>
                  <a:srgbClr val="29378F"/>
                </a:solidFill>
                <a:latin typeface="Roboto"/>
                <a:cs typeface="Roboto"/>
              </a:rPr>
              <a:t>[Number</a:t>
            </a:r>
            <a:r>
              <a:rPr dirty="0" sz="2650" spc="-135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114">
                <a:solidFill>
                  <a:srgbClr val="29378F"/>
                </a:solidFill>
                <a:latin typeface="Roboto"/>
                <a:cs typeface="Roboto"/>
              </a:rPr>
              <a:t>of</a:t>
            </a:r>
            <a:r>
              <a:rPr dirty="0" sz="2650" spc="-145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135">
                <a:solidFill>
                  <a:srgbClr val="29378F"/>
                </a:solidFill>
                <a:latin typeface="Roboto"/>
                <a:cs typeface="Roboto"/>
              </a:rPr>
              <a:t>records]</a:t>
            </a:r>
            <a:r>
              <a:rPr dirty="0" sz="2650" spc="-160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80">
                <a:solidFill>
                  <a:srgbClr val="29378F"/>
                </a:solidFill>
                <a:latin typeface="Roboto"/>
                <a:cs typeface="Roboto"/>
              </a:rPr>
              <a:t>with </a:t>
            </a:r>
            <a:r>
              <a:rPr dirty="0" sz="2650" spc="-180">
                <a:solidFill>
                  <a:srgbClr val="29378F"/>
                </a:solidFill>
                <a:latin typeface="Roboto"/>
                <a:cs typeface="Roboto"/>
              </a:rPr>
              <a:t>[Number</a:t>
            </a:r>
            <a:r>
              <a:rPr dirty="0" sz="2650" spc="-135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114">
                <a:solidFill>
                  <a:srgbClr val="29378F"/>
                </a:solidFill>
                <a:latin typeface="Roboto"/>
                <a:cs typeface="Roboto"/>
              </a:rPr>
              <a:t>of</a:t>
            </a:r>
            <a:r>
              <a:rPr dirty="0" sz="2650" spc="-150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35">
                <a:solidFill>
                  <a:srgbClr val="29378F"/>
                </a:solidFill>
                <a:latin typeface="Roboto"/>
                <a:cs typeface="Roboto"/>
              </a:rPr>
              <a:t>features]</a:t>
            </a:r>
            <a:endParaRPr sz="26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82914" y="1440399"/>
            <a:ext cx="4568190" cy="946785"/>
            <a:chOff x="982914" y="1440399"/>
            <a:chExt cx="4568190" cy="946785"/>
          </a:xfrm>
        </p:grpSpPr>
        <p:sp>
          <p:nvSpPr>
            <p:cNvPr id="3" name="object 3" descr=""/>
            <p:cNvSpPr/>
            <p:nvPr/>
          </p:nvSpPr>
          <p:spPr>
            <a:xfrm>
              <a:off x="989218" y="1446704"/>
              <a:ext cx="4555490" cy="934085"/>
            </a:xfrm>
            <a:custGeom>
              <a:avLst/>
              <a:gdLst/>
              <a:ahLst/>
              <a:cxnLst/>
              <a:rect l="l" t="t" r="r" b="b"/>
              <a:pathLst>
                <a:path w="4555490" h="934085">
                  <a:moveTo>
                    <a:pt x="4117492" y="940798"/>
                  </a:moveTo>
                  <a:lnTo>
                    <a:pt x="470397" y="940798"/>
                  </a:lnTo>
                  <a:lnTo>
                    <a:pt x="0" y="470399"/>
                  </a:lnTo>
                  <a:lnTo>
                    <a:pt x="470397" y="0"/>
                  </a:lnTo>
                  <a:lnTo>
                    <a:pt x="4117492" y="0"/>
                  </a:lnTo>
                  <a:lnTo>
                    <a:pt x="4587887" y="470399"/>
                  </a:lnTo>
                  <a:lnTo>
                    <a:pt x="4117492" y="940798"/>
                  </a:lnTo>
                  <a:close/>
                </a:path>
              </a:pathLst>
            </a:custGeom>
            <a:solidFill>
              <a:srgbClr val="293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89218" y="1446704"/>
              <a:ext cx="4555490" cy="934085"/>
            </a:xfrm>
            <a:custGeom>
              <a:avLst/>
              <a:gdLst/>
              <a:ahLst/>
              <a:cxnLst/>
              <a:rect l="l" t="t" r="r" b="b"/>
              <a:pathLst>
                <a:path w="4555490" h="934085">
                  <a:moveTo>
                    <a:pt x="470397" y="0"/>
                  </a:moveTo>
                  <a:lnTo>
                    <a:pt x="4117492" y="0"/>
                  </a:lnTo>
                  <a:lnTo>
                    <a:pt x="4587887" y="470399"/>
                  </a:lnTo>
                  <a:lnTo>
                    <a:pt x="4117492" y="940798"/>
                  </a:lnTo>
                  <a:lnTo>
                    <a:pt x="470397" y="940798"/>
                  </a:lnTo>
                  <a:lnTo>
                    <a:pt x="0" y="470399"/>
                  </a:lnTo>
                  <a:lnTo>
                    <a:pt x="470397" y="0"/>
                  </a:lnTo>
                  <a:close/>
                </a:path>
              </a:pathLst>
            </a:custGeom>
            <a:ln w="12609">
              <a:solidFill>
                <a:srgbClr val="4141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2658" y="1735810"/>
              <a:ext cx="278765" cy="280035"/>
            </a:xfrm>
            <a:custGeom>
              <a:avLst/>
              <a:gdLst/>
              <a:ahLst/>
              <a:cxnLst/>
              <a:rect l="l" t="t" r="r" b="b"/>
              <a:pathLst>
                <a:path w="278764" h="280035">
                  <a:moveTo>
                    <a:pt x="46545" y="280011"/>
                  </a:moveTo>
                  <a:lnTo>
                    <a:pt x="0" y="280011"/>
                  </a:lnTo>
                  <a:lnTo>
                    <a:pt x="0" y="0"/>
                  </a:lnTo>
                  <a:lnTo>
                    <a:pt x="8588" y="0"/>
                  </a:lnTo>
                  <a:lnTo>
                    <a:pt x="44042" y="87467"/>
                  </a:lnTo>
                  <a:lnTo>
                    <a:pt x="46545" y="169466"/>
                  </a:lnTo>
                  <a:lnTo>
                    <a:pt x="46545" y="280011"/>
                  </a:lnTo>
                  <a:close/>
                </a:path>
                <a:path w="278764" h="280035">
                  <a:moveTo>
                    <a:pt x="44042" y="87467"/>
                  </a:moveTo>
                  <a:lnTo>
                    <a:pt x="8588" y="0"/>
                  </a:lnTo>
                  <a:lnTo>
                    <a:pt x="41373" y="0"/>
                  </a:lnTo>
                  <a:lnTo>
                    <a:pt x="44042" y="87467"/>
                  </a:lnTo>
                  <a:close/>
                </a:path>
                <a:path w="278764" h="280035">
                  <a:moveTo>
                    <a:pt x="156444" y="280011"/>
                  </a:moveTo>
                  <a:lnTo>
                    <a:pt x="122089" y="280011"/>
                  </a:lnTo>
                  <a:lnTo>
                    <a:pt x="44042" y="87467"/>
                  </a:lnTo>
                  <a:lnTo>
                    <a:pt x="41373" y="0"/>
                  </a:lnTo>
                  <a:lnTo>
                    <a:pt x="55133" y="0"/>
                  </a:lnTo>
                  <a:lnTo>
                    <a:pt x="139452" y="209916"/>
                  </a:lnTo>
                  <a:lnTo>
                    <a:pt x="184949" y="209916"/>
                  </a:lnTo>
                  <a:lnTo>
                    <a:pt x="156444" y="280011"/>
                  </a:lnTo>
                  <a:close/>
                </a:path>
                <a:path w="278764" h="280035">
                  <a:moveTo>
                    <a:pt x="184949" y="209916"/>
                  </a:moveTo>
                  <a:lnTo>
                    <a:pt x="139452" y="209916"/>
                  </a:lnTo>
                  <a:lnTo>
                    <a:pt x="223584" y="0"/>
                  </a:lnTo>
                  <a:lnTo>
                    <a:pt x="237344" y="0"/>
                  </a:lnTo>
                  <a:lnTo>
                    <a:pt x="234670" y="87652"/>
                  </a:lnTo>
                  <a:lnTo>
                    <a:pt x="184949" y="209916"/>
                  </a:lnTo>
                  <a:close/>
                </a:path>
                <a:path w="278764" h="280035">
                  <a:moveTo>
                    <a:pt x="234670" y="87652"/>
                  </a:moveTo>
                  <a:lnTo>
                    <a:pt x="237344" y="0"/>
                  </a:lnTo>
                  <a:lnTo>
                    <a:pt x="270315" y="0"/>
                  </a:lnTo>
                  <a:lnTo>
                    <a:pt x="234670" y="87652"/>
                  </a:lnTo>
                  <a:close/>
                </a:path>
                <a:path w="278764" h="280035">
                  <a:moveTo>
                    <a:pt x="278719" y="280011"/>
                  </a:moveTo>
                  <a:lnTo>
                    <a:pt x="232173" y="280011"/>
                  </a:lnTo>
                  <a:lnTo>
                    <a:pt x="232173" y="169466"/>
                  </a:lnTo>
                  <a:lnTo>
                    <a:pt x="234670" y="87652"/>
                  </a:lnTo>
                  <a:lnTo>
                    <a:pt x="270315" y="0"/>
                  </a:lnTo>
                  <a:lnTo>
                    <a:pt x="278719" y="0"/>
                  </a:lnTo>
                  <a:lnTo>
                    <a:pt x="278719" y="280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6275" y="1801195"/>
              <a:ext cx="193015" cy="21832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111184" y="1721034"/>
              <a:ext cx="180340" cy="299085"/>
            </a:xfrm>
            <a:custGeom>
              <a:avLst/>
              <a:gdLst/>
              <a:ahLst/>
              <a:cxnLst/>
              <a:rect l="l" t="t" r="r" b="b"/>
              <a:pathLst>
                <a:path w="180339" h="299085">
                  <a:moveTo>
                    <a:pt x="179899" y="294788"/>
                  </a:moveTo>
                  <a:lnTo>
                    <a:pt x="137785" y="294788"/>
                  </a:lnTo>
                  <a:lnTo>
                    <a:pt x="136705" y="280419"/>
                  </a:lnTo>
                  <a:lnTo>
                    <a:pt x="140216" y="277316"/>
                  </a:lnTo>
                  <a:lnTo>
                    <a:pt x="145829" y="271054"/>
                  </a:lnTo>
                  <a:lnTo>
                    <a:pt x="165245" y="230003"/>
                  </a:lnTo>
                  <a:lnTo>
                    <a:pt x="170656" y="180623"/>
                  </a:lnTo>
                  <a:lnTo>
                    <a:pt x="169284" y="169530"/>
                  </a:lnTo>
                  <a:lnTo>
                    <a:pt x="159107" y="130580"/>
                  </a:lnTo>
                  <a:lnTo>
                    <a:pt x="134469" y="96348"/>
                  </a:lnTo>
                  <a:lnTo>
                    <a:pt x="134469" y="0"/>
                  </a:lnTo>
                  <a:lnTo>
                    <a:pt x="179899" y="0"/>
                  </a:lnTo>
                  <a:lnTo>
                    <a:pt x="179899" y="294788"/>
                  </a:lnTo>
                  <a:close/>
                </a:path>
                <a:path w="180339" h="299085">
                  <a:moveTo>
                    <a:pt x="84225" y="298482"/>
                  </a:moveTo>
                  <a:lnTo>
                    <a:pt x="42072" y="285853"/>
                  </a:lnTo>
                  <a:lnTo>
                    <a:pt x="13114" y="251844"/>
                  </a:lnTo>
                  <a:lnTo>
                    <a:pt x="1477" y="213379"/>
                  </a:lnTo>
                  <a:lnTo>
                    <a:pt x="0" y="191538"/>
                  </a:lnTo>
                  <a:lnTo>
                    <a:pt x="0" y="187659"/>
                  </a:lnTo>
                  <a:lnTo>
                    <a:pt x="5911" y="144345"/>
                  </a:lnTo>
                  <a:lnTo>
                    <a:pt x="28767" y="103566"/>
                  </a:lnTo>
                  <a:lnTo>
                    <a:pt x="66262" y="82147"/>
                  </a:lnTo>
                  <a:lnTo>
                    <a:pt x="84594" y="80161"/>
                  </a:lnTo>
                  <a:lnTo>
                    <a:pt x="94315" y="80606"/>
                  </a:lnTo>
                  <a:lnTo>
                    <a:pt x="134026" y="95954"/>
                  </a:lnTo>
                  <a:lnTo>
                    <a:pt x="134469" y="96348"/>
                  </a:lnTo>
                  <a:lnTo>
                    <a:pt x="134469" y="120058"/>
                  </a:lnTo>
                  <a:lnTo>
                    <a:pt x="84718" y="120058"/>
                  </a:lnTo>
                  <a:lnTo>
                    <a:pt x="77575" y="121781"/>
                  </a:lnTo>
                  <a:lnTo>
                    <a:pt x="50208" y="152657"/>
                  </a:lnTo>
                  <a:lnTo>
                    <a:pt x="45437" y="187659"/>
                  </a:lnTo>
                  <a:lnTo>
                    <a:pt x="45437" y="191538"/>
                  </a:lnTo>
                  <a:lnTo>
                    <a:pt x="53102" y="233528"/>
                  </a:lnTo>
                  <a:lnTo>
                    <a:pt x="84471" y="258402"/>
                  </a:lnTo>
                  <a:lnTo>
                    <a:pt x="135051" y="258402"/>
                  </a:lnTo>
                  <a:lnTo>
                    <a:pt x="136705" y="280419"/>
                  </a:lnTo>
                  <a:lnTo>
                    <a:pt x="94032" y="298044"/>
                  </a:lnTo>
                  <a:lnTo>
                    <a:pt x="84225" y="298482"/>
                  </a:lnTo>
                  <a:close/>
                </a:path>
                <a:path w="180339" h="299085">
                  <a:moveTo>
                    <a:pt x="136705" y="280419"/>
                  </a:moveTo>
                  <a:lnTo>
                    <a:pt x="134573" y="252029"/>
                  </a:lnTo>
                  <a:lnTo>
                    <a:pt x="134469" y="233291"/>
                  </a:lnTo>
                  <a:lnTo>
                    <a:pt x="137760" y="227432"/>
                  </a:lnTo>
                  <a:lnTo>
                    <a:pt x="140924" y="219613"/>
                  </a:lnTo>
                  <a:lnTo>
                    <a:pt x="143144" y="211301"/>
                  </a:lnTo>
                  <a:lnTo>
                    <a:pt x="143144" y="168081"/>
                  </a:lnTo>
                  <a:lnTo>
                    <a:pt x="141858" y="162108"/>
                  </a:lnTo>
                  <a:lnTo>
                    <a:pt x="139916" y="156167"/>
                  </a:lnTo>
                  <a:lnTo>
                    <a:pt x="134746" y="144345"/>
                  </a:lnTo>
                  <a:lnTo>
                    <a:pt x="134469" y="143904"/>
                  </a:lnTo>
                  <a:lnTo>
                    <a:pt x="134469" y="96348"/>
                  </a:lnTo>
                  <a:lnTo>
                    <a:pt x="159107" y="130580"/>
                  </a:lnTo>
                  <a:lnTo>
                    <a:pt x="169284" y="169530"/>
                  </a:lnTo>
                  <a:lnTo>
                    <a:pt x="170656" y="180623"/>
                  </a:lnTo>
                  <a:lnTo>
                    <a:pt x="170635" y="198574"/>
                  </a:lnTo>
                  <a:lnTo>
                    <a:pt x="162414" y="239561"/>
                  </a:lnTo>
                  <a:lnTo>
                    <a:pt x="140216" y="277316"/>
                  </a:lnTo>
                  <a:lnTo>
                    <a:pt x="136705" y="280419"/>
                  </a:lnTo>
                  <a:close/>
                </a:path>
                <a:path w="180339" h="299085">
                  <a:moveTo>
                    <a:pt x="134469" y="143904"/>
                  </a:moveTo>
                  <a:lnTo>
                    <a:pt x="131480" y="139144"/>
                  </a:lnTo>
                  <a:lnTo>
                    <a:pt x="123600" y="130155"/>
                  </a:lnTo>
                  <a:lnTo>
                    <a:pt x="118821" y="126614"/>
                  </a:lnTo>
                  <a:lnTo>
                    <a:pt x="113222" y="124028"/>
                  </a:lnTo>
                  <a:lnTo>
                    <a:pt x="107621" y="121382"/>
                  </a:lnTo>
                  <a:lnTo>
                    <a:pt x="100909" y="120058"/>
                  </a:lnTo>
                  <a:lnTo>
                    <a:pt x="134469" y="120058"/>
                  </a:lnTo>
                  <a:lnTo>
                    <a:pt x="134469" y="143904"/>
                  </a:lnTo>
                  <a:close/>
                </a:path>
                <a:path w="180339" h="299085">
                  <a:moveTo>
                    <a:pt x="134469" y="233291"/>
                  </a:moveTo>
                  <a:lnTo>
                    <a:pt x="134469" y="143904"/>
                  </a:lnTo>
                  <a:lnTo>
                    <a:pt x="134746" y="144345"/>
                  </a:lnTo>
                  <a:lnTo>
                    <a:pt x="139916" y="156167"/>
                  </a:lnTo>
                  <a:lnTo>
                    <a:pt x="141858" y="162108"/>
                  </a:lnTo>
                  <a:lnTo>
                    <a:pt x="143144" y="168081"/>
                  </a:lnTo>
                  <a:lnTo>
                    <a:pt x="143144" y="211301"/>
                  </a:lnTo>
                  <a:lnTo>
                    <a:pt x="140924" y="219613"/>
                  </a:lnTo>
                  <a:lnTo>
                    <a:pt x="137760" y="227432"/>
                  </a:lnTo>
                  <a:lnTo>
                    <a:pt x="134469" y="233291"/>
                  </a:lnTo>
                  <a:close/>
                </a:path>
                <a:path w="180339" h="299085">
                  <a:moveTo>
                    <a:pt x="135051" y="258402"/>
                  </a:moveTo>
                  <a:lnTo>
                    <a:pt x="92721" y="258402"/>
                  </a:lnTo>
                  <a:lnTo>
                    <a:pt x="100034" y="258003"/>
                  </a:lnTo>
                  <a:lnTo>
                    <a:pt x="106642" y="256808"/>
                  </a:lnTo>
                  <a:lnTo>
                    <a:pt x="134469" y="233291"/>
                  </a:lnTo>
                  <a:lnTo>
                    <a:pt x="134573" y="252029"/>
                  </a:lnTo>
                  <a:lnTo>
                    <a:pt x="135051" y="2584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5166" y="1801195"/>
              <a:ext cx="180638" cy="21832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538539" y="1721040"/>
              <a:ext cx="226060" cy="295275"/>
            </a:xfrm>
            <a:custGeom>
              <a:avLst/>
              <a:gdLst/>
              <a:ahLst/>
              <a:cxnLst/>
              <a:rect l="l" t="t" r="r" b="b"/>
              <a:pathLst>
                <a:path w="226060" h="295275">
                  <a:moveTo>
                    <a:pt x="45440" y="0"/>
                  </a:moveTo>
                  <a:lnTo>
                    <a:pt x="0" y="0"/>
                  </a:lnTo>
                  <a:lnTo>
                    <a:pt x="0" y="294792"/>
                  </a:lnTo>
                  <a:lnTo>
                    <a:pt x="45440" y="294792"/>
                  </a:lnTo>
                  <a:lnTo>
                    <a:pt x="45440" y="0"/>
                  </a:lnTo>
                  <a:close/>
                </a:path>
                <a:path w="226060" h="295275">
                  <a:moveTo>
                    <a:pt x="133705" y="0"/>
                  </a:moveTo>
                  <a:lnTo>
                    <a:pt x="88265" y="0"/>
                  </a:lnTo>
                  <a:lnTo>
                    <a:pt x="88265" y="294792"/>
                  </a:lnTo>
                  <a:lnTo>
                    <a:pt x="133705" y="294792"/>
                  </a:lnTo>
                  <a:lnTo>
                    <a:pt x="133705" y="0"/>
                  </a:lnTo>
                  <a:close/>
                </a:path>
                <a:path w="226060" h="295275">
                  <a:moveTo>
                    <a:pt x="221983" y="83858"/>
                  </a:moveTo>
                  <a:lnTo>
                    <a:pt x="176530" y="83858"/>
                  </a:lnTo>
                  <a:lnTo>
                    <a:pt x="176530" y="294792"/>
                  </a:lnTo>
                  <a:lnTo>
                    <a:pt x="221983" y="294792"/>
                  </a:lnTo>
                  <a:lnTo>
                    <a:pt x="221983" y="83858"/>
                  </a:lnTo>
                  <a:close/>
                </a:path>
                <a:path w="226060" h="295275">
                  <a:moveTo>
                    <a:pt x="225488" y="29425"/>
                  </a:moveTo>
                  <a:lnTo>
                    <a:pt x="223202" y="23482"/>
                  </a:lnTo>
                  <a:lnTo>
                    <a:pt x="218643" y="18567"/>
                  </a:lnTo>
                  <a:lnTo>
                    <a:pt x="214096" y="13576"/>
                  </a:lnTo>
                  <a:lnTo>
                    <a:pt x="207759" y="11087"/>
                  </a:lnTo>
                  <a:lnTo>
                    <a:pt x="191312" y="11087"/>
                  </a:lnTo>
                  <a:lnTo>
                    <a:pt x="184950" y="13576"/>
                  </a:lnTo>
                  <a:lnTo>
                    <a:pt x="176136" y="23482"/>
                  </a:lnTo>
                  <a:lnTo>
                    <a:pt x="173951" y="29425"/>
                  </a:lnTo>
                  <a:lnTo>
                    <a:pt x="173977" y="43154"/>
                  </a:lnTo>
                  <a:lnTo>
                    <a:pt x="176136" y="48920"/>
                  </a:lnTo>
                  <a:lnTo>
                    <a:pt x="180505" y="53835"/>
                  </a:lnTo>
                  <a:lnTo>
                    <a:pt x="184950" y="58699"/>
                  </a:lnTo>
                  <a:lnTo>
                    <a:pt x="191312" y="61137"/>
                  </a:lnTo>
                  <a:lnTo>
                    <a:pt x="207759" y="61137"/>
                  </a:lnTo>
                  <a:lnTo>
                    <a:pt x="214096" y="58699"/>
                  </a:lnTo>
                  <a:lnTo>
                    <a:pt x="223202" y="48983"/>
                  </a:lnTo>
                  <a:lnTo>
                    <a:pt x="225488" y="43154"/>
                  </a:lnTo>
                  <a:lnTo>
                    <a:pt x="225488" y="294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0569" y="1801195"/>
              <a:ext cx="168269" cy="21462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006805" y="1801195"/>
              <a:ext cx="180340" cy="294005"/>
            </a:xfrm>
            <a:custGeom>
              <a:avLst/>
              <a:gdLst/>
              <a:ahLst/>
              <a:cxnLst/>
              <a:rect l="l" t="t" r="r" b="b"/>
              <a:pathLst>
                <a:path w="180339" h="294005">
                  <a:moveTo>
                    <a:pt x="84040" y="218321"/>
                  </a:moveTo>
                  <a:lnTo>
                    <a:pt x="41523" y="205685"/>
                  </a:lnTo>
                  <a:lnTo>
                    <a:pt x="12769" y="171590"/>
                  </a:lnTo>
                  <a:lnTo>
                    <a:pt x="1429" y="133195"/>
                  </a:lnTo>
                  <a:lnTo>
                    <a:pt x="0" y="111376"/>
                  </a:lnTo>
                  <a:lnTo>
                    <a:pt x="0" y="107498"/>
                  </a:lnTo>
                  <a:lnTo>
                    <a:pt x="5670" y="64082"/>
                  </a:lnTo>
                  <a:lnTo>
                    <a:pt x="28133" y="23405"/>
                  </a:lnTo>
                  <a:lnTo>
                    <a:pt x="65775" y="1985"/>
                  </a:lnTo>
                  <a:lnTo>
                    <a:pt x="84405" y="0"/>
                  </a:lnTo>
                  <a:lnTo>
                    <a:pt x="94127" y="444"/>
                  </a:lnTo>
                  <a:lnTo>
                    <a:pt x="133843" y="15792"/>
                  </a:lnTo>
                  <a:lnTo>
                    <a:pt x="136914" y="18530"/>
                  </a:lnTo>
                  <a:lnTo>
                    <a:pt x="135396" y="39896"/>
                  </a:lnTo>
                  <a:lnTo>
                    <a:pt x="84342" y="39896"/>
                  </a:lnTo>
                  <a:lnTo>
                    <a:pt x="77205" y="41620"/>
                  </a:lnTo>
                  <a:lnTo>
                    <a:pt x="50020" y="72404"/>
                  </a:lnTo>
                  <a:lnTo>
                    <a:pt x="45254" y="107498"/>
                  </a:lnTo>
                  <a:lnTo>
                    <a:pt x="45254" y="111376"/>
                  </a:lnTo>
                  <a:lnTo>
                    <a:pt x="52901" y="153396"/>
                  </a:lnTo>
                  <a:lnTo>
                    <a:pt x="84103" y="178240"/>
                  </a:lnTo>
                  <a:lnTo>
                    <a:pt x="134464" y="178240"/>
                  </a:lnTo>
                  <a:lnTo>
                    <a:pt x="134464" y="202073"/>
                  </a:lnTo>
                  <a:lnTo>
                    <a:pt x="93844" y="217882"/>
                  </a:lnTo>
                  <a:lnTo>
                    <a:pt x="84040" y="218321"/>
                  </a:lnTo>
                  <a:close/>
                </a:path>
                <a:path w="180339" h="294005">
                  <a:moveTo>
                    <a:pt x="167058" y="254338"/>
                  </a:moveTo>
                  <a:lnTo>
                    <a:pt x="86990" y="254338"/>
                  </a:lnTo>
                  <a:lnTo>
                    <a:pt x="94147" y="253997"/>
                  </a:lnTo>
                  <a:lnTo>
                    <a:pt x="100750" y="252976"/>
                  </a:lnTo>
                  <a:lnTo>
                    <a:pt x="131192" y="227400"/>
                  </a:lnTo>
                  <a:lnTo>
                    <a:pt x="134464" y="202073"/>
                  </a:lnTo>
                  <a:lnTo>
                    <a:pt x="140028" y="197155"/>
                  </a:lnTo>
                  <a:lnTo>
                    <a:pt x="162267" y="159307"/>
                  </a:lnTo>
                  <a:lnTo>
                    <a:pt x="170441" y="118413"/>
                  </a:lnTo>
                  <a:lnTo>
                    <a:pt x="170461" y="100456"/>
                  </a:lnTo>
                  <a:lnTo>
                    <a:pt x="169092" y="89368"/>
                  </a:lnTo>
                  <a:lnTo>
                    <a:pt x="158920" y="50419"/>
                  </a:lnTo>
                  <a:lnTo>
                    <a:pt x="136914" y="18530"/>
                  </a:lnTo>
                  <a:lnTo>
                    <a:pt x="137969" y="3694"/>
                  </a:lnTo>
                  <a:lnTo>
                    <a:pt x="179718" y="3694"/>
                  </a:lnTo>
                  <a:lnTo>
                    <a:pt x="179629" y="206500"/>
                  </a:lnTo>
                  <a:lnTo>
                    <a:pt x="178990" y="218321"/>
                  </a:lnTo>
                  <a:lnTo>
                    <a:pt x="176832" y="230742"/>
                  </a:lnTo>
                  <a:lnTo>
                    <a:pt x="173223" y="242205"/>
                  </a:lnTo>
                  <a:lnTo>
                    <a:pt x="168168" y="252676"/>
                  </a:lnTo>
                  <a:lnTo>
                    <a:pt x="167058" y="254338"/>
                  </a:lnTo>
                  <a:close/>
                </a:path>
                <a:path w="180339" h="294005">
                  <a:moveTo>
                    <a:pt x="134464" y="202073"/>
                  </a:moveTo>
                  <a:lnTo>
                    <a:pt x="134464" y="152614"/>
                  </a:lnTo>
                  <a:lnTo>
                    <a:pt x="137414" y="147271"/>
                  </a:lnTo>
                  <a:lnTo>
                    <a:pt x="140554" y="139452"/>
                  </a:lnTo>
                  <a:lnTo>
                    <a:pt x="142773" y="131140"/>
                  </a:lnTo>
                  <a:lnTo>
                    <a:pt x="142773" y="87919"/>
                  </a:lnTo>
                  <a:lnTo>
                    <a:pt x="141537" y="81886"/>
                  </a:lnTo>
                  <a:lnTo>
                    <a:pt x="139633" y="75944"/>
                  </a:lnTo>
                  <a:lnTo>
                    <a:pt x="137048" y="70095"/>
                  </a:lnTo>
                  <a:lnTo>
                    <a:pt x="134527" y="64184"/>
                  </a:lnTo>
                  <a:lnTo>
                    <a:pt x="134464" y="53010"/>
                  </a:lnTo>
                  <a:lnTo>
                    <a:pt x="136914" y="18530"/>
                  </a:lnTo>
                  <a:lnTo>
                    <a:pt x="140034" y="21310"/>
                  </a:lnTo>
                  <a:lnTo>
                    <a:pt x="162166" y="59290"/>
                  </a:lnTo>
                  <a:lnTo>
                    <a:pt x="170461" y="100456"/>
                  </a:lnTo>
                  <a:lnTo>
                    <a:pt x="170441" y="118413"/>
                  </a:lnTo>
                  <a:lnTo>
                    <a:pt x="162232" y="159399"/>
                  </a:lnTo>
                  <a:lnTo>
                    <a:pt x="140028" y="197155"/>
                  </a:lnTo>
                  <a:lnTo>
                    <a:pt x="134464" y="202073"/>
                  </a:lnTo>
                  <a:close/>
                </a:path>
                <a:path w="180339" h="294005">
                  <a:moveTo>
                    <a:pt x="134464" y="64082"/>
                  </a:moveTo>
                  <a:lnTo>
                    <a:pt x="131299" y="58983"/>
                  </a:lnTo>
                  <a:lnTo>
                    <a:pt x="123405" y="49994"/>
                  </a:lnTo>
                  <a:lnTo>
                    <a:pt x="118614" y="46453"/>
                  </a:lnTo>
                  <a:lnTo>
                    <a:pt x="112940" y="43867"/>
                  </a:lnTo>
                  <a:lnTo>
                    <a:pt x="107278" y="41220"/>
                  </a:lnTo>
                  <a:lnTo>
                    <a:pt x="100545" y="39896"/>
                  </a:lnTo>
                  <a:lnTo>
                    <a:pt x="135396" y="39896"/>
                  </a:lnTo>
                  <a:lnTo>
                    <a:pt x="134464" y="53010"/>
                  </a:lnTo>
                  <a:lnTo>
                    <a:pt x="134464" y="64082"/>
                  </a:lnTo>
                  <a:close/>
                </a:path>
                <a:path w="180339" h="294005">
                  <a:moveTo>
                    <a:pt x="134464" y="152614"/>
                  </a:moveTo>
                  <a:lnTo>
                    <a:pt x="134464" y="64082"/>
                  </a:lnTo>
                  <a:lnTo>
                    <a:pt x="137048" y="70095"/>
                  </a:lnTo>
                  <a:lnTo>
                    <a:pt x="139633" y="75944"/>
                  </a:lnTo>
                  <a:lnTo>
                    <a:pt x="141537" y="81886"/>
                  </a:lnTo>
                  <a:lnTo>
                    <a:pt x="142773" y="87919"/>
                  </a:lnTo>
                  <a:lnTo>
                    <a:pt x="142773" y="131140"/>
                  </a:lnTo>
                  <a:lnTo>
                    <a:pt x="140554" y="139452"/>
                  </a:lnTo>
                  <a:lnTo>
                    <a:pt x="137414" y="147271"/>
                  </a:lnTo>
                  <a:lnTo>
                    <a:pt x="134464" y="152614"/>
                  </a:lnTo>
                  <a:close/>
                </a:path>
                <a:path w="180339" h="294005">
                  <a:moveTo>
                    <a:pt x="134464" y="178240"/>
                  </a:moveTo>
                  <a:lnTo>
                    <a:pt x="92349" y="178240"/>
                  </a:lnTo>
                  <a:lnTo>
                    <a:pt x="99671" y="177842"/>
                  </a:lnTo>
                  <a:lnTo>
                    <a:pt x="106298" y="176647"/>
                  </a:lnTo>
                  <a:lnTo>
                    <a:pt x="134464" y="152614"/>
                  </a:lnTo>
                  <a:lnTo>
                    <a:pt x="134464" y="178240"/>
                  </a:lnTo>
                  <a:close/>
                </a:path>
                <a:path w="180339" h="294005">
                  <a:moveTo>
                    <a:pt x="89575" y="293495"/>
                  </a:moveTo>
                  <a:lnTo>
                    <a:pt x="49386" y="285460"/>
                  </a:lnTo>
                  <a:lnTo>
                    <a:pt x="14758" y="261004"/>
                  </a:lnTo>
                  <a:lnTo>
                    <a:pt x="8498" y="252860"/>
                  </a:lnTo>
                  <a:lnTo>
                    <a:pt x="33527" y="224416"/>
                  </a:lnTo>
                  <a:lnTo>
                    <a:pt x="41256" y="233114"/>
                  </a:lnTo>
                  <a:lnTo>
                    <a:pt x="48572" y="240093"/>
                  </a:lnTo>
                  <a:lnTo>
                    <a:pt x="86990" y="254338"/>
                  </a:lnTo>
                  <a:lnTo>
                    <a:pt x="167058" y="254338"/>
                  </a:lnTo>
                  <a:lnTo>
                    <a:pt x="161879" y="262089"/>
                  </a:lnTo>
                  <a:lnTo>
                    <a:pt x="125648" y="287625"/>
                  </a:lnTo>
                  <a:lnTo>
                    <a:pt x="102328" y="292843"/>
                  </a:lnTo>
                  <a:lnTo>
                    <a:pt x="89575" y="293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1673" y="1721034"/>
              <a:ext cx="1603758" cy="371626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2067600" y="2925204"/>
            <a:ext cx="208279" cy="1800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50">
                <a:solidFill>
                  <a:srgbClr val="29378F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29378F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350" spc="-50">
                <a:solidFill>
                  <a:srgbClr val="29378F"/>
                </a:solidFill>
                <a:latin typeface="Arial"/>
                <a:cs typeface="Arial"/>
              </a:rPr>
              <a:t>●</a:t>
            </a:r>
            <a:endParaRPr sz="23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71093" y="2904704"/>
            <a:ext cx="6237605" cy="1488440"/>
          </a:xfrm>
          <a:prstGeom prst="rect"/>
        </p:spPr>
        <p:txBody>
          <a:bodyPr wrap="square" lIns="0" tIns="66675" rIns="0" bIns="0" rtlCol="0" vert="horz">
            <a:spAutoFit/>
          </a:bodyPr>
          <a:lstStyle/>
          <a:p>
            <a:pPr marL="12700" marR="114300">
              <a:lnSpc>
                <a:spcPts val="2780"/>
              </a:lnSpc>
              <a:spcBef>
                <a:spcPts val="525"/>
              </a:spcBef>
            </a:pPr>
            <a:r>
              <a:rPr dirty="0" spc="-170">
                <a:solidFill>
                  <a:srgbClr val="29378F"/>
                </a:solidFill>
              </a:rPr>
              <a:t>Use</a:t>
            </a:r>
            <a:r>
              <a:rPr dirty="0" spc="-90">
                <a:solidFill>
                  <a:srgbClr val="29378F"/>
                </a:solidFill>
              </a:rPr>
              <a:t> </a:t>
            </a:r>
            <a:r>
              <a:rPr dirty="0" spc="-114">
                <a:solidFill>
                  <a:srgbClr val="29378F"/>
                </a:solidFill>
              </a:rPr>
              <a:t>of</a:t>
            </a:r>
            <a:r>
              <a:rPr dirty="0" spc="-155">
                <a:solidFill>
                  <a:srgbClr val="29378F"/>
                </a:solidFill>
              </a:rPr>
              <a:t> </a:t>
            </a:r>
            <a:r>
              <a:rPr dirty="0" spc="-160">
                <a:solidFill>
                  <a:srgbClr val="29378F"/>
                </a:solidFill>
              </a:rPr>
              <a:t>regression</a:t>
            </a:r>
            <a:r>
              <a:rPr dirty="0" spc="-155">
                <a:solidFill>
                  <a:srgbClr val="29378F"/>
                </a:solidFill>
              </a:rPr>
              <a:t> </a:t>
            </a:r>
            <a:r>
              <a:rPr dirty="0" spc="-145">
                <a:solidFill>
                  <a:srgbClr val="29378F"/>
                </a:solidFill>
              </a:rPr>
              <a:t>models</a:t>
            </a:r>
            <a:r>
              <a:rPr dirty="0" spc="-155">
                <a:solidFill>
                  <a:srgbClr val="29378F"/>
                </a:solidFill>
              </a:rPr>
              <a:t> </a:t>
            </a:r>
            <a:r>
              <a:rPr dirty="0" spc="-135">
                <a:solidFill>
                  <a:srgbClr val="29378F"/>
                </a:solidFill>
              </a:rPr>
              <a:t>to</a:t>
            </a:r>
            <a:r>
              <a:rPr dirty="0" spc="-75">
                <a:solidFill>
                  <a:srgbClr val="29378F"/>
                </a:solidFill>
              </a:rPr>
              <a:t> </a:t>
            </a:r>
            <a:r>
              <a:rPr dirty="0" spc="-125">
                <a:solidFill>
                  <a:srgbClr val="29378F"/>
                </a:solidFill>
              </a:rPr>
              <a:t>predict</a:t>
            </a:r>
            <a:r>
              <a:rPr dirty="0" spc="-105">
                <a:solidFill>
                  <a:srgbClr val="29378F"/>
                </a:solidFill>
              </a:rPr>
              <a:t> </a:t>
            </a:r>
            <a:r>
              <a:rPr dirty="0" spc="-125">
                <a:solidFill>
                  <a:srgbClr val="29378F"/>
                </a:solidFill>
              </a:rPr>
              <a:t>employee </a:t>
            </a:r>
            <a:r>
              <a:rPr dirty="0" spc="-160">
                <a:solidFill>
                  <a:srgbClr val="29378F"/>
                </a:solidFill>
              </a:rPr>
              <a:t>performance</a:t>
            </a:r>
            <a:r>
              <a:rPr dirty="0" spc="-105">
                <a:solidFill>
                  <a:srgbClr val="29378F"/>
                </a:solidFill>
              </a:rPr>
              <a:t> </a:t>
            </a:r>
            <a:r>
              <a:rPr dirty="0" spc="-10">
                <a:solidFill>
                  <a:srgbClr val="29378F"/>
                </a:solidFill>
              </a:rPr>
              <a:t>trends</a:t>
            </a:r>
          </a:p>
          <a:p>
            <a:pPr marL="12700" marR="5080">
              <a:lnSpc>
                <a:spcPts val="2780"/>
              </a:lnSpc>
            </a:pPr>
            <a:r>
              <a:rPr dirty="0" spc="-150">
                <a:solidFill>
                  <a:srgbClr val="29378F"/>
                </a:solidFill>
              </a:rPr>
              <a:t>Classif</a:t>
            </a:r>
            <a:r>
              <a:rPr dirty="0" spc="-195">
                <a:solidFill>
                  <a:srgbClr val="29378F"/>
                </a:solidFill>
              </a:rPr>
              <a:t> </a:t>
            </a:r>
            <a:r>
              <a:rPr dirty="0" spc="-785">
                <a:solidFill>
                  <a:srgbClr val="29378F"/>
                </a:solidFill>
              </a:rPr>
              <a:t>i</a:t>
            </a:r>
            <a:r>
              <a:rPr dirty="0" spc="-110">
                <a:solidFill>
                  <a:srgbClr val="29378F"/>
                </a:solidFill>
              </a:rPr>
              <a:t>c</a:t>
            </a:r>
            <a:r>
              <a:rPr dirty="0" spc="-160">
                <a:solidFill>
                  <a:srgbClr val="29378F"/>
                </a:solidFill>
              </a:rPr>
              <a:t>a</a:t>
            </a:r>
            <a:r>
              <a:rPr dirty="0" spc="-140">
                <a:solidFill>
                  <a:srgbClr val="29378F"/>
                </a:solidFill>
              </a:rPr>
              <a:t>ti</a:t>
            </a:r>
            <a:r>
              <a:rPr dirty="0" spc="-120">
                <a:solidFill>
                  <a:srgbClr val="29378F"/>
                </a:solidFill>
              </a:rPr>
              <a:t>o</a:t>
            </a:r>
            <a:r>
              <a:rPr dirty="0" spc="-130">
                <a:solidFill>
                  <a:srgbClr val="29378F"/>
                </a:solidFill>
              </a:rPr>
              <a:t>n</a:t>
            </a:r>
            <a:r>
              <a:rPr dirty="0" spc="-145">
                <a:solidFill>
                  <a:srgbClr val="29378F"/>
                </a:solidFill>
              </a:rPr>
              <a:t> models</a:t>
            </a:r>
            <a:r>
              <a:rPr dirty="0" spc="-140">
                <a:solidFill>
                  <a:srgbClr val="29378F"/>
                </a:solidFill>
              </a:rPr>
              <a:t> </a:t>
            </a:r>
            <a:r>
              <a:rPr dirty="0" spc="-135">
                <a:solidFill>
                  <a:srgbClr val="29378F"/>
                </a:solidFill>
              </a:rPr>
              <a:t>to</a:t>
            </a:r>
            <a:r>
              <a:rPr dirty="0" spc="-60">
                <a:solidFill>
                  <a:srgbClr val="29378F"/>
                </a:solidFill>
              </a:rPr>
              <a:t> </a:t>
            </a:r>
            <a:r>
              <a:rPr dirty="0" spc="-135">
                <a:solidFill>
                  <a:srgbClr val="29378F"/>
                </a:solidFill>
              </a:rPr>
              <a:t>categorize</a:t>
            </a:r>
            <a:r>
              <a:rPr dirty="0" spc="-80">
                <a:solidFill>
                  <a:srgbClr val="29378F"/>
                </a:solidFill>
              </a:rPr>
              <a:t> </a:t>
            </a:r>
            <a:r>
              <a:rPr dirty="0" spc="-135">
                <a:solidFill>
                  <a:srgbClr val="29378F"/>
                </a:solidFill>
              </a:rPr>
              <a:t>employees </a:t>
            </a:r>
            <a:r>
              <a:rPr dirty="0" spc="-130">
                <a:solidFill>
                  <a:srgbClr val="29378F"/>
                </a:solidFill>
              </a:rPr>
              <a:t>into</a:t>
            </a:r>
            <a:r>
              <a:rPr dirty="0" spc="-90">
                <a:solidFill>
                  <a:srgbClr val="29378F"/>
                </a:solidFill>
              </a:rPr>
              <a:t> </a:t>
            </a:r>
            <a:r>
              <a:rPr dirty="0" spc="-160">
                <a:solidFill>
                  <a:srgbClr val="29378F"/>
                </a:solidFill>
              </a:rPr>
              <a:t>performance</a:t>
            </a:r>
            <a:r>
              <a:rPr dirty="0" spc="-105">
                <a:solidFill>
                  <a:srgbClr val="29378F"/>
                </a:solidFill>
              </a:rPr>
              <a:t> </a:t>
            </a:r>
            <a:r>
              <a:rPr dirty="0" spc="-20">
                <a:solidFill>
                  <a:srgbClr val="29378F"/>
                </a:solidFill>
              </a:rPr>
              <a:t>tiers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471093" y="4316928"/>
            <a:ext cx="5610860" cy="7823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525"/>
              </a:spcBef>
            </a:pPr>
            <a:r>
              <a:rPr dirty="0" sz="2650" spc="-135">
                <a:solidFill>
                  <a:srgbClr val="29378F"/>
                </a:solidFill>
                <a:latin typeface="Roboto"/>
                <a:cs typeface="Roboto"/>
              </a:rPr>
              <a:t>clustering</a:t>
            </a:r>
            <a:r>
              <a:rPr dirty="0" sz="2650" spc="-185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145">
                <a:solidFill>
                  <a:srgbClr val="29378F"/>
                </a:solidFill>
                <a:latin typeface="Roboto"/>
                <a:cs typeface="Roboto"/>
              </a:rPr>
              <a:t>analysis</a:t>
            </a:r>
            <a:r>
              <a:rPr dirty="0" sz="2650" spc="-160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135">
                <a:solidFill>
                  <a:srgbClr val="29378F"/>
                </a:solidFill>
                <a:latin typeface="Roboto"/>
                <a:cs typeface="Roboto"/>
              </a:rPr>
              <a:t>to</a:t>
            </a:r>
            <a:r>
              <a:rPr dirty="0" sz="2650" spc="-80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120">
                <a:solidFill>
                  <a:srgbClr val="29378F"/>
                </a:solidFill>
                <a:latin typeface="Roboto"/>
                <a:cs typeface="Roboto"/>
              </a:rPr>
              <a:t>identify</a:t>
            </a:r>
            <a:r>
              <a:rPr dirty="0" sz="2650" spc="-165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145">
                <a:solidFill>
                  <a:srgbClr val="29378F"/>
                </a:solidFill>
                <a:latin typeface="Roboto"/>
                <a:cs typeface="Roboto"/>
              </a:rPr>
              <a:t>patterns</a:t>
            </a:r>
            <a:r>
              <a:rPr dirty="0" sz="2650" spc="-155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80">
                <a:solidFill>
                  <a:srgbClr val="29378F"/>
                </a:solidFill>
                <a:latin typeface="Roboto"/>
                <a:cs typeface="Roboto"/>
              </a:rPr>
              <a:t>and </a:t>
            </a:r>
            <a:r>
              <a:rPr dirty="0" sz="2650" spc="-155">
                <a:solidFill>
                  <a:srgbClr val="29378F"/>
                </a:solidFill>
                <a:latin typeface="Roboto"/>
                <a:cs typeface="Roboto"/>
              </a:rPr>
              <a:t>anomalies </a:t>
            </a:r>
            <a:r>
              <a:rPr dirty="0" sz="2650" spc="-110">
                <a:solidFill>
                  <a:srgbClr val="29378F"/>
                </a:solidFill>
                <a:latin typeface="Roboto"/>
                <a:cs typeface="Roboto"/>
              </a:rPr>
              <a:t>in</a:t>
            </a:r>
            <a:r>
              <a:rPr dirty="0" sz="2650" spc="-120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170">
                <a:solidFill>
                  <a:srgbClr val="29378F"/>
                </a:solidFill>
                <a:latin typeface="Roboto"/>
                <a:cs typeface="Roboto"/>
              </a:rPr>
              <a:t>employee</a:t>
            </a:r>
            <a:r>
              <a:rPr dirty="0" sz="2650" spc="-80">
                <a:solidFill>
                  <a:srgbClr val="29378F"/>
                </a:solidFill>
                <a:latin typeface="Roboto"/>
                <a:cs typeface="Roboto"/>
              </a:rPr>
              <a:t> </a:t>
            </a:r>
            <a:r>
              <a:rPr dirty="0" sz="2650" spc="-20">
                <a:solidFill>
                  <a:srgbClr val="29378F"/>
                </a:solidFill>
                <a:latin typeface="Roboto"/>
                <a:cs typeface="Roboto"/>
              </a:rPr>
              <a:t>data</a:t>
            </a:r>
            <a:endParaRPr sz="26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2024-08-30T07:59:08Z</dcterms:created>
  <dcterms:modified xsi:type="dcterms:W3CDTF">2024-08-30T07:59:08Z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2024-08-30T00:00:00Z</vt:filetime>
  </property>
  <property fmtid="{D5CDD505-2E9C-101B-9397-08002B2CF9AE}" pid="3" name="Producer">
    <vt:lpwstr>3-Heights(TM) PDF Security Shell 4.8.25.2 (http://www.pdf-tools.com)</vt:lpwstr>
  </property>
</Properties>
</file>