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493ff43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493ff43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493ff433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493ff433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493ff433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493ff433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493ff433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493ff433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        </a:t>
            </a:r>
            <a:r>
              <a:rPr lang="en"/>
              <a:t>My AI Vision Project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Built by YALAMKAYALA DURGA SAI PRASAD</a:t>
            </a:r>
            <a:endParaRPr b="1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My AI Does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AI guesses pictures like cats and airplanes using the CIFAR-10 dataset. I built two models: a CNN and MobileNetV2.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I Made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Used Python and TensorFlow in Google Colab. Trained my AI with 50,000 pictures. Made charts to show progress.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My AI’s Results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First AI accuracy:70.45 % . Smarter AI accuracy: 85.20%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See It Work!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AI guessed a picture!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98" y="1667348"/>
            <a:ext cx="3131300" cy="33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