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7EE3-CA02-3EB1-C923-E2C8ED9B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37328"/>
            <a:ext cx="9176822" cy="2441542"/>
          </a:xfrm>
        </p:spPr>
        <p:txBody>
          <a:bodyPr/>
          <a:lstStyle/>
          <a:p>
            <a:r>
              <a:rPr lang="en-US" sz="3200" b="1" dirty="0"/>
              <a:t>Hospital Management System </a:t>
            </a:r>
            <a:br>
              <a:rPr lang="en-US" sz="3200" b="1" dirty="0"/>
            </a:br>
            <a:r>
              <a:rPr lang="en-US" sz="4000" b="1" dirty="0"/>
              <a:t>Online Booking of Scanning                and X-ray </a:t>
            </a:r>
            <a:br>
              <a:rPr lang="en-US" sz="4000" b="1" dirty="0"/>
            </a:br>
            <a:r>
              <a:rPr lang="en-US" sz="1600" b="1" dirty="0"/>
              <a:t>Mean </a:t>
            </a:r>
            <a:r>
              <a:rPr lang="en-US" sz="1600" b="1"/>
              <a:t>stack project_ _ _ _  _ _ _ _ _ _ _ _  _ _ _ __  _ _ _ _ _ _ __ _ _ _ _ _ _ _ _ _ _ _ _ _ _ </a:t>
            </a:r>
            <a:endParaRPr lang="en-IN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87B2-8709-4C4F-F3DC-07F21714C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978870"/>
            <a:ext cx="9893259" cy="3205114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BY team:</a:t>
            </a:r>
          </a:p>
          <a:p>
            <a:r>
              <a:rPr lang="en-IN" dirty="0"/>
              <a:t>                                                                                                                                    21481a0522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21481a0523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21481a0524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21481a0525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21481a0526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21481a0528</a:t>
            </a:r>
          </a:p>
          <a:p>
            <a:r>
              <a:rPr lang="en-US" dirty="0"/>
              <a:t>                                                                                                                                    21481a0529</a:t>
            </a:r>
          </a:p>
        </p:txBody>
      </p:sp>
    </p:spTree>
    <p:extLst>
      <p:ext uri="{BB962C8B-B14F-4D97-AF65-F5344CB8AC3E}">
        <p14:creationId xmlns:p14="http://schemas.microsoft.com/office/powerpoint/2010/main" val="21579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FB96-42CD-291E-4F16-656506F1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2D0CD-4282-D330-A98C-DCDC6C8E4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 of project</a:t>
            </a:r>
          </a:p>
          <a:p>
            <a:r>
              <a:rPr lang="en-US" dirty="0"/>
              <a:t>Technologies used </a:t>
            </a:r>
          </a:p>
          <a:p>
            <a:r>
              <a:rPr lang="en-US" dirty="0"/>
              <a:t>Working model</a:t>
            </a:r>
          </a:p>
          <a:p>
            <a:r>
              <a:rPr lang="en-US" dirty="0"/>
              <a:t>Advantages </a:t>
            </a:r>
          </a:p>
          <a:p>
            <a:r>
              <a:rPr lang="en-US" dirty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74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8446-5A20-9F9D-2C8F-2F006E2D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project: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727F-55AF-38C6-FFC5-4100A6EC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booking/appointment of scanning and x-ray.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65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76EF-5D97-7C12-2858-3995912C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Technologies: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56F71-288C-D02D-A0A9-1564E51F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Angular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Express </a:t>
            </a:r>
            <a:r>
              <a:rPr lang="en-US" dirty="0" err="1"/>
              <a:t>js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Mongodb</a:t>
            </a:r>
            <a:r>
              <a:rPr lang="en-US" dirty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30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BEB-8716-2684-8B11-8040AEC97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121335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Model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CE0D-51C3-C49D-999C-781436ED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Lets get </a:t>
            </a:r>
            <a:r>
              <a:rPr lang="en-US" dirty="0" err="1"/>
              <a:t>strated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2880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F1EE-07AC-944B-5BDB-E156A3DDA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E501-91AA-A693-C914-26A795DC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Convenience:Booking</a:t>
            </a:r>
            <a:r>
              <a:rPr lang="en-US" dirty="0"/>
              <a:t> from </a:t>
            </a:r>
            <a:r>
              <a:rPr lang="en-US" dirty="0" err="1"/>
              <a:t>anywhere,anytime</a:t>
            </a:r>
            <a:r>
              <a:rPr lang="en-US" dirty="0"/>
              <a:t>.</a:t>
            </a:r>
          </a:p>
          <a:p>
            <a:r>
              <a:rPr lang="en-US" dirty="0" err="1"/>
              <a:t>Efficiency:Reduced</a:t>
            </a:r>
            <a:r>
              <a:rPr lang="en-US" dirty="0"/>
              <a:t> waiting times.</a:t>
            </a:r>
          </a:p>
          <a:p>
            <a:r>
              <a:rPr lang="en-US" dirty="0" err="1"/>
              <a:t>Savings:Discounts</a:t>
            </a:r>
            <a:r>
              <a:rPr lang="en-US" dirty="0"/>
              <a:t> encourage timely payments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17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B63694-3B5F-8A19-E6E4-7BA489716086}"/>
              </a:ext>
            </a:extLst>
          </p:cNvPr>
          <p:cNvSpPr/>
          <p:nvPr/>
        </p:nvSpPr>
        <p:spPr>
          <a:xfrm>
            <a:off x="336223" y="810705"/>
            <a:ext cx="5759777" cy="45814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  <a:endParaRPr lang="en-IN" sz="6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8C02E7-CF44-FCE4-1340-C80383789267}"/>
              </a:ext>
            </a:extLst>
          </p:cNvPr>
          <p:cNvSpPr txBox="1"/>
          <p:nvPr/>
        </p:nvSpPr>
        <p:spPr>
          <a:xfrm>
            <a:off x="6645897" y="3237263"/>
            <a:ext cx="40535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have any questions, feel free to 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460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{C2796458-C07D-4FF4-A6EE-5D2C4B3D182F}tf02900722</Template>
  <TotalTime>78</TotalTime>
  <Words>147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Wingdings</vt:lpstr>
      <vt:lpstr>Wingdings 3</vt:lpstr>
      <vt:lpstr>Ion Boardroom</vt:lpstr>
      <vt:lpstr>Hospital Management System  Online Booking of Scanning                and X-ray  Mean stack project_ _ _ _  _ _ _ _ _ _ _ _  _ _ _ __  _ _ _ _ _ _ __ _ _ _ _ _ _ _ _ _ _ _ _ _ _ </vt:lpstr>
      <vt:lpstr>Agenda:</vt:lpstr>
      <vt:lpstr>Aim of the project:</vt:lpstr>
      <vt:lpstr>Technologies: </vt:lpstr>
      <vt:lpstr>Working Model</vt:lpstr>
      <vt:lpstr>Advantages: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Booking of Scanning                and X-ray </dc:title>
  <dc:creator>battulekhasree9@outlook.com</dc:creator>
  <cp:lastModifiedBy>battulekhasree9@outlook.com</cp:lastModifiedBy>
  <cp:revision>5</cp:revision>
  <dcterms:created xsi:type="dcterms:W3CDTF">2024-04-30T13:08:45Z</dcterms:created>
  <dcterms:modified xsi:type="dcterms:W3CDTF">2024-04-30T14:41:28Z</dcterms:modified>
</cp:coreProperties>
</file>