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803525" cy="2760345"/>
          </a:xfrm>
          <a:custGeom>
            <a:avLst/>
            <a:gdLst/>
            <a:ahLst/>
            <a:cxnLst/>
            <a:rect l="l" t="t" r="r" b="b"/>
            <a:pathLst>
              <a:path w="2803525" h="2760345">
                <a:moveTo>
                  <a:pt x="0" y="2760181"/>
                </a:moveTo>
                <a:lnTo>
                  <a:pt x="0" y="2745923"/>
                </a:lnTo>
                <a:lnTo>
                  <a:pt x="47314" y="2738751"/>
                </a:lnTo>
                <a:lnTo>
                  <a:pt x="93543" y="2731054"/>
                </a:lnTo>
                <a:lnTo>
                  <a:pt x="139555" y="2722718"/>
                </a:lnTo>
                <a:lnTo>
                  <a:pt x="185346" y="2713747"/>
                </a:lnTo>
                <a:lnTo>
                  <a:pt x="230911" y="2704145"/>
                </a:lnTo>
                <a:lnTo>
                  <a:pt x="276245" y="2693919"/>
                </a:lnTo>
                <a:lnTo>
                  <a:pt x="321344" y="2683071"/>
                </a:lnTo>
                <a:lnTo>
                  <a:pt x="366202" y="2671608"/>
                </a:lnTo>
                <a:lnTo>
                  <a:pt x="410814" y="2659534"/>
                </a:lnTo>
                <a:lnTo>
                  <a:pt x="455177" y="2646854"/>
                </a:lnTo>
                <a:lnTo>
                  <a:pt x="499285" y="2633572"/>
                </a:lnTo>
                <a:lnTo>
                  <a:pt x="543134" y="2619693"/>
                </a:lnTo>
                <a:lnTo>
                  <a:pt x="586718" y="2605222"/>
                </a:lnTo>
                <a:lnTo>
                  <a:pt x="630034" y="2590163"/>
                </a:lnTo>
                <a:lnTo>
                  <a:pt x="673076" y="2574522"/>
                </a:lnTo>
                <a:lnTo>
                  <a:pt x="715839" y="2558304"/>
                </a:lnTo>
                <a:lnTo>
                  <a:pt x="758319" y="2541512"/>
                </a:lnTo>
                <a:lnTo>
                  <a:pt x="800511" y="2524152"/>
                </a:lnTo>
                <a:lnTo>
                  <a:pt x="842411" y="2506228"/>
                </a:lnTo>
                <a:lnTo>
                  <a:pt x="884013" y="2487745"/>
                </a:lnTo>
                <a:lnTo>
                  <a:pt x="925312" y="2468709"/>
                </a:lnTo>
                <a:lnTo>
                  <a:pt x="966305" y="2449123"/>
                </a:lnTo>
                <a:lnTo>
                  <a:pt x="1006986" y="2428992"/>
                </a:lnTo>
                <a:lnTo>
                  <a:pt x="1047351" y="2408322"/>
                </a:lnTo>
                <a:lnTo>
                  <a:pt x="1087395" y="2387117"/>
                </a:lnTo>
                <a:lnTo>
                  <a:pt x="1127112" y="2365381"/>
                </a:lnTo>
                <a:lnTo>
                  <a:pt x="1166499" y="2343120"/>
                </a:lnTo>
                <a:lnTo>
                  <a:pt x="1205550" y="2320338"/>
                </a:lnTo>
                <a:lnTo>
                  <a:pt x="1244261" y="2297040"/>
                </a:lnTo>
                <a:lnTo>
                  <a:pt x="1282627" y="2273231"/>
                </a:lnTo>
                <a:lnTo>
                  <a:pt x="1320643" y="2248915"/>
                </a:lnTo>
                <a:lnTo>
                  <a:pt x="1358305" y="2224097"/>
                </a:lnTo>
                <a:lnTo>
                  <a:pt x="1395608" y="2198782"/>
                </a:lnTo>
                <a:lnTo>
                  <a:pt x="1432547" y="2172975"/>
                </a:lnTo>
                <a:lnTo>
                  <a:pt x="1469116" y="2146681"/>
                </a:lnTo>
                <a:lnTo>
                  <a:pt x="1505313" y="2119903"/>
                </a:lnTo>
                <a:lnTo>
                  <a:pt x="1541131" y="2092648"/>
                </a:lnTo>
                <a:lnTo>
                  <a:pt x="1576566" y="2064919"/>
                </a:lnTo>
                <a:lnTo>
                  <a:pt x="1611613" y="2036722"/>
                </a:lnTo>
                <a:lnTo>
                  <a:pt x="1646268" y="2008061"/>
                </a:lnTo>
                <a:lnTo>
                  <a:pt x="1680526" y="1978941"/>
                </a:lnTo>
                <a:lnTo>
                  <a:pt x="1714382" y="1949367"/>
                </a:lnTo>
                <a:lnTo>
                  <a:pt x="1747831" y="1919343"/>
                </a:lnTo>
                <a:lnTo>
                  <a:pt x="1780868" y="1888875"/>
                </a:lnTo>
                <a:lnTo>
                  <a:pt x="1813489" y="1857966"/>
                </a:lnTo>
                <a:lnTo>
                  <a:pt x="1845689" y="1826622"/>
                </a:lnTo>
                <a:lnTo>
                  <a:pt x="1877464" y="1794848"/>
                </a:lnTo>
                <a:lnTo>
                  <a:pt x="1908807" y="1762648"/>
                </a:lnTo>
                <a:lnTo>
                  <a:pt x="1939716" y="1730026"/>
                </a:lnTo>
                <a:lnTo>
                  <a:pt x="1970185" y="1696989"/>
                </a:lnTo>
                <a:lnTo>
                  <a:pt x="2000208" y="1663540"/>
                </a:lnTo>
                <a:lnTo>
                  <a:pt x="2029783" y="1629685"/>
                </a:lnTo>
                <a:lnTo>
                  <a:pt x="2058903" y="1595427"/>
                </a:lnTo>
                <a:lnTo>
                  <a:pt x="2087564" y="1560772"/>
                </a:lnTo>
                <a:lnTo>
                  <a:pt x="2115761" y="1525725"/>
                </a:lnTo>
                <a:lnTo>
                  <a:pt x="2143489" y="1490289"/>
                </a:lnTo>
                <a:lnTo>
                  <a:pt x="2170745" y="1454471"/>
                </a:lnTo>
                <a:lnTo>
                  <a:pt x="2197522" y="1418275"/>
                </a:lnTo>
                <a:lnTo>
                  <a:pt x="2223817" y="1381705"/>
                </a:lnTo>
                <a:lnTo>
                  <a:pt x="2249624" y="1344766"/>
                </a:lnTo>
                <a:lnTo>
                  <a:pt x="2274939" y="1307464"/>
                </a:lnTo>
                <a:lnTo>
                  <a:pt x="2299756" y="1269802"/>
                </a:lnTo>
                <a:lnTo>
                  <a:pt x="2324072" y="1231786"/>
                </a:lnTo>
                <a:lnTo>
                  <a:pt x="2347881" y="1193419"/>
                </a:lnTo>
                <a:lnTo>
                  <a:pt x="2371180" y="1154708"/>
                </a:lnTo>
                <a:lnTo>
                  <a:pt x="2393962" y="1115657"/>
                </a:lnTo>
                <a:lnTo>
                  <a:pt x="2416223" y="1076270"/>
                </a:lnTo>
                <a:lnTo>
                  <a:pt x="2437958" y="1036553"/>
                </a:lnTo>
                <a:lnTo>
                  <a:pt x="2459164" y="996510"/>
                </a:lnTo>
                <a:lnTo>
                  <a:pt x="2479834" y="956145"/>
                </a:lnTo>
                <a:lnTo>
                  <a:pt x="2499964" y="915464"/>
                </a:lnTo>
                <a:lnTo>
                  <a:pt x="2519550" y="874471"/>
                </a:lnTo>
                <a:lnTo>
                  <a:pt x="2538587" y="833171"/>
                </a:lnTo>
                <a:lnTo>
                  <a:pt x="2557069" y="791569"/>
                </a:lnTo>
                <a:lnTo>
                  <a:pt x="2574993" y="749670"/>
                </a:lnTo>
                <a:lnTo>
                  <a:pt x="2592353" y="707477"/>
                </a:lnTo>
                <a:lnTo>
                  <a:pt x="2609145" y="664997"/>
                </a:lnTo>
                <a:lnTo>
                  <a:pt x="2625364" y="622234"/>
                </a:lnTo>
                <a:lnTo>
                  <a:pt x="2641005" y="579192"/>
                </a:lnTo>
                <a:lnTo>
                  <a:pt x="2656063" y="535877"/>
                </a:lnTo>
                <a:lnTo>
                  <a:pt x="2670534" y="492292"/>
                </a:lnTo>
                <a:lnTo>
                  <a:pt x="2684413" y="448444"/>
                </a:lnTo>
                <a:lnTo>
                  <a:pt x="2697695" y="404336"/>
                </a:lnTo>
                <a:lnTo>
                  <a:pt x="2710376" y="359973"/>
                </a:lnTo>
                <a:lnTo>
                  <a:pt x="2722450" y="315360"/>
                </a:lnTo>
                <a:lnTo>
                  <a:pt x="2733913" y="270502"/>
                </a:lnTo>
                <a:lnTo>
                  <a:pt x="2744760" y="225404"/>
                </a:lnTo>
                <a:lnTo>
                  <a:pt x="2754987" y="180070"/>
                </a:lnTo>
                <a:lnTo>
                  <a:pt x="2764588" y="134505"/>
                </a:lnTo>
                <a:lnTo>
                  <a:pt x="2773559" y="88714"/>
                </a:lnTo>
                <a:lnTo>
                  <a:pt x="2781896" y="42701"/>
                </a:lnTo>
                <a:lnTo>
                  <a:pt x="2789005" y="0"/>
                </a:lnTo>
                <a:lnTo>
                  <a:pt x="2803394" y="0"/>
                </a:lnTo>
                <a:lnTo>
                  <a:pt x="2792159" y="67185"/>
                </a:lnTo>
                <a:lnTo>
                  <a:pt x="2783142" y="115462"/>
                </a:lnTo>
                <a:lnTo>
                  <a:pt x="2773422" y="163544"/>
                </a:lnTo>
                <a:lnTo>
                  <a:pt x="2763000" y="211427"/>
                </a:lnTo>
                <a:lnTo>
                  <a:pt x="2751879" y="259103"/>
                </a:lnTo>
                <a:lnTo>
                  <a:pt x="2740062" y="306567"/>
                </a:lnTo>
                <a:lnTo>
                  <a:pt x="2727551" y="353813"/>
                </a:lnTo>
                <a:lnTo>
                  <a:pt x="2714348" y="400834"/>
                </a:lnTo>
                <a:lnTo>
                  <a:pt x="2700457" y="447623"/>
                </a:lnTo>
                <a:lnTo>
                  <a:pt x="2685880" y="494176"/>
                </a:lnTo>
                <a:lnTo>
                  <a:pt x="2670620" y="540486"/>
                </a:lnTo>
                <a:lnTo>
                  <a:pt x="2654678" y="586546"/>
                </a:lnTo>
                <a:lnTo>
                  <a:pt x="2638058" y="632350"/>
                </a:lnTo>
                <a:lnTo>
                  <a:pt x="2620763" y="677893"/>
                </a:lnTo>
                <a:lnTo>
                  <a:pt x="2602794" y="723168"/>
                </a:lnTo>
                <a:lnTo>
                  <a:pt x="2584154" y="768168"/>
                </a:lnTo>
                <a:lnTo>
                  <a:pt x="2564846" y="812888"/>
                </a:lnTo>
                <a:lnTo>
                  <a:pt x="2544872" y="857321"/>
                </a:lnTo>
                <a:lnTo>
                  <a:pt x="2524236" y="901462"/>
                </a:lnTo>
                <a:lnTo>
                  <a:pt x="2502939" y="945303"/>
                </a:lnTo>
                <a:lnTo>
                  <a:pt x="2480984" y="988840"/>
                </a:lnTo>
                <a:lnTo>
                  <a:pt x="2458374" y="1032065"/>
                </a:lnTo>
                <a:lnTo>
                  <a:pt x="2435110" y="1074972"/>
                </a:lnTo>
                <a:lnTo>
                  <a:pt x="2411197" y="1117556"/>
                </a:lnTo>
                <a:lnTo>
                  <a:pt x="2386636" y="1159810"/>
                </a:lnTo>
                <a:lnTo>
                  <a:pt x="2361430" y="1201728"/>
                </a:lnTo>
                <a:lnTo>
                  <a:pt x="2335582" y="1243303"/>
                </a:lnTo>
                <a:lnTo>
                  <a:pt x="2309093" y="1284530"/>
                </a:lnTo>
                <a:lnTo>
                  <a:pt x="2281967" y="1325402"/>
                </a:lnTo>
                <a:lnTo>
                  <a:pt x="2254206" y="1365914"/>
                </a:lnTo>
                <a:lnTo>
                  <a:pt x="2225813" y="1406058"/>
                </a:lnTo>
                <a:lnTo>
                  <a:pt x="2196791" y="1445829"/>
                </a:lnTo>
                <a:lnTo>
                  <a:pt x="2167141" y="1485221"/>
                </a:lnTo>
                <a:lnTo>
                  <a:pt x="2136866" y="1524227"/>
                </a:lnTo>
                <a:lnTo>
                  <a:pt x="2105969" y="1562841"/>
                </a:lnTo>
                <a:lnTo>
                  <a:pt x="2074453" y="1601057"/>
                </a:lnTo>
                <a:lnTo>
                  <a:pt x="2042320" y="1638869"/>
                </a:lnTo>
                <a:lnTo>
                  <a:pt x="2009573" y="1676271"/>
                </a:lnTo>
                <a:lnTo>
                  <a:pt x="1976214" y="1713256"/>
                </a:lnTo>
                <a:lnTo>
                  <a:pt x="1942246" y="1749819"/>
                </a:lnTo>
                <a:lnTo>
                  <a:pt x="1907671" y="1785952"/>
                </a:lnTo>
                <a:lnTo>
                  <a:pt x="1872492" y="1821650"/>
                </a:lnTo>
                <a:lnTo>
                  <a:pt x="1836794" y="1856830"/>
                </a:lnTo>
                <a:lnTo>
                  <a:pt x="1800660" y="1891406"/>
                </a:lnTo>
                <a:lnTo>
                  <a:pt x="1764098" y="1925375"/>
                </a:lnTo>
                <a:lnTo>
                  <a:pt x="1727113" y="1958734"/>
                </a:lnTo>
                <a:lnTo>
                  <a:pt x="1689711" y="1991482"/>
                </a:lnTo>
                <a:lnTo>
                  <a:pt x="1651899" y="2023615"/>
                </a:lnTo>
                <a:lnTo>
                  <a:pt x="1613683" y="2055132"/>
                </a:lnTo>
                <a:lnTo>
                  <a:pt x="1575068" y="2086029"/>
                </a:lnTo>
                <a:lnTo>
                  <a:pt x="1536062" y="2116304"/>
                </a:lnTo>
                <a:lnTo>
                  <a:pt x="1496671" y="2145954"/>
                </a:lnTo>
                <a:lnTo>
                  <a:pt x="1456900" y="2174977"/>
                </a:lnTo>
                <a:lnTo>
                  <a:pt x="1416755" y="2203370"/>
                </a:lnTo>
                <a:lnTo>
                  <a:pt x="1376244" y="2231131"/>
                </a:lnTo>
                <a:lnTo>
                  <a:pt x="1335372" y="2258257"/>
                </a:lnTo>
                <a:lnTo>
                  <a:pt x="1294145" y="2284746"/>
                </a:lnTo>
                <a:lnTo>
                  <a:pt x="1252569" y="2310595"/>
                </a:lnTo>
                <a:lnTo>
                  <a:pt x="1210651" y="2335801"/>
                </a:lnTo>
                <a:lnTo>
                  <a:pt x="1168398" y="2360362"/>
                </a:lnTo>
                <a:lnTo>
                  <a:pt x="1125814" y="2384275"/>
                </a:lnTo>
                <a:lnTo>
                  <a:pt x="1082906" y="2407538"/>
                </a:lnTo>
                <a:lnTo>
                  <a:pt x="1039681" y="2430148"/>
                </a:lnTo>
                <a:lnTo>
                  <a:pt x="996145" y="2452103"/>
                </a:lnTo>
                <a:lnTo>
                  <a:pt x="952303" y="2473400"/>
                </a:lnTo>
                <a:lnTo>
                  <a:pt x="908163" y="2494036"/>
                </a:lnTo>
                <a:lnTo>
                  <a:pt x="863729" y="2514010"/>
                </a:lnTo>
                <a:lnTo>
                  <a:pt x="819009" y="2533317"/>
                </a:lnTo>
                <a:lnTo>
                  <a:pt x="774009" y="2551957"/>
                </a:lnTo>
                <a:lnTo>
                  <a:pt x="728735" y="2569926"/>
                </a:lnTo>
                <a:lnTo>
                  <a:pt x="683192" y="2587221"/>
                </a:lnTo>
                <a:lnTo>
                  <a:pt x="637388" y="2603841"/>
                </a:lnTo>
                <a:lnTo>
                  <a:pt x="591327" y="2619782"/>
                </a:lnTo>
                <a:lnTo>
                  <a:pt x="545018" y="2635043"/>
                </a:lnTo>
                <a:lnTo>
                  <a:pt x="498465" y="2649620"/>
                </a:lnTo>
                <a:lnTo>
                  <a:pt x="451675" y="2663510"/>
                </a:lnTo>
                <a:lnTo>
                  <a:pt x="404654" y="2676712"/>
                </a:lnTo>
                <a:lnTo>
                  <a:pt x="357409" y="2689223"/>
                </a:lnTo>
                <a:lnTo>
                  <a:pt x="309945" y="2701040"/>
                </a:lnTo>
                <a:lnTo>
                  <a:pt x="262268" y="2712161"/>
                </a:lnTo>
                <a:lnTo>
                  <a:pt x="214386" y="2722582"/>
                </a:lnTo>
                <a:lnTo>
                  <a:pt x="166303" y="2732303"/>
                </a:lnTo>
                <a:lnTo>
                  <a:pt x="118027" y="2741319"/>
                </a:lnTo>
                <a:lnTo>
                  <a:pt x="69563" y="2749629"/>
                </a:lnTo>
                <a:lnTo>
                  <a:pt x="20918" y="2757229"/>
                </a:lnTo>
                <a:lnTo>
                  <a:pt x="0" y="276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2282" y="2728530"/>
            <a:ext cx="4956809" cy="342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42521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42521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42521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5311" y="9675455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65246" y="587796"/>
            <a:ext cx="0" cy="9111615"/>
          </a:xfrm>
          <a:custGeom>
            <a:avLst/>
            <a:gdLst/>
            <a:ahLst/>
            <a:cxnLst/>
            <a:rect l="l" t="t" r="r" b="b"/>
            <a:pathLst>
              <a:path w="0" h="9111615">
                <a:moveTo>
                  <a:pt x="0" y="0"/>
                </a:moveTo>
                <a:lnTo>
                  <a:pt x="0" y="9111534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646435" y="587796"/>
            <a:ext cx="0" cy="9111615"/>
          </a:xfrm>
          <a:custGeom>
            <a:avLst/>
            <a:gdLst/>
            <a:ahLst/>
            <a:cxnLst/>
            <a:rect l="l" t="t" r="r" b="b"/>
            <a:pathLst>
              <a:path w="0" h="9111615">
                <a:moveTo>
                  <a:pt x="0" y="0"/>
                </a:moveTo>
                <a:lnTo>
                  <a:pt x="0" y="9111534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194" y="3940561"/>
            <a:ext cx="2409824" cy="24098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767" y="4228134"/>
            <a:ext cx="1828799" cy="18287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163163" y="4698984"/>
            <a:ext cx="1069340" cy="851535"/>
          </a:xfrm>
          <a:custGeom>
            <a:avLst/>
            <a:gdLst/>
            <a:ahLst/>
            <a:cxnLst/>
            <a:rect l="l" t="t" r="r" b="b"/>
            <a:pathLst>
              <a:path w="1069339" h="851535">
                <a:moveTo>
                  <a:pt x="14328" y="850966"/>
                </a:moveTo>
                <a:lnTo>
                  <a:pt x="6877" y="791529"/>
                </a:lnTo>
                <a:lnTo>
                  <a:pt x="2389" y="739348"/>
                </a:lnTo>
                <a:lnTo>
                  <a:pt x="71" y="688309"/>
                </a:lnTo>
                <a:lnTo>
                  <a:pt x="0" y="638451"/>
                </a:lnTo>
                <a:lnTo>
                  <a:pt x="2253" y="589815"/>
                </a:lnTo>
                <a:lnTo>
                  <a:pt x="6906" y="542442"/>
                </a:lnTo>
                <a:lnTo>
                  <a:pt x="14038" y="496371"/>
                </a:lnTo>
                <a:lnTo>
                  <a:pt x="23724" y="451644"/>
                </a:lnTo>
                <a:lnTo>
                  <a:pt x="36042" y="408302"/>
                </a:lnTo>
                <a:lnTo>
                  <a:pt x="52611" y="362895"/>
                </a:lnTo>
                <a:lnTo>
                  <a:pt x="72151" y="320452"/>
                </a:lnTo>
                <a:lnTo>
                  <a:pt x="94500" y="280920"/>
                </a:lnTo>
                <a:lnTo>
                  <a:pt x="119497" y="244245"/>
                </a:lnTo>
                <a:lnTo>
                  <a:pt x="146980" y="210371"/>
                </a:lnTo>
                <a:lnTo>
                  <a:pt x="176788" y="179245"/>
                </a:lnTo>
                <a:lnTo>
                  <a:pt x="208758" y="150813"/>
                </a:lnTo>
                <a:lnTo>
                  <a:pt x="242729" y="125020"/>
                </a:lnTo>
                <a:lnTo>
                  <a:pt x="278539" y="101813"/>
                </a:lnTo>
                <a:lnTo>
                  <a:pt x="316027" y="81136"/>
                </a:lnTo>
                <a:lnTo>
                  <a:pt x="355030" y="62936"/>
                </a:lnTo>
                <a:lnTo>
                  <a:pt x="395388" y="47159"/>
                </a:lnTo>
                <a:lnTo>
                  <a:pt x="436938" y="33750"/>
                </a:lnTo>
                <a:lnTo>
                  <a:pt x="479518" y="22656"/>
                </a:lnTo>
                <a:lnTo>
                  <a:pt x="522968" y="13821"/>
                </a:lnTo>
                <a:lnTo>
                  <a:pt x="567125" y="7193"/>
                </a:lnTo>
                <a:lnTo>
                  <a:pt x="611827" y="2715"/>
                </a:lnTo>
                <a:lnTo>
                  <a:pt x="656913" y="336"/>
                </a:lnTo>
                <a:lnTo>
                  <a:pt x="702221" y="0"/>
                </a:lnTo>
                <a:lnTo>
                  <a:pt x="747590" y="1652"/>
                </a:lnTo>
                <a:lnTo>
                  <a:pt x="792857" y="5240"/>
                </a:lnTo>
                <a:lnTo>
                  <a:pt x="837861" y="10708"/>
                </a:lnTo>
                <a:lnTo>
                  <a:pt x="882440" y="18002"/>
                </a:lnTo>
                <a:lnTo>
                  <a:pt x="926433" y="27069"/>
                </a:lnTo>
                <a:lnTo>
                  <a:pt x="969678" y="37854"/>
                </a:lnTo>
                <a:lnTo>
                  <a:pt x="1012013" y="50303"/>
                </a:lnTo>
                <a:lnTo>
                  <a:pt x="1053276" y="64361"/>
                </a:lnTo>
                <a:lnTo>
                  <a:pt x="1069188" y="83473"/>
                </a:lnTo>
                <a:lnTo>
                  <a:pt x="1067949" y="95893"/>
                </a:lnTo>
                <a:lnTo>
                  <a:pt x="1060043" y="106691"/>
                </a:lnTo>
                <a:lnTo>
                  <a:pt x="1035664" y="127828"/>
                </a:lnTo>
                <a:lnTo>
                  <a:pt x="1012807" y="150818"/>
                </a:lnTo>
                <a:lnTo>
                  <a:pt x="971013" y="201569"/>
                </a:lnTo>
                <a:lnTo>
                  <a:pt x="933369" y="257371"/>
                </a:lnTo>
                <a:lnTo>
                  <a:pt x="898583" y="316651"/>
                </a:lnTo>
                <a:lnTo>
                  <a:pt x="865363" y="377837"/>
                </a:lnTo>
                <a:lnTo>
                  <a:pt x="848935" y="408652"/>
                </a:lnTo>
                <a:lnTo>
                  <a:pt x="832415" y="439354"/>
                </a:lnTo>
                <a:lnTo>
                  <a:pt x="798448" y="499631"/>
                </a:lnTo>
                <a:lnTo>
                  <a:pt x="762169" y="557093"/>
                </a:lnTo>
                <a:lnTo>
                  <a:pt x="722285" y="610169"/>
                </a:lnTo>
                <a:lnTo>
                  <a:pt x="677506" y="657285"/>
                </a:lnTo>
                <a:lnTo>
                  <a:pt x="626537" y="696868"/>
                </a:lnTo>
                <a:lnTo>
                  <a:pt x="568086" y="727345"/>
                </a:lnTo>
                <a:lnTo>
                  <a:pt x="500862" y="747143"/>
                </a:lnTo>
                <a:lnTo>
                  <a:pt x="423571" y="754689"/>
                </a:lnTo>
                <a:lnTo>
                  <a:pt x="380747" y="753376"/>
                </a:lnTo>
                <a:lnTo>
                  <a:pt x="334922" y="748411"/>
                </a:lnTo>
                <a:lnTo>
                  <a:pt x="285934" y="739595"/>
                </a:lnTo>
                <a:lnTo>
                  <a:pt x="233622" y="726734"/>
                </a:lnTo>
                <a:lnTo>
                  <a:pt x="177824" y="709630"/>
                </a:lnTo>
                <a:lnTo>
                  <a:pt x="118378" y="688087"/>
                </a:lnTo>
                <a:lnTo>
                  <a:pt x="134666" y="640775"/>
                </a:lnTo>
                <a:lnTo>
                  <a:pt x="152534" y="595242"/>
                </a:lnTo>
                <a:lnTo>
                  <a:pt x="172014" y="551524"/>
                </a:lnTo>
                <a:lnTo>
                  <a:pt x="193137" y="509654"/>
                </a:lnTo>
                <a:lnTo>
                  <a:pt x="215932" y="469667"/>
                </a:lnTo>
                <a:lnTo>
                  <a:pt x="240431" y="431596"/>
                </a:lnTo>
                <a:lnTo>
                  <a:pt x="266663" y="395477"/>
                </a:lnTo>
                <a:lnTo>
                  <a:pt x="294659" y="361343"/>
                </a:lnTo>
                <a:lnTo>
                  <a:pt x="324449" y="329228"/>
                </a:lnTo>
                <a:lnTo>
                  <a:pt x="356065" y="299167"/>
                </a:lnTo>
                <a:lnTo>
                  <a:pt x="389536" y="271194"/>
                </a:lnTo>
                <a:lnTo>
                  <a:pt x="424892" y="245343"/>
                </a:lnTo>
                <a:lnTo>
                  <a:pt x="462165" y="221648"/>
                </a:lnTo>
                <a:lnTo>
                  <a:pt x="501385" y="200145"/>
                </a:lnTo>
                <a:lnTo>
                  <a:pt x="542582" y="180866"/>
                </a:lnTo>
                <a:lnTo>
                  <a:pt x="585786" y="163846"/>
                </a:lnTo>
                <a:lnTo>
                  <a:pt x="631028" y="149119"/>
                </a:lnTo>
                <a:lnTo>
                  <a:pt x="678339" y="136720"/>
                </a:lnTo>
                <a:lnTo>
                  <a:pt x="727749" y="126683"/>
                </a:lnTo>
                <a:lnTo>
                  <a:pt x="779288" y="119042"/>
                </a:lnTo>
                <a:lnTo>
                  <a:pt x="832987" y="113830"/>
                </a:lnTo>
                <a:lnTo>
                  <a:pt x="777151" y="114567"/>
                </a:lnTo>
                <a:lnTo>
                  <a:pt x="723268" y="117292"/>
                </a:lnTo>
                <a:lnTo>
                  <a:pt x="671343" y="122010"/>
                </a:lnTo>
                <a:lnTo>
                  <a:pt x="621380" y="128724"/>
                </a:lnTo>
                <a:lnTo>
                  <a:pt x="573383" y="137440"/>
                </a:lnTo>
                <a:lnTo>
                  <a:pt x="527358" y="148161"/>
                </a:lnTo>
                <a:lnTo>
                  <a:pt x="483307" y="160893"/>
                </a:lnTo>
                <a:lnTo>
                  <a:pt x="441235" y="175638"/>
                </a:lnTo>
                <a:lnTo>
                  <a:pt x="401147" y="192403"/>
                </a:lnTo>
                <a:lnTo>
                  <a:pt x="363048" y="211191"/>
                </a:lnTo>
                <a:lnTo>
                  <a:pt x="326940" y="232007"/>
                </a:lnTo>
                <a:lnTo>
                  <a:pt x="292829" y="254855"/>
                </a:lnTo>
                <a:lnTo>
                  <a:pt x="260720" y="279740"/>
                </a:lnTo>
                <a:lnTo>
                  <a:pt x="230615" y="306665"/>
                </a:lnTo>
                <a:lnTo>
                  <a:pt x="202520" y="335635"/>
                </a:lnTo>
                <a:lnTo>
                  <a:pt x="176440" y="366656"/>
                </a:lnTo>
                <a:lnTo>
                  <a:pt x="152377" y="399730"/>
                </a:lnTo>
                <a:lnTo>
                  <a:pt x="130337" y="434863"/>
                </a:lnTo>
                <a:lnTo>
                  <a:pt x="110324" y="472059"/>
                </a:lnTo>
                <a:lnTo>
                  <a:pt x="92342" y="511322"/>
                </a:lnTo>
                <a:lnTo>
                  <a:pt x="76396" y="552657"/>
                </a:lnTo>
                <a:lnTo>
                  <a:pt x="62490" y="596067"/>
                </a:lnTo>
                <a:lnTo>
                  <a:pt x="50628" y="641559"/>
                </a:lnTo>
                <a:lnTo>
                  <a:pt x="40815" y="689135"/>
                </a:lnTo>
                <a:lnTo>
                  <a:pt x="33054" y="738800"/>
                </a:lnTo>
                <a:lnTo>
                  <a:pt x="27351" y="790560"/>
                </a:lnTo>
                <a:lnTo>
                  <a:pt x="23709" y="844417"/>
                </a:lnTo>
                <a:lnTo>
                  <a:pt x="23414" y="850624"/>
                </a:lnTo>
                <a:lnTo>
                  <a:pt x="14328" y="850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16494" y="1042110"/>
            <a:ext cx="824865" cy="501015"/>
          </a:xfrm>
          <a:custGeom>
            <a:avLst/>
            <a:gdLst/>
            <a:ahLst/>
            <a:cxnLst/>
            <a:rect l="l" t="t" r="r" b="b"/>
            <a:pathLst>
              <a:path w="824864" h="501015">
                <a:moveTo>
                  <a:pt x="336880" y="401078"/>
                </a:moveTo>
                <a:lnTo>
                  <a:pt x="332981" y="351967"/>
                </a:lnTo>
                <a:lnTo>
                  <a:pt x="317144" y="298653"/>
                </a:lnTo>
                <a:lnTo>
                  <a:pt x="296341" y="260197"/>
                </a:lnTo>
                <a:lnTo>
                  <a:pt x="268973" y="225806"/>
                </a:lnTo>
                <a:lnTo>
                  <a:pt x="235762" y="195884"/>
                </a:lnTo>
                <a:lnTo>
                  <a:pt x="197396" y="170865"/>
                </a:lnTo>
                <a:lnTo>
                  <a:pt x="154571" y="151142"/>
                </a:lnTo>
                <a:lnTo>
                  <a:pt x="108000" y="137134"/>
                </a:lnTo>
                <a:lnTo>
                  <a:pt x="58394" y="129247"/>
                </a:lnTo>
                <a:lnTo>
                  <a:pt x="6426" y="127914"/>
                </a:lnTo>
                <a:lnTo>
                  <a:pt x="0" y="181279"/>
                </a:lnTo>
                <a:lnTo>
                  <a:pt x="203" y="232727"/>
                </a:lnTo>
                <a:lnTo>
                  <a:pt x="6616" y="281584"/>
                </a:lnTo>
                <a:lnTo>
                  <a:pt x="18808" y="327215"/>
                </a:lnTo>
                <a:lnTo>
                  <a:pt x="36372" y="368935"/>
                </a:lnTo>
                <a:lnTo>
                  <a:pt x="58877" y="406082"/>
                </a:lnTo>
                <a:lnTo>
                  <a:pt x="85902" y="438010"/>
                </a:lnTo>
                <a:lnTo>
                  <a:pt x="117030" y="464032"/>
                </a:lnTo>
                <a:lnTo>
                  <a:pt x="151828" y="483489"/>
                </a:lnTo>
                <a:lnTo>
                  <a:pt x="201485" y="498030"/>
                </a:lnTo>
                <a:lnTo>
                  <a:pt x="248272" y="500761"/>
                </a:lnTo>
                <a:lnTo>
                  <a:pt x="289102" y="496023"/>
                </a:lnTo>
                <a:lnTo>
                  <a:pt x="298932" y="457454"/>
                </a:lnTo>
                <a:lnTo>
                  <a:pt x="275348" y="425983"/>
                </a:lnTo>
                <a:lnTo>
                  <a:pt x="250101" y="393915"/>
                </a:lnTo>
                <a:lnTo>
                  <a:pt x="223139" y="361340"/>
                </a:lnTo>
                <a:lnTo>
                  <a:pt x="184645" y="317550"/>
                </a:lnTo>
                <a:lnTo>
                  <a:pt x="146507" y="277037"/>
                </a:lnTo>
                <a:lnTo>
                  <a:pt x="109029" y="239699"/>
                </a:lnTo>
                <a:lnTo>
                  <a:pt x="72517" y="205460"/>
                </a:lnTo>
                <a:lnTo>
                  <a:pt x="110718" y="232410"/>
                </a:lnTo>
                <a:lnTo>
                  <a:pt x="151980" y="265379"/>
                </a:lnTo>
                <a:lnTo>
                  <a:pt x="195046" y="304825"/>
                </a:lnTo>
                <a:lnTo>
                  <a:pt x="238696" y="351218"/>
                </a:lnTo>
                <a:lnTo>
                  <a:pt x="265252" y="383362"/>
                </a:lnTo>
                <a:lnTo>
                  <a:pt x="288696" y="414743"/>
                </a:lnTo>
                <a:lnTo>
                  <a:pt x="326910" y="473722"/>
                </a:lnTo>
                <a:lnTo>
                  <a:pt x="333349" y="442734"/>
                </a:lnTo>
                <a:lnTo>
                  <a:pt x="336880" y="401078"/>
                </a:lnTo>
                <a:close/>
              </a:path>
              <a:path w="824864" h="501015">
                <a:moveTo>
                  <a:pt x="824445" y="102908"/>
                </a:moveTo>
                <a:lnTo>
                  <a:pt x="823798" y="52463"/>
                </a:lnTo>
                <a:lnTo>
                  <a:pt x="818210" y="1041"/>
                </a:lnTo>
                <a:lnTo>
                  <a:pt x="763016" y="0"/>
                </a:lnTo>
                <a:lnTo>
                  <a:pt x="709752" y="3937"/>
                </a:lnTo>
                <a:lnTo>
                  <a:pt x="658774" y="12547"/>
                </a:lnTo>
                <a:lnTo>
                  <a:pt x="610412" y="25565"/>
                </a:lnTo>
                <a:lnTo>
                  <a:pt x="565035" y="42697"/>
                </a:lnTo>
                <a:lnTo>
                  <a:pt x="522998" y="63652"/>
                </a:lnTo>
                <a:lnTo>
                  <a:pt x="484632" y="88150"/>
                </a:lnTo>
                <a:lnTo>
                  <a:pt x="450303" y="115912"/>
                </a:lnTo>
                <a:lnTo>
                  <a:pt x="420357" y="146646"/>
                </a:lnTo>
                <a:lnTo>
                  <a:pt x="395135" y="180073"/>
                </a:lnTo>
                <a:lnTo>
                  <a:pt x="374992" y="215912"/>
                </a:lnTo>
                <a:lnTo>
                  <a:pt x="360299" y="253860"/>
                </a:lnTo>
                <a:lnTo>
                  <a:pt x="349402" y="309765"/>
                </a:lnTo>
                <a:lnTo>
                  <a:pt x="349250" y="362445"/>
                </a:lnTo>
                <a:lnTo>
                  <a:pt x="356577" y="410095"/>
                </a:lnTo>
                <a:lnTo>
                  <a:pt x="368134" y="450964"/>
                </a:lnTo>
                <a:lnTo>
                  <a:pt x="380644" y="483235"/>
                </a:lnTo>
                <a:lnTo>
                  <a:pt x="418757" y="448678"/>
                </a:lnTo>
                <a:lnTo>
                  <a:pt x="457581" y="411822"/>
                </a:lnTo>
                <a:lnTo>
                  <a:pt x="496976" y="372618"/>
                </a:lnTo>
                <a:lnTo>
                  <a:pt x="536765" y="331000"/>
                </a:lnTo>
                <a:lnTo>
                  <a:pt x="572681" y="291579"/>
                </a:lnTo>
                <a:lnTo>
                  <a:pt x="606628" y="252552"/>
                </a:lnTo>
                <a:lnTo>
                  <a:pt x="638670" y="214045"/>
                </a:lnTo>
                <a:lnTo>
                  <a:pt x="668845" y="176149"/>
                </a:lnTo>
                <a:lnTo>
                  <a:pt x="697191" y="138976"/>
                </a:lnTo>
                <a:lnTo>
                  <a:pt x="723773" y="102666"/>
                </a:lnTo>
                <a:lnTo>
                  <a:pt x="704316" y="139306"/>
                </a:lnTo>
                <a:lnTo>
                  <a:pt x="681570" y="178447"/>
                </a:lnTo>
                <a:lnTo>
                  <a:pt x="655307" y="219608"/>
                </a:lnTo>
                <a:lnTo>
                  <a:pt x="625259" y="262305"/>
                </a:lnTo>
                <a:lnTo>
                  <a:pt x="591210" y="306082"/>
                </a:lnTo>
                <a:lnTo>
                  <a:pt x="552907" y="350443"/>
                </a:lnTo>
                <a:lnTo>
                  <a:pt x="513638" y="391439"/>
                </a:lnTo>
                <a:lnTo>
                  <a:pt x="474891" y="428091"/>
                </a:lnTo>
                <a:lnTo>
                  <a:pt x="437222" y="460578"/>
                </a:lnTo>
                <a:lnTo>
                  <a:pt x="401167" y="489089"/>
                </a:lnTo>
                <a:lnTo>
                  <a:pt x="434225" y="492429"/>
                </a:lnTo>
                <a:lnTo>
                  <a:pt x="476885" y="492861"/>
                </a:lnTo>
                <a:lnTo>
                  <a:pt x="526529" y="487553"/>
                </a:lnTo>
                <a:lnTo>
                  <a:pt x="580567" y="473621"/>
                </a:lnTo>
                <a:lnTo>
                  <a:pt x="636397" y="448233"/>
                </a:lnTo>
                <a:lnTo>
                  <a:pt x="672465" y="424205"/>
                </a:lnTo>
                <a:lnTo>
                  <a:pt x="705129" y="395681"/>
                </a:lnTo>
                <a:lnTo>
                  <a:pt x="734237" y="363054"/>
                </a:lnTo>
                <a:lnTo>
                  <a:pt x="759612" y="326707"/>
                </a:lnTo>
                <a:lnTo>
                  <a:pt x="781088" y="287045"/>
                </a:lnTo>
                <a:lnTo>
                  <a:pt x="798474" y="244436"/>
                </a:lnTo>
                <a:lnTo>
                  <a:pt x="811618" y="199288"/>
                </a:lnTo>
                <a:lnTo>
                  <a:pt x="820331" y="151980"/>
                </a:lnTo>
                <a:lnTo>
                  <a:pt x="824445" y="102908"/>
                </a:lnTo>
                <a:close/>
              </a:path>
            </a:pathLst>
          </a:custGeom>
          <a:solidFill>
            <a:srgbClr val="0C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42521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7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4817" y="523302"/>
            <a:ext cx="17038955" cy="9240520"/>
          </a:xfrm>
          <a:custGeom>
            <a:avLst/>
            <a:gdLst/>
            <a:ahLst/>
            <a:cxnLst/>
            <a:rect l="l" t="t" r="r" b="b"/>
            <a:pathLst>
              <a:path w="17038955" h="9240520">
                <a:moveTo>
                  <a:pt x="17038380" y="9240394"/>
                </a:moveTo>
                <a:lnTo>
                  <a:pt x="0" y="9240394"/>
                </a:lnTo>
                <a:lnTo>
                  <a:pt x="0" y="0"/>
                </a:lnTo>
                <a:lnTo>
                  <a:pt x="17038380" y="0"/>
                </a:lnTo>
                <a:lnTo>
                  <a:pt x="17038380" y="9240394"/>
                </a:lnTo>
                <a:close/>
              </a:path>
            </a:pathLst>
          </a:custGeom>
          <a:solidFill>
            <a:srgbClr val="AAC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24814" y="523315"/>
            <a:ext cx="17038955" cy="9240520"/>
          </a:xfrm>
          <a:custGeom>
            <a:avLst/>
            <a:gdLst/>
            <a:ahLst/>
            <a:cxnLst/>
            <a:rect l="l" t="t" r="r" b="b"/>
            <a:pathLst>
              <a:path w="17038955" h="9240520">
                <a:moveTo>
                  <a:pt x="17038358" y="0"/>
                </a:moveTo>
                <a:lnTo>
                  <a:pt x="17036415" y="0"/>
                </a:lnTo>
                <a:lnTo>
                  <a:pt x="17036415" y="1930"/>
                </a:lnTo>
                <a:lnTo>
                  <a:pt x="17036415" y="9238450"/>
                </a:lnTo>
                <a:lnTo>
                  <a:pt x="1930" y="9238450"/>
                </a:lnTo>
                <a:lnTo>
                  <a:pt x="1930" y="1930"/>
                </a:lnTo>
                <a:lnTo>
                  <a:pt x="17036415" y="1930"/>
                </a:lnTo>
                <a:lnTo>
                  <a:pt x="17036415" y="0"/>
                </a:lnTo>
                <a:lnTo>
                  <a:pt x="1930" y="0"/>
                </a:lnTo>
                <a:lnTo>
                  <a:pt x="0" y="0"/>
                </a:lnTo>
                <a:lnTo>
                  <a:pt x="0" y="9240380"/>
                </a:lnTo>
                <a:lnTo>
                  <a:pt x="1930" y="9240380"/>
                </a:lnTo>
                <a:lnTo>
                  <a:pt x="17036415" y="9240380"/>
                </a:lnTo>
                <a:lnTo>
                  <a:pt x="17038358" y="9240380"/>
                </a:lnTo>
                <a:lnTo>
                  <a:pt x="17038358" y="0"/>
                </a:lnTo>
                <a:close/>
              </a:path>
            </a:pathLst>
          </a:custGeom>
          <a:solidFill>
            <a:srgbClr val="0452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17" y="4064445"/>
            <a:ext cx="5172074" cy="5695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5311" y="9675455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65246" y="587796"/>
            <a:ext cx="0" cy="9111615"/>
          </a:xfrm>
          <a:custGeom>
            <a:avLst/>
            <a:gdLst/>
            <a:ahLst/>
            <a:cxnLst/>
            <a:rect l="l" t="t" r="r" b="b"/>
            <a:pathLst>
              <a:path w="0" h="9111615">
                <a:moveTo>
                  <a:pt x="0" y="0"/>
                </a:moveTo>
                <a:lnTo>
                  <a:pt x="0" y="9111534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646435" y="587796"/>
            <a:ext cx="0" cy="9111615"/>
          </a:xfrm>
          <a:custGeom>
            <a:avLst/>
            <a:gdLst/>
            <a:ahLst/>
            <a:cxnLst/>
            <a:rect l="l" t="t" r="r" b="b"/>
            <a:pathLst>
              <a:path w="0" h="9111615">
                <a:moveTo>
                  <a:pt x="0" y="0"/>
                </a:moveTo>
                <a:lnTo>
                  <a:pt x="0" y="9111534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0494" y="1312197"/>
            <a:ext cx="3713479" cy="1330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42521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8164" y="2861518"/>
            <a:ext cx="7887334" cy="391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jp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830"/>
              </a:spcBef>
            </a:pPr>
            <a:r>
              <a:rPr dirty="0" sz="7750" spc="254">
                <a:solidFill>
                  <a:srgbClr val="FFFFFF"/>
                </a:solidFill>
              </a:rPr>
              <a:t>Smart </a:t>
            </a:r>
            <a:r>
              <a:rPr dirty="0" sz="7750" spc="90">
                <a:solidFill>
                  <a:srgbClr val="FFFFFF"/>
                </a:solidFill>
              </a:rPr>
              <a:t>Irrigation </a:t>
            </a:r>
            <a:r>
              <a:rPr dirty="0" sz="7750" spc="320">
                <a:solidFill>
                  <a:srgbClr val="FFFFFF"/>
                </a:solidFill>
              </a:rPr>
              <a:t>System</a:t>
            </a:r>
            <a:endParaRPr sz="7750"/>
          </a:p>
        </p:txBody>
      </p:sp>
      <p:sp>
        <p:nvSpPr>
          <p:cNvPr id="3" name="object 3" descr=""/>
          <p:cNvSpPr txBox="1"/>
          <p:nvPr/>
        </p:nvSpPr>
        <p:spPr>
          <a:xfrm>
            <a:off x="1652282" y="6612608"/>
            <a:ext cx="435165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>
                <a:solidFill>
                  <a:srgbClr val="FFFFFF"/>
                </a:solidFill>
                <a:latin typeface="Lucida Sans Unicode"/>
                <a:cs typeface="Lucida Sans Unicode"/>
              </a:rPr>
              <a:t>Smart</a:t>
            </a:r>
            <a:r>
              <a:rPr dirty="0" sz="26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65">
                <a:solidFill>
                  <a:srgbClr val="FFFFFF"/>
                </a:solidFill>
                <a:latin typeface="Lucida Sans Unicode"/>
                <a:cs typeface="Lucida Sans Unicode"/>
              </a:rPr>
              <a:t>Drops,</a:t>
            </a:r>
            <a:r>
              <a:rPr dirty="0" sz="26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FFFFFF"/>
                </a:solidFill>
                <a:latin typeface="Lucida Sans Unicode"/>
                <a:cs typeface="Lucida Sans Unicode"/>
              </a:rPr>
              <a:t>Happy</a:t>
            </a:r>
            <a:r>
              <a:rPr dirty="0" sz="26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Lucida Sans Unicode"/>
                <a:cs typeface="Lucida Sans Unicode"/>
              </a:rPr>
              <a:t>Crops!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541243" y="7570329"/>
            <a:ext cx="5746750" cy="2705100"/>
          </a:xfrm>
          <a:custGeom>
            <a:avLst/>
            <a:gdLst/>
            <a:ahLst/>
            <a:cxnLst/>
            <a:rect l="l" t="t" r="r" b="b"/>
            <a:pathLst>
              <a:path w="5746750" h="2705100">
                <a:moveTo>
                  <a:pt x="3563271" y="12700"/>
                </a:moveTo>
                <a:lnTo>
                  <a:pt x="2965680" y="12700"/>
                </a:lnTo>
                <a:lnTo>
                  <a:pt x="3015139" y="0"/>
                </a:lnTo>
                <a:lnTo>
                  <a:pt x="3513812" y="0"/>
                </a:lnTo>
                <a:lnTo>
                  <a:pt x="3563271" y="12700"/>
                </a:lnTo>
                <a:close/>
              </a:path>
              <a:path w="5746750" h="2705100">
                <a:moveTo>
                  <a:pt x="2977244" y="25400"/>
                </a:moveTo>
                <a:lnTo>
                  <a:pt x="2818230" y="25400"/>
                </a:lnTo>
                <a:lnTo>
                  <a:pt x="2867219" y="12700"/>
                </a:lnTo>
                <a:lnTo>
                  <a:pt x="3024673" y="12700"/>
                </a:lnTo>
                <a:lnTo>
                  <a:pt x="2977244" y="25400"/>
                </a:lnTo>
                <a:close/>
              </a:path>
              <a:path w="5746750" h="2705100">
                <a:moveTo>
                  <a:pt x="3710721" y="25400"/>
                </a:moveTo>
                <a:lnTo>
                  <a:pt x="3551708" y="25400"/>
                </a:lnTo>
                <a:lnTo>
                  <a:pt x="3504279" y="12700"/>
                </a:lnTo>
                <a:lnTo>
                  <a:pt x="3661732" y="12700"/>
                </a:lnTo>
                <a:lnTo>
                  <a:pt x="3710721" y="25400"/>
                </a:lnTo>
                <a:close/>
              </a:path>
              <a:path w="5746750" h="2705100">
                <a:moveTo>
                  <a:pt x="2743015" y="50800"/>
                </a:moveTo>
                <a:lnTo>
                  <a:pt x="2672302" y="50800"/>
                </a:lnTo>
                <a:lnTo>
                  <a:pt x="2769410" y="25400"/>
                </a:lnTo>
                <a:lnTo>
                  <a:pt x="2882955" y="25400"/>
                </a:lnTo>
                <a:lnTo>
                  <a:pt x="2836104" y="38100"/>
                </a:lnTo>
                <a:lnTo>
                  <a:pt x="2789456" y="38100"/>
                </a:lnTo>
                <a:lnTo>
                  <a:pt x="2743015" y="50800"/>
                </a:lnTo>
                <a:close/>
              </a:path>
              <a:path w="5746750" h="2705100">
                <a:moveTo>
                  <a:pt x="3856650" y="50800"/>
                </a:moveTo>
                <a:lnTo>
                  <a:pt x="3785938" y="50800"/>
                </a:lnTo>
                <a:lnTo>
                  <a:pt x="3739497" y="38100"/>
                </a:lnTo>
                <a:lnTo>
                  <a:pt x="3692849" y="38100"/>
                </a:lnTo>
                <a:lnTo>
                  <a:pt x="3645998" y="25400"/>
                </a:lnTo>
                <a:lnTo>
                  <a:pt x="3759541" y="25400"/>
                </a:lnTo>
                <a:lnTo>
                  <a:pt x="3856650" y="50800"/>
                </a:lnTo>
                <a:close/>
              </a:path>
              <a:path w="5746750" h="2705100">
                <a:moveTo>
                  <a:pt x="14645" y="2705100"/>
                </a:moveTo>
                <a:lnTo>
                  <a:pt x="0" y="2705100"/>
                </a:lnTo>
                <a:lnTo>
                  <a:pt x="7183" y="2667000"/>
                </a:lnTo>
                <a:lnTo>
                  <a:pt x="16904" y="2628900"/>
                </a:lnTo>
                <a:lnTo>
                  <a:pt x="27326" y="2578100"/>
                </a:lnTo>
                <a:lnTo>
                  <a:pt x="38447" y="2527300"/>
                </a:lnTo>
                <a:lnTo>
                  <a:pt x="50264" y="2476500"/>
                </a:lnTo>
                <a:lnTo>
                  <a:pt x="62775" y="2438400"/>
                </a:lnTo>
                <a:lnTo>
                  <a:pt x="75977" y="2387600"/>
                </a:lnTo>
                <a:lnTo>
                  <a:pt x="89868" y="2336800"/>
                </a:lnTo>
                <a:lnTo>
                  <a:pt x="104445" y="2298700"/>
                </a:lnTo>
                <a:lnTo>
                  <a:pt x="119706" y="2247900"/>
                </a:lnTo>
                <a:lnTo>
                  <a:pt x="135647" y="2197100"/>
                </a:lnTo>
                <a:lnTo>
                  <a:pt x="152267" y="2159000"/>
                </a:lnTo>
                <a:lnTo>
                  <a:pt x="169563" y="2108200"/>
                </a:lnTo>
                <a:lnTo>
                  <a:pt x="187532" y="2070100"/>
                </a:lnTo>
                <a:lnTo>
                  <a:pt x="206172" y="2019300"/>
                </a:lnTo>
                <a:lnTo>
                  <a:pt x="225480" y="1968500"/>
                </a:lnTo>
                <a:lnTo>
                  <a:pt x="245453" y="1930400"/>
                </a:lnTo>
                <a:lnTo>
                  <a:pt x="266090" y="1879600"/>
                </a:lnTo>
                <a:lnTo>
                  <a:pt x="287387" y="1841500"/>
                </a:lnTo>
                <a:lnTo>
                  <a:pt x="309342" y="1803400"/>
                </a:lnTo>
                <a:lnTo>
                  <a:pt x="331952" y="1752600"/>
                </a:lnTo>
                <a:lnTo>
                  <a:pt x="355215" y="1714500"/>
                </a:lnTo>
                <a:lnTo>
                  <a:pt x="379128" y="1663700"/>
                </a:lnTo>
                <a:lnTo>
                  <a:pt x="403689" y="1625600"/>
                </a:lnTo>
                <a:lnTo>
                  <a:pt x="428895" y="1587500"/>
                </a:lnTo>
                <a:lnTo>
                  <a:pt x="454744" y="1549400"/>
                </a:lnTo>
                <a:lnTo>
                  <a:pt x="481232" y="1498600"/>
                </a:lnTo>
                <a:lnTo>
                  <a:pt x="508358" y="1460500"/>
                </a:lnTo>
                <a:lnTo>
                  <a:pt x="536119" y="1422400"/>
                </a:lnTo>
                <a:lnTo>
                  <a:pt x="564512" y="1384300"/>
                </a:lnTo>
                <a:lnTo>
                  <a:pt x="593535" y="1346200"/>
                </a:lnTo>
                <a:lnTo>
                  <a:pt x="623185" y="1308100"/>
                </a:lnTo>
                <a:lnTo>
                  <a:pt x="653460" y="1257300"/>
                </a:lnTo>
                <a:lnTo>
                  <a:pt x="684356" y="1219200"/>
                </a:lnTo>
                <a:lnTo>
                  <a:pt x="715872" y="1181100"/>
                </a:lnTo>
                <a:lnTo>
                  <a:pt x="748005" y="1143000"/>
                </a:lnTo>
                <a:lnTo>
                  <a:pt x="780752" y="1104900"/>
                </a:lnTo>
                <a:lnTo>
                  <a:pt x="814111" y="1079500"/>
                </a:lnTo>
                <a:lnTo>
                  <a:pt x="848080" y="1041400"/>
                </a:lnTo>
                <a:lnTo>
                  <a:pt x="882655" y="1003300"/>
                </a:lnTo>
                <a:lnTo>
                  <a:pt x="917834" y="965200"/>
                </a:lnTo>
                <a:lnTo>
                  <a:pt x="953533" y="927100"/>
                </a:lnTo>
                <a:lnTo>
                  <a:pt x="989668" y="901700"/>
                </a:lnTo>
                <a:lnTo>
                  <a:pt x="1026232" y="863600"/>
                </a:lnTo>
                <a:lnTo>
                  <a:pt x="1063218" y="825500"/>
                </a:lnTo>
                <a:lnTo>
                  <a:pt x="1100621" y="800100"/>
                </a:lnTo>
                <a:lnTo>
                  <a:pt x="1138434" y="762000"/>
                </a:lnTo>
                <a:lnTo>
                  <a:pt x="1176651" y="736600"/>
                </a:lnTo>
                <a:lnTo>
                  <a:pt x="1215266" y="698500"/>
                </a:lnTo>
                <a:lnTo>
                  <a:pt x="1293665" y="647700"/>
                </a:lnTo>
                <a:lnTo>
                  <a:pt x="1333437" y="609600"/>
                </a:lnTo>
                <a:lnTo>
                  <a:pt x="1373581" y="584200"/>
                </a:lnTo>
                <a:lnTo>
                  <a:pt x="1496193" y="508000"/>
                </a:lnTo>
                <a:lnTo>
                  <a:pt x="1621940" y="431800"/>
                </a:lnTo>
                <a:lnTo>
                  <a:pt x="1794192" y="330200"/>
                </a:lnTo>
                <a:lnTo>
                  <a:pt x="1838034" y="317500"/>
                </a:lnTo>
                <a:lnTo>
                  <a:pt x="1882174" y="292100"/>
                </a:lnTo>
                <a:lnTo>
                  <a:pt x="1926607" y="279400"/>
                </a:lnTo>
                <a:lnTo>
                  <a:pt x="1971326" y="254000"/>
                </a:lnTo>
                <a:lnTo>
                  <a:pt x="2016326" y="241300"/>
                </a:lnTo>
                <a:lnTo>
                  <a:pt x="2061601" y="215900"/>
                </a:lnTo>
                <a:lnTo>
                  <a:pt x="2107143" y="203200"/>
                </a:lnTo>
                <a:lnTo>
                  <a:pt x="2152947" y="177800"/>
                </a:lnTo>
                <a:lnTo>
                  <a:pt x="2624026" y="50800"/>
                </a:lnTo>
                <a:lnTo>
                  <a:pt x="2696786" y="50800"/>
                </a:lnTo>
                <a:lnTo>
                  <a:pt x="2559418" y="88900"/>
                </a:lnTo>
                <a:lnTo>
                  <a:pt x="2514084" y="88900"/>
                </a:lnTo>
                <a:lnTo>
                  <a:pt x="2203612" y="177800"/>
                </a:lnTo>
                <a:lnTo>
                  <a:pt x="2160297" y="203200"/>
                </a:lnTo>
                <a:lnTo>
                  <a:pt x="2032012" y="241300"/>
                </a:lnTo>
                <a:lnTo>
                  <a:pt x="1989820" y="266700"/>
                </a:lnTo>
                <a:lnTo>
                  <a:pt x="1947921" y="279400"/>
                </a:lnTo>
                <a:lnTo>
                  <a:pt x="1906319" y="304800"/>
                </a:lnTo>
                <a:lnTo>
                  <a:pt x="1865019" y="317500"/>
                </a:lnTo>
                <a:lnTo>
                  <a:pt x="1824026" y="342900"/>
                </a:lnTo>
                <a:lnTo>
                  <a:pt x="1783345" y="355600"/>
                </a:lnTo>
                <a:lnTo>
                  <a:pt x="1702937" y="406400"/>
                </a:lnTo>
                <a:lnTo>
                  <a:pt x="1663220" y="419100"/>
                </a:lnTo>
                <a:lnTo>
                  <a:pt x="1546071" y="495300"/>
                </a:lnTo>
                <a:lnTo>
                  <a:pt x="1507704" y="508000"/>
                </a:lnTo>
                <a:lnTo>
                  <a:pt x="1394724" y="584200"/>
                </a:lnTo>
                <a:lnTo>
                  <a:pt x="1321215" y="635000"/>
                </a:lnTo>
                <a:lnTo>
                  <a:pt x="1285019" y="673100"/>
                </a:lnTo>
                <a:lnTo>
                  <a:pt x="1213765" y="723900"/>
                </a:lnTo>
                <a:lnTo>
                  <a:pt x="1144063" y="774700"/>
                </a:lnTo>
                <a:lnTo>
                  <a:pt x="1109805" y="812800"/>
                </a:lnTo>
                <a:lnTo>
                  <a:pt x="1042500" y="863600"/>
                </a:lnTo>
                <a:lnTo>
                  <a:pt x="1009463" y="901700"/>
                </a:lnTo>
                <a:lnTo>
                  <a:pt x="976842" y="927100"/>
                </a:lnTo>
                <a:lnTo>
                  <a:pt x="944641" y="965200"/>
                </a:lnTo>
                <a:lnTo>
                  <a:pt x="912867" y="990600"/>
                </a:lnTo>
                <a:lnTo>
                  <a:pt x="881523" y="1028700"/>
                </a:lnTo>
                <a:lnTo>
                  <a:pt x="850614" y="1054100"/>
                </a:lnTo>
                <a:lnTo>
                  <a:pt x="820146" y="1092200"/>
                </a:lnTo>
                <a:lnTo>
                  <a:pt x="790122" y="1117600"/>
                </a:lnTo>
                <a:lnTo>
                  <a:pt x="760547" y="1155700"/>
                </a:lnTo>
                <a:lnTo>
                  <a:pt x="731427" y="1193800"/>
                </a:lnTo>
                <a:lnTo>
                  <a:pt x="702766" y="1231900"/>
                </a:lnTo>
                <a:lnTo>
                  <a:pt x="674569" y="1257300"/>
                </a:lnTo>
                <a:lnTo>
                  <a:pt x="646840" y="1295400"/>
                </a:lnTo>
                <a:lnTo>
                  <a:pt x="619585" y="1333500"/>
                </a:lnTo>
                <a:lnTo>
                  <a:pt x="592807" y="1371600"/>
                </a:lnTo>
                <a:lnTo>
                  <a:pt x="566513" y="1409700"/>
                </a:lnTo>
                <a:lnTo>
                  <a:pt x="540705" y="1447800"/>
                </a:lnTo>
                <a:lnTo>
                  <a:pt x="515391" y="1485900"/>
                </a:lnTo>
                <a:lnTo>
                  <a:pt x="490573" y="1511300"/>
                </a:lnTo>
                <a:lnTo>
                  <a:pt x="466257" y="1549400"/>
                </a:lnTo>
                <a:lnTo>
                  <a:pt x="442447" y="1600200"/>
                </a:lnTo>
                <a:lnTo>
                  <a:pt x="419149" y="1638300"/>
                </a:lnTo>
                <a:lnTo>
                  <a:pt x="396367" y="1676400"/>
                </a:lnTo>
                <a:lnTo>
                  <a:pt x="374106" y="1714500"/>
                </a:lnTo>
                <a:lnTo>
                  <a:pt x="352370" y="1752600"/>
                </a:lnTo>
                <a:lnTo>
                  <a:pt x="331164" y="1790700"/>
                </a:lnTo>
                <a:lnTo>
                  <a:pt x="310494" y="1828800"/>
                </a:lnTo>
                <a:lnTo>
                  <a:pt x="290363" y="1866900"/>
                </a:lnTo>
                <a:lnTo>
                  <a:pt x="270777" y="1917700"/>
                </a:lnTo>
                <a:lnTo>
                  <a:pt x="251741" y="1955800"/>
                </a:lnTo>
                <a:lnTo>
                  <a:pt x="233258" y="1993900"/>
                </a:lnTo>
                <a:lnTo>
                  <a:pt x="215334" y="2032000"/>
                </a:lnTo>
                <a:lnTo>
                  <a:pt x="197974" y="2082800"/>
                </a:lnTo>
                <a:lnTo>
                  <a:pt x="181182" y="2120900"/>
                </a:lnTo>
                <a:lnTo>
                  <a:pt x="164963" y="2159000"/>
                </a:lnTo>
                <a:lnTo>
                  <a:pt x="149322" y="2209800"/>
                </a:lnTo>
                <a:lnTo>
                  <a:pt x="134264" y="2247900"/>
                </a:lnTo>
                <a:lnTo>
                  <a:pt x="119793" y="2298700"/>
                </a:lnTo>
                <a:lnTo>
                  <a:pt x="105914" y="2336800"/>
                </a:lnTo>
                <a:lnTo>
                  <a:pt x="92631" y="2387600"/>
                </a:lnTo>
                <a:lnTo>
                  <a:pt x="79951" y="2425700"/>
                </a:lnTo>
                <a:lnTo>
                  <a:pt x="67877" y="2476500"/>
                </a:lnTo>
                <a:lnTo>
                  <a:pt x="56413" y="2514600"/>
                </a:lnTo>
                <a:lnTo>
                  <a:pt x="45566" y="2565400"/>
                </a:lnTo>
                <a:lnTo>
                  <a:pt x="35339" y="2603500"/>
                </a:lnTo>
                <a:lnTo>
                  <a:pt x="25738" y="2654300"/>
                </a:lnTo>
                <a:lnTo>
                  <a:pt x="16767" y="2692400"/>
                </a:lnTo>
                <a:lnTo>
                  <a:pt x="14645" y="2705100"/>
                </a:lnTo>
                <a:close/>
              </a:path>
              <a:path w="5746750" h="2705100">
                <a:moveTo>
                  <a:pt x="5746755" y="1130300"/>
                </a:moveTo>
                <a:lnTo>
                  <a:pt x="5738833" y="1117600"/>
                </a:lnTo>
                <a:lnTo>
                  <a:pt x="5708809" y="1092200"/>
                </a:lnTo>
                <a:lnTo>
                  <a:pt x="5678341" y="1054100"/>
                </a:lnTo>
                <a:lnTo>
                  <a:pt x="5647432" y="1028700"/>
                </a:lnTo>
                <a:lnTo>
                  <a:pt x="5616088" y="990600"/>
                </a:lnTo>
                <a:lnTo>
                  <a:pt x="5584314" y="965200"/>
                </a:lnTo>
                <a:lnTo>
                  <a:pt x="5552114" y="927100"/>
                </a:lnTo>
                <a:lnTo>
                  <a:pt x="5519493" y="901700"/>
                </a:lnTo>
                <a:lnTo>
                  <a:pt x="5486455" y="863600"/>
                </a:lnTo>
                <a:lnTo>
                  <a:pt x="5419151" y="812800"/>
                </a:lnTo>
                <a:lnTo>
                  <a:pt x="5384893" y="774700"/>
                </a:lnTo>
                <a:lnTo>
                  <a:pt x="5315191" y="723900"/>
                </a:lnTo>
                <a:lnTo>
                  <a:pt x="5243937" y="673100"/>
                </a:lnTo>
                <a:lnTo>
                  <a:pt x="5207741" y="635000"/>
                </a:lnTo>
                <a:lnTo>
                  <a:pt x="5134232" y="584200"/>
                </a:lnTo>
                <a:lnTo>
                  <a:pt x="5021252" y="508000"/>
                </a:lnTo>
                <a:lnTo>
                  <a:pt x="4982886" y="495300"/>
                </a:lnTo>
                <a:lnTo>
                  <a:pt x="4865737" y="419100"/>
                </a:lnTo>
                <a:lnTo>
                  <a:pt x="4826019" y="406400"/>
                </a:lnTo>
                <a:lnTo>
                  <a:pt x="4745611" y="355600"/>
                </a:lnTo>
                <a:lnTo>
                  <a:pt x="4704930" y="342900"/>
                </a:lnTo>
                <a:lnTo>
                  <a:pt x="4663937" y="317500"/>
                </a:lnTo>
                <a:lnTo>
                  <a:pt x="4622637" y="304800"/>
                </a:lnTo>
                <a:lnTo>
                  <a:pt x="4581035" y="279400"/>
                </a:lnTo>
                <a:lnTo>
                  <a:pt x="4539136" y="266700"/>
                </a:lnTo>
                <a:lnTo>
                  <a:pt x="4496944" y="241300"/>
                </a:lnTo>
                <a:lnTo>
                  <a:pt x="4368658" y="203200"/>
                </a:lnTo>
                <a:lnTo>
                  <a:pt x="4325343" y="177800"/>
                </a:lnTo>
                <a:lnTo>
                  <a:pt x="4014870" y="88900"/>
                </a:lnTo>
                <a:lnTo>
                  <a:pt x="3969536" y="88900"/>
                </a:lnTo>
                <a:lnTo>
                  <a:pt x="3832167" y="50800"/>
                </a:lnTo>
                <a:lnTo>
                  <a:pt x="3904926" y="50800"/>
                </a:lnTo>
                <a:lnTo>
                  <a:pt x="4376008" y="177800"/>
                </a:lnTo>
                <a:lnTo>
                  <a:pt x="4421812" y="203200"/>
                </a:lnTo>
                <a:lnTo>
                  <a:pt x="4467354" y="215900"/>
                </a:lnTo>
                <a:lnTo>
                  <a:pt x="4512629" y="241300"/>
                </a:lnTo>
                <a:lnTo>
                  <a:pt x="4557629" y="254000"/>
                </a:lnTo>
                <a:lnTo>
                  <a:pt x="4602349" y="279400"/>
                </a:lnTo>
                <a:lnTo>
                  <a:pt x="4646782" y="292100"/>
                </a:lnTo>
                <a:lnTo>
                  <a:pt x="4690922" y="317500"/>
                </a:lnTo>
                <a:lnTo>
                  <a:pt x="4734764" y="330200"/>
                </a:lnTo>
                <a:lnTo>
                  <a:pt x="4907016" y="431800"/>
                </a:lnTo>
                <a:lnTo>
                  <a:pt x="5032763" y="508000"/>
                </a:lnTo>
                <a:lnTo>
                  <a:pt x="5155374" y="584200"/>
                </a:lnTo>
                <a:lnTo>
                  <a:pt x="5195519" y="609600"/>
                </a:lnTo>
                <a:lnTo>
                  <a:pt x="5235290" y="647700"/>
                </a:lnTo>
                <a:lnTo>
                  <a:pt x="5313689" y="698500"/>
                </a:lnTo>
                <a:lnTo>
                  <a:pt x="5352303" y="736600"/>
                </a:lnTo>
                <a:lnTo>
                  <a:pt x="5390520" y="762000"/>
                </a:lnTo>
                <a:lnTo>
                  <a:pt x="5428332" y="800100"/>
                </a:lnTo>
                <a:lnTo>
                  <a:pt x="5465735" y="825500"/>
                </a:lnTo>
                <a:lnTo>
                  <a:pt x="5502720" y="863600"/>
                </a:lnTo>
                <a:lnTo>
                  <a:pt x="5539283" y="901700"/>
                </a:lnTo>
                <a:lnTo>
                  <a:pt x="5575417" y="927100"/>
                </a:lnTo>
                <a:lnTo>
                  <a:pt x="5611116" y="965200"/>
                </a:lnTo>
                <a:lnTo>
                  <a:pt x="5646295" y="1003300"/>
                </a:lnTo>
                <a:lnTo>
                  <a:pt x="5680869" y="1041400"/>
                </a:lnTo>
                <a:lnTo>
                  <a:pt x="5714837" y="1079500"/>
                </a:lnTo>
                <a:lnTo>
                  <a:pt x="5746755" y="1104900"/>
                </a:lnTo>
                <a:lnTo>
                  <a:pt x="5746755" y="1130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1434" y="563984"/>
            <a:ext cx="17029430" cy="9159240"/>
            <a:chOff x="641434" y="563984"/>
            <a:chExt cx="17029430" cy="9159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8102" y="4657223"/>
              <a:ext cx="933449" cy="9715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0793" y="4543697"/>
              <a:ext cx="1047749" cy="12001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0623" y="4657223"/>
              <a:ext cx="1009649" cy="9715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1184" y="4543697"/>
              <a:ext cx="895349" cy="12001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311" y="713541"/>
              <a:ext cx="17002124" cy="88582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730255" y="6539979"/>
            <a:ext cx="328295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2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18065" y="989170"/>
            <a:ext cx="3154045" cy="6343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-225" b="0">
                <a:solidFill>
                  <a:srgbClr val="000000"/>
                </a:solidFill>
                <a:latin typeface="Arial Black"/>
                <a:cs typeface="Arial Black"/>
              </a:rPr>
              <a:t>Applications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141146" y="3217936"/>
            <a:ext cx="152400" cy="3390900"/>
            <a:chOff x="9141146" y="3217936"/>
            <a:chExt cx="152400" cy="339090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1146" y="3217936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1146" y="3865636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1146" y="4513336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1146" y="5161036"/>
              <a:ext cx="152400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1146" y="5808736"/>
              <a:ext cx="152400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1146" y="6456436"/>
              <a:ext cx="152400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392045">
              <a:lnSpc>
                <a:spcPct val="126899"/>
              </a:lnSpc>
              <a:spcBef>
                <a:spcPts val="100"/>
              </a:spcBef>
            </a:pPr>
            <a:r>
              <a:rPr dirty="0" spc="-105"/>
              <a:t>Agricultural</a:t>
            </a:r>
            <a:r>
              <a:rPr dirty="0" spc="-95"/>
              <a:t> </a:t>
            </a:r>
            <a:r>
              <a:rPr dirty="0" spc="-10"/>
              <a:t>Farming </a:t>
            </a:r>
            <a:r>
              <a:rPr dirty="0" spc="-145"/>
              <a:t>Greenhouse</a:t>
            </a:r>
            <a:r>
              <a:rPr dirty="0" spc="-70"/>
              <a:t> </a:t>
            </a:r>
            <a:r>
              <a:rPr dirty="0" spc="-10"/>
              <a:t>Cultivation </a:t>
            </a:r>
            <a:r>
              <a:rPr dirty="0" spc="-105"/>
              <a:t>Urban</a:t>
            </a:r>
            <a:r>
              <a:rPr dirty="0" spc="-165"/>
              <a:t> </a:t>
            </a:r>
            <a:r>
              <a:rPr dirty="0" spc="-10"/>
              <a:t>Gardening </a:t>
            </a:r>
            <a:r>
              <a:rPr dirty="0" spc="-175"/>
              <a:t>Landscaping</a:t>
            </a:r>
            <a:r>
              <a:rPr dirty="0" spc="-40"/>
              <a:t> </a:t>
            </a:r>
            <a:r>
              <a:rPr dirty="0" spc="-10"/>
              <a:t>Projects </a:t>
            </a:r>
            <a:r>
              <a:rPr dirty="0" spc="-150"/>
              <a:t>Commercial</a:t>
            </a:r>
            <a:r>
              <a:rPr dirty="0" spc="-70"/>
              <a:t> </a:t>
            </a:r>
            <a:r>
              <a:rPr dirty="0" spc="-55"/>
              <a:t>Horticulture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pc="-215"/>
              <a:t>Research</a:t>
            </a:r>
            <a:r>
              <a:rPr dirty="0" spc="-95"/>
              <a:t> </a:t>
            </a:r>
            <a:r>
              <a:rPr dirty="0" spc="-120"/>
              <a:t>and</a:t>
            </a:r>
            <a:r>
              <a:rPr dirty="0" spc="-90"/>
              <a:t> </a:t>
            </a:r>
            <a:r>
              <a:rPr dirty="0" spc="-145"/>
              <a:t>Experimental</a:t>
            </a:r>
            <a:r>
              <a:rPr dirty="0" spc="-95"/>
              <a:t> Farming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736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Result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43239" y="1737854"/>
            <a:ext cx="10526395" cy="720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900"/>
              </a:lnSpc>
              <a:spcBef>
                <a:spcPts val="95"/>
              </a:spcBef>
            </a:pP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Implementing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10">
                <a:solidFill>
                  <a:srgbClr val="425218"/>
                </a:solidFill>
                <a:latin typeface="Arial Black"/>
                <a:cs typeface="Arial Black"/>
              </a:rPr>
              <a:t>smart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led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to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several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positive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outcomes.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It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effectively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optimized 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water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usage,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5">
                <a:solidFill>
                  <a:srgbClr val="425218"/>
                </a:solidFill>
                <a:latin typeface="Arial Black"/>
                <a:cs typeface="Arial Black"/>
              </a:rPr>
              <a:t>ensuring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that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plants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received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right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amount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0">
                <a:solidFill>
                  <a:srgbClr val="425218"/>
                </a:solidFill>
                <a:latin typeface="Arial Black"/>
                <a:cs typeface="Arial Black"/>
              </a:rPr>
              <a:t>of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water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at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5">
                <a:solidFill>
                  <a:srgbClr val="425218"/>
                </a:solidFill>
                <a:latin typeface="Arial Black"/>
                <a:cs typeface="Arial Black"/>
              </a:rPr>
              <a:t>right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time.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This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resulted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in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healthier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30">
                <a:solidFill>
                  <a:srgbClr val="425218"/>
                </a:solidFill>
                <a:latin typeface="Arial Black"/>
                <a:cs typeface="Arial Black"/>
              </a:rPr>
              <a:t>plant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growth,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with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reduced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instances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0">
                <a:solidFill>
                  <a:srgbClr val="425218"/>
                </a:solidFill>
                <a:latin typeface="Arial Black"/>
                <a:cs typeface="Arial Black"/>
              </a:rPr>
              <a:t>of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">
                <a:solidFill>
                  <a:srgbClr val="425218"/>
                </a:solidFill>
                <a:latin typeface="Arial Black"/>
                <a:cs typeface="Arial Black"/>
              </a:rPr>
              <a:t>over </a:t>
            </a:r>
            <a:r>
              <a:rPr dirty="0" sz="3100" spc="-105">
                <a:solidFill>
                  <a:srgbClr val="425218"/>
                </a:solidFill>
                <a:latin typeface="Arial Black"/>
                <a:cs typeface="Arial Black"/>
              </a:rPr>
              <a:t>or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85">
                <a:solidFill>
                  <a:srgbClr val="425218"/>
                </a:solidFill>
                <a:latin typeface="Arial Black"/>
                <a:cs typeface="Arial Black"/>
              </a:rPr>
              <a:t>under-</a:t>
            </a:r>
            <a:r>
              <a:rPr dirty="0" sz="3100" spc="-220">
                <a:solidFill>
                  <a:srgbClr val="425218"/>
                </a:solidFill>
                <a:latin typeface="Arial Black"/>
                <a:cs typeface="Arial Black"/>
              </a:rPr>
              <a:t>watering.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Additionally,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automation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of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processes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reduced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need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5">
                <a:solidFill>
                  <a:srgbClr val="425218"/>
                </a:solidFill>
                <a:latin typeface="Arial Black"/>
                <a:cs typeface="Arial Black"/>
              </a:rPr>
              <a:t>for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manual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labor,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saving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time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0">
                <a:solidFill>
                  <a:srgbClr val="425218"/>
                </a:solidFill>
                <a:latin typeface="Arial Black"/>
                <a:cs typeface="Arial Black"/>
              </a:rPr>
              <a:t>resources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5">
                <a:solidFill>
                  <a:srgbClr val="425218"/>
                </a:solidFill>
                <a:latin typeface="Arial Black"/>
                <a:cs typeface="Arial Black"/>
              </a:rPr>
              <a:t>for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farmers.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95">
                <a:solidFill>
                  <a:srgbClr val="425218"/>
                </a:solidFill>
                <a:latin typeface="Arial Black"/>
                <a:cs typeface="Arial Black"/>
              </a:rPr>
              <a:t>As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340">
                <a:solidFill>
                  <a:srgbClr val="425218"/>
                </a:solidFill>
                <a:latin typeface="Arial Black"/>
                <a:cs typeface="Arial Black"/>
              </a:rPr>
              <a:t>a </a:t>
            </a:r>
            <a:r>
              <a:rPr dirty="0" sz="3100" spc="-170">
                <a:solidFill>
                  <a:srgbClr val="425218"/>
                </a:solidFill>
                <a:latin typeface="Arial Black"/>
                <a:cs typeface="Arial Black"/>
              </a:rPr>
              <a:t>result,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contributed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5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cost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savings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and </a:t>
            </a:r>
            <a:r>
              <a:rPr dirty="0" sz="3100" spc="-215">
                <a:solidFill>
                  <a:srgbClr val="425218"/>
                </a:solidFill>
                <a:latin typeface="Arial Black"/>
                <a:cs typeface="Arial Black"/>
              </a:rPr>
              <a:t>increased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5">
                <a:solidFill>
                  <a:srgbClr val="425218"/>
                </a:solidFill>
                <a:latin typeface="Arial Black"/>
                <a:cs typeface="Arial Black"/>
              </a:rPr>
              <a:t>crop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yields.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Moreover,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90">
                <a:solidFill>
                  <a:srgbClr val="425218"/>
                </a:solidFill>
                <a:latin typeface="Arial Black"/>
                <a:cs typeface="Arial Black"/>
              </a:rPr>
              <a:t>by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promoting </a:t>
            </a:r>
            <a:r>
              <a:rPr dirty="0" sz="3100" spc="-200">
                <a:solidFill>
                  <a:srgbClr val="425218"/>
                </a:solidFill>
                <a:latin typeface="Arial Black"/>
                <a:cs typeface="Arial Black"/>
              </a:rPr>
              <a:t>sustainable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farming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0">
                <a:solidFill>
                  <a:srgbClr val="425218"/>
                </a:solidFill>
                <a:latin typeface="Arial Black"/>
                <a:cs typeface="Arial Black"/>
              </a:rPr>
              <a:t>practices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0">
                <a:solidFill>
                  <a:srgbClr val="425218"/>
                </a:solidFill>
                <a:latin typeface="Arial Black"/>
                <a:cs typeface="Arial Black"/>
              </a:rPr>
              <a:t>conserving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water </a:t>
            </a:r>
            <a:r>
              <a:rPr dirty="0" sz="3100" spc="-220">
                <a:solidFill>
                  <a:srgbClr val="425218"/>
                </a:solidFill>
                <a:latin typeface="Arial Black"/>
                <a:cs typeface="Arial Black"/>
              </a:rPr>
              <a:t>resources,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10">
                <a:solidFill>
                  <a:srgbClr val="425218"/>
                </a:solidFill>
                <a:latin typeface="Arial Black"/>
                <a:cs typeface="Arial Black"/>
              </a:rPr>
              <a:t>it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10">
                <a:solidFill>
                  <a:srgbClr val="425218"/>
                </a:solidFill>
                <a:latin typeface="Arial Black"/>
                <a:cs typeface="Arial Black"/>
              </a:rPr>
              <a:t>also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had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9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positive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5">
                <a:solidFill>
                  <a:srgbClr val="425218"/>
                </a:solidFill>
                <a:latin typeface="Arial Black"/>
                <a:cs typeface="Arial Black"/>
              </a:rPr>
              <a:t>impact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25">
                <a:solidFill>
                  <a:srgbClr val="425218"/>
                </a:solidFill>
                <a:latin typeface="Arial Black"/>
                <a:cs typeface="Arial Black"/>
              </a:rPr>
              <a:t>on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the </a:t>
            </a:r>
            <a:r>
              <a:rPr dirty="0" sz="3100" spc="-60">
                <a:solidFill>
                  <a:srgbClr val="425218"/>
                </a:solidFill>
                <a:latin typeface="Arial Black"/>
                <a:cs typeface="Arial Black"/>
              </a:rPr>
              <a:t>environment.</a:t>
            </a:r>
            <a:endParaRPr sz="31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387" y="4228134"/>
            <a:ext cx="8115299" cy="5086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9468" y="1821215"/>
            <a:ext cx="10394315" cy="665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Smart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represents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9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0">
                <a:solidFill>
                  <a:srgbClr val="425218"/>
                </a:solidFill>
                <a:latin typeface="Arial Black"/>
                <a:cs typeface="Arial Black"/>
              </a:rPr>
              <a:t>significant </a:t>
            </a:r>
            <a:r>
              <a:rPr dirty="0" sz="3100" spc="-200">
                <a:solidFill>
                  <a:srgbClr val="425218"/>
                </a:solidFill>
                <a:latin typeface="Arial Black"/>
                <a:cs typeface="Arial Black"/>
              </a:rPr>
              <a:t>advancement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30">
                <a:solidFill>
                  <a:srgbClr val="425218"/>
                </a:solidFill>
                <a:latin typeface="Arial Black"/>
                <a:cs typeface="Arial Black"/>
              </a:rPr>
              <a:t>in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agricultural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technology,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offering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340">
                <a:solidFill>
                  <a:srgbClr val="425218"/>
                </a:solidFill>
                <a:latin typeface="Arial Black"/>
                <a:cs typeface="Arial Black"/>
              </a:rPr>
              <a:t>a </a:t>
            </a:r>
            <a:r>
              <a:rPr dirty="0" sz="3100" spc="-155">
                <a:solidFill>
                  <a:srgbClr val="425218"/>
                </a:solidFill>
                <a:latin typeface="Arial Black"/>
                <a:cs typeface="Arial Black"/>
              </a:rPr>
              <a:t>cost-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effective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0">
                <a:solidFill>
                  <a:srgbClr val="425218"/>
                </a:solidFill>
                <a:latin typeface="Arial Black"/>
                <a:cs typeface="Arial Black"/>
              </a:rPr>
              <a:t>sustainable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solution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5">
                <a:solidFill>
                  <a:srgbClr val="425218"/>
                </a:solidFill>
                <a:latin typeface="Arial Black"/>
                <a:cs typeface="Arial Black"/>
              </a:rPr>
              <a:t>for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10">
                <a:solidFill>
                  <a:srgbClr val="425218"/>
                </a:solidFill>
                <a:latin typeface="Arial Black"/>
                <a:cs typeface="Arial Black"/>
              </a:rPr>
              <a:t>optimizing 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water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70">
                <a:solidFill>
                  <a:srgbClr val="425218"/>
                </a:solidFill>
                <a:latin typeface="Arial Black"/>
                <a:cs typeface="Arial Black"/>
              </a:rPr>
              <a:t>usage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promoting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30">
                <a:solidFill>
                  <a:srgbClr val="425218"/>
                </a:solidFill>
                <a:latin typeface="Arial Black"/>
                <a:cs typeface="Arial Black"/>
              </a:rPr>
              <a:t>plant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health.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By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leveraging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15">
                <a:solidFill>
                  <a:srgbClr val="425218"/>
                </a:solidFill>
                <a:latin typeface="Arial Black"/>
                <a:cs typeface="Arial Black"/>
              </a:rPr>
              <a:t>sensor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0">
                <a:solidFill>
                  <a:srgbClr val="425218"/>
                </a:solidFill>
                <a:latin typeface="Arial Black"/>
                <a:cs typeface="Arial Black"/>
              </a:rPr>
              <a:t>technology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0">
                <a:solidFill>
                  <a:srgbClr val="425218"/>
                </a:solidFill>
                <a:latin typeface="Arial Black"/>
                <a:cs typeface="Arial Black"/>
              </a:rPr>
              <a:t>automation,</a:t>
            </a:r>
            <a:r>
              <a:rPr dirty="0" sz="3100" spc="-2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the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addresses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challenges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0">
                <a:solidFill>
                  <a:srgbClr val="425218"/>
                </a:solidFill>
                <a:latin typeface="Arial Black"/>
                <a:cs typeface="Arial Black"/>
              </a:rPr>
              <a:t>of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traditional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methods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contributes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5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3100" spc="-2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more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">
                <a:solidFill>
                  <a:srgbClr val="425218"/>
                </a:solidFill>
                <a:latin typeface="Arial Black"/>
                <a:cs typeface="Arial Black"/>
              </a:rPr>
              <a:t>efficient </a:t>
            </a:r>
            <a:r>
              <a:rPr dirty="0" sz="3100" spc="-16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environmentally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10">
                <a:solidFill>
                  <a:srgbClr val="425218"/>
                </a:solidFill>
                <a:latin typeface="Arial Black"/>
                <a:cs typeface="Arial Black"/>
              </a:rPr>
              <a:t>friendly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75">
                <a:solidFill>
                  <a:srgbClr val="425218"/>
                </a:solidFill>
                <a:latin typeface="Arial Black"/>
                <a:cs typeface="Arial Black"/>
              </a:rPr>
              <a:t>farming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15">
                <a:solidFill>
                  <a:srgbClr val="425218"/>
                </a:solidFill>
                <a:latin typeface="Arial Black"/>
                <a:cs typeface="Arial Black"/>
              </a:rPr>
              <a:t>practices.</a:t>
            </a:r>
            <a:r>
              <a:rPr dirty="0" sz="3100" spc="-2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">
                <a:solidFill>
                  <a:srgbClr val="425218"/>
                </a:solidFill>
                <a:latin typeface="Arial Black"/>
                <a:cs typeface="Arial Black"/>
              </a:rPr>
              <a:t>With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its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0">
                <a:solidFill>
                  <a:srgbClr val="425218"/>
                </a:solidFill>
                <a:latin typeface="Arial Black"/>
                <a:cs typeface="Arial Black"/>
              </a:rPr>
              <a:t>potential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05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conserve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water,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reduce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labor,</a:t>
            </a:r>
            <a:r>
              <a:rPr dirty="0" sz="3100" spc="-2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and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improve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5">
                <a:solidFill>
                  <a:srgbClr val="425218"/>
                </a:solidFill>
                <a:latin typeface="Arial Black"/>
                <a:cs typeface="Arial Black"/>
              </a:rPr>
              <a:t>crop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45">
                <a:solidFill>
                  <a:srgbClr val="425218"/>
                </a:solidFill>
                <a:latin typeface="Arial Black"/>
                <a:cs typeface="Arial Black"/>
              </a:rPr>
              <a:t>yield,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04">
                <a:solidFill>
                  <a:srgbClr val="425218"/>
                </a:solidFill>
                <a:latin typeface="Arial Black"/>
                <a:cs typeface="Arial Black"/>
              </a:rPr>
              <a:t>Smart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65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9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30">
                <a:solidFill>
                  <a:srgbClr val="425218"/>
                </a:solidFill>
                <a:latin typeface="Arial Black"/>
                <a:cs typeface="Arial Black"/>
              </a:rPr>
              <a:t>holds </a:t>
            </a: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promise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75">
                <a:solidFill>
                  <a:srgbClr val="425218"/>
                </a:solidFill>
                <a:latin typeface="Arial Black"/>
                <a:cs typeface="Arial Black"/>
              </a:rPr>
              <a:t>for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50">
                <a:solidFill>
                  <a:srgbClr val="425218"/>
                </a:solidFill>
                <a:latin typeface="Arial Black"/>
                <a:cs typeface="Arial Black"/>
              </a:rPr>
              <a:t>revolutionizing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80">
                <a:solidFill>
                  <a:srgbClr val="425218"/>
                </a:solidFill>
                <a:latin typeface="Arial Black"/>
                <a:cs typeface="Arial Black"/>
              </a:rPr>
              <a:t>agriculture</a:t>
            </a:r>
            <a:r>
              <a:rPr dirty="0" sz="3100" spc="-2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5">
                <a:solidFill>
                  <a:srgbClr val="425218"/>
                </a:solidFill>
                <a:latin typeface="Arial Black"/>
                <a:cs typeface="Arial Black"/>
              </a:rPr>
              <a:t>and </a:t>
            </a:r>
            <a:r>
              <a:rPr dirty="0" sz="3100" spc="-155">
                <a:solidFill>
                  <a:srgbClr val="425218"/>
                </a:solidFill>
                <a:latin typeface="Arial Black"/>
                <a:cs typeface="Arial Black"/>
              </a:rPr>
              <a:t>supporting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90">
                <a:solidFill>
                  <a:srgbClr val="425218"/>
                </a:solidFill>
                <a:latin typeface="Arial Black"/>
                <a:cs typeface="Arial Black"/>
              </a:rPr>
              <a:t>food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90">
                <a:solidFill>
                  <a:srgbClr val="425218"/>
                </a:solidFill>
                <a:latin typeface="Arial Black"/>
                <a:cs typeface="Arial Black"/>
              </a:rPr>
              <a:t>security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130">
                <a:solidFill>
                  <a:srgbClr val="425218"/>
                </a:solidFill>
                <a:latin typeface="Arial Black"/>
                <a:cs typeface="Arial Black"/>
              </a:rPr>
              <a:t>in</a:t>
            </a:r>
            <a:r>
              <a:rPr dirty="0" sz="3100" spc="-26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9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225">
                <a:solidFill>
                  <a:srgbClr val="425218"/>
                </a:solidFill>
                <a:latin typeface="Arial Black"/>
                <a:cs typeface="Arial Black"/>
              </a:rPr>
              <a:t>changing</a:t>
            </a:r>
            <a:r>
              <a:rPr dirty="0" sz="3100" spc="-254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3100" spc="-40">
                <a:solidFill>
                  <a:srgbClr val="425218"/>
                </a:solidFill>
                <a:latin typeface="Arial Black"/>
                <a:cs typeface="Arial Black"/>
              </a:rPr>
              <a:t>climate.</a:t>
            </a:r>
            <a:endParaRPr sz="3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41434" y="587796"/>
            <a:ext cx="17029430" cy="9111615"/>
            <a:chOff x="641434" y="587796"/>
            <a:chExt cx="17029430" cy="9111615"/>
          </a:xfrm>
        </p:grpSpPr>
        <p:sp>
          <p:nvSpPr>
            <p:cNvPr id="4" name="object 4" descr=""/>
            <p:cNvSpPr/>
            <p:nvPr/>
          </p:nvSpPr>
          <p:spPr>
            <a:xfrm>
              <a:off x="665311" y="9675455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524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646435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712460" y="2004326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5" h="501014">
                  <a:moveTo>
                    <a:pt x="336867" y="401066"/>
                  </a:moveTo>
                  <a:lnTo>
                    <a:pt x="332968" y="351967"/>
                  </a:lnTo>
                  <a:lnTo>
                    <a:pt x="317131" y="298653"/>
                  </a:lnTo>
                  <a:lnTo>
                    <a:pt x="296329" y="260197"/>
                  </a:lnTo>
                  <a:lnTo>
                    <a:pt x="268973" y="225806"/>
                  </a:lnTo>
                  <a:lnTo>
                    <a:pt x="235750" y="195884"/>
                  </a:lnTo>
                  <a:lnTo>
                    <a:pt x="197383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81" y="129247"/>
                  </a:lnTo>
                  <a:lnTo>
                    <a:pt x="6426" y="127914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04" y="281584"/>
                  </a:lnTo>
                  <a:lnTo>
                    <a:pt x="18808" y="327215"/>
                  </a:lnTo>
                  <a:lnTo>
                    <a:pt x="36360" y="368935"/>
                  </a:lnTo>
                  <a:lnTo>
                    <a:pt x="58864" y="406082"/>
                  </a:lnTo>
                  <a:lnTo>
                    <a:pt x="85890" y="438010"/>
                  </a:lnTo>
                  <a:lnTo>
                    <a:pt x="117017" y="464032"/>
                  </a:lnTo>
                  <a:lnTo>
                    <a:pt x="151828" y="483489"/>
                  </a:lnTo>
                  <a:lnTo>
                    <a:pt x="201472" y="498030"/>
                  </a:lnTo>
                  <a:lnTo>
                    <a:pt x="248259" y="500748"/>
                  </a:lnTo>
                  <a:lnTo>
                    <a:pt x="289090" y="496023"/>
                  </a:lnTo>
                  <a:lnTo>
                    <a:pt x="298919" y="457454"/>
                  </a:lnTo>
                  <a:lnTo>
                    <a:pt x="275348" y="425983"/>
                  </a:lnTo>
                  <a:lnTo>
                    <a:pt x="250101" y="393915"/>
                  </a:lnTo>
                  <a:lnTo>
                    <a:pt x="223139" y="361327"/>
                  </a:lnTo>
                  <a:lnTo>
                    <a:pt x="184632" y="317550"/>
                  </a:lnTo>
                  <a:lnTo>
                    <a:pt x="146494" y="277037"/>
                  </a:lnTo>
                  <a:lnTo>
                    <a:pt x="109029" y="239699"/>
                  </a:lnTo>
                  <a:lnTo>
                    <a:pt x="72504" y="205460"/>
                  </a:lnTo>
                  <a:lnTo>
                    <a:pt x="110718" y="232410"/>
                  </a:lnTo>
                  <a:lnTo>
                    <a:pt x="151968" y="265379"/>
                  </a:lnTo>
                  <a:lnTo>
                    <a:pt x="195046" y="304825"/>
                  </a:lnTo>
                  <a:lnTo>
                    <a:pt x="238683" y="351218"/>
                  </a:lnTo>
                  <a:lnTo>
                    <a:pt x="265252" y="383362"/>
                  </a:lnTo>
                  <a:lnTo>
                    <a:pt x="288683" y="414743"/>
                  </a:lnTo>
                  <a:lnTo>
                    <a:pt x="326898" y="473722"/>
                  </a:lnTo>
                  <a:lnTo>
                    <a:pt x="333349" y="442734"/>
                  </a:lnTo>
                  <a:lnTo>
                    <a:pt x="336867" y="401066"/>
                  </a:lnTo>
                  <a:close/>
                </a:path>
                <a:path w="824865" h="501014">
                  <a:moveTo>
                    <a:pt x="824445" y="102908"/>
                  </a:moveTo>
                  <a:lnTo>
                    <a:pt x="823798" y="52463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52" y="3937"/>
                  </a:lnTo>
                  <a:lnTo>
                    <a:pt x="658761" y="12547"/>
                  </a:lnTo>
                  <a:lnTo>
                    <a:pt x="610400" y="25565"/>
                  </a:lnTo>
                  <a:lnTo>
                    <a:pt x="565035" y="42697"/>
                  </a:lnTo>
                  <a:lnTo>
                    <a:pt x="522986" y="63652"/>
                  </a:lnTo>
                  <a:lnTo>
                    <a:pt x="484619" y="88150"/>
                  </a:lnTo>
                  <a:lnTo>
                    <a:pt x="450291" y="115912"/>
                  </a:lnTo>
                  <a:lnTo>
                    <a:pt x="420344" y="146646"/>
                  </a:lnTo>
                  <a:lnTo>
                    <a:pt x="395122" y="180073"/>
                  </a:lnTo>
                  <a:lnTo>
                    <a:pt x="374992" y="215912"/>
                  </a:lnTo>
                  <a:lnTo>
                    <a:pt x="360286" y="253860"/>
                  </a:lnTo>
                  <a:lnTo>
                    <a:pt x="349389" y="309765"/>
                  </a:lnTo>
                  <a:lnTo>
                    <a:pt x="349237" y="362445"/>
                  </a:lnTo>
                  <a:lnTo>
                    <a:pt x="356577" y="410095"/>
                  </a:lnTo>
                  <a:lnTo>
                    <a:pt x="368134" y="450964"/>
                  </a:lnTo>
                  <a:lnTo>
                    <a:pt x="380644" y="483235"/>
                  </a:lnTo>
                  <a:lnTo>
                    <a:pt x="418744" y="448678"/>
                  </a:lnTo>
                  <a:lnTo>
                    <a:pt x="457581" y="411822"/>
                  </a:lnTo>
                  <a:lnTo>
                    <a:pt x="496963" y="372618"/>
                  </a:lnTo>
                  <a:lnTo>
                    <a:pt x="536765" y="331000"/>
                  </a:lnTo>
                  <a:lnTo>
                    <a:pt x="572668" y="291579"/>
                  </a:lnTo>
                  <a:lnTo>
                    <a:pt x="606628" y="252552"/>
                  </a:lnTo>
                  <a:lnTo>
                    <a:pt x="638670" y="214033"/>
                  </a:lnTo>
                  <a:lnTo>
                    <a:pt x="668832" y="176149"/>
                  </a:lnTo>
                  <a:lnTo>
                    <a:pt x="697191" y="138976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47"/>
                  </a:lnTo>
                  <a:lnTo>
                    <a:pt x="655294" y="219595"/>
                  </a:lnTo>
                  <a:lnTo>
                    <a:pt x="625259" y="262305"/>
                  </a:lnTo>
                  <a:lnTo>
                    <a:pt x="591210" y="306070"/>
                  </a:lnTo>
                  <a:lnTo>
                    <a:pt x="552907" y="350443"/>
                  </a:lnTo>
                  <a:lnTo>
                    <a:pt x="513626" y="391439"/>
                  </a:lnTo>
                  <a:lnTo>
                    <a:pt x="474891" y="428091"/>
                  </a:lnTo>
                  <a:lnTo>
                    <a:pt x="437222" y="460578"/>
                  </a:lnTo>
                  <a:lnTo>
                    <a:pt x="401154" y="489089"/>
                  </a:lnTo>
                  <a:lnTo>
                    <a:pt x="434225" y="492429"/>
                  </a:lnTo>
                  <a:lnTo>
                    <a:pt x="476872" y="492861"/>
                  </a:lnTo>
                  <a:lnTo>
                    <a:pt x="526516" y="487553"/>
                  </a:lnTo>
                  <a:lnTo>
                    <a:pt x="580555" y="473621"/>
                  </a:lnTo>
                  <a:lnTo>
                    <a:pt x="636397" y="448233"/>
                  </a:lnTo>
                  <a:lnTo>
                    <a:pt x="672452" y="424205"/>
                  </a:lnTo>
                  <a:lnTo>
                    <a:pt x="705129" y="395681"/>
                  </a:lnTo>
                  <a:lnTo>
                    <a:pt x="734237" y="363054"/>
                  </a:lnTo>
                  <a:lnTo>
                    <a:pt x="759612" y="326707"/>
                  </a:lnTo>
                  <a:lnTo>
                    <a:pt x="781075" y="287045"/>
                  </a:lnTo>
                  <a:lnTo>
                    <a:pt x="798474" y="244436"/>
                  </a:lnTo>
                  <a:lnTo>
                    <a:pt x="811606" y="199288"/>
                  </a:lnTo>
                  <a:lnTo>
                    <a:pt x="820331" y="151980"/>
                  </a:lnTo>
                  <a:lnTo>
                    <a:pt x="824445" y="102908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11" y="1626552"/>
              <a:ext cx="10525124" cy="7419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4604" y="4932482"/>
              <a:ext cx="4581524" cy="41147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76454" y="2509204"/>
            <a:ext cx="3185795" cy="984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00" spc="330"/>
              <a:t>Budget</a:t>
            </a:r>
            <a:endParaRPr sz="6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587796"/>
            <a:ext cx="18284190" cy="9552305"/>
            <a:chOff x="0" y="587796"/>
            <a:chExt cx="18284190" cy="9552305"/>
          </a:xfrm>
        </p:grpSpPr>
        <p:sp>
          <p:nvSpPr>
            <p:cNvPr id="4" name="object 4" descr=""/>
            <p:cNvSpPr/>
            <p:nvPr/>
          </p:nvSpPr>
          <p:spPr>
            <a:xfrm>
              <a:off x="0" y="3873673"/>
              <a:ext cx="18284190" cy="6266180"/>
            </a:xfrm>
            <a:custGeom>
              <a:avLst/>
              <a:gdLst/>
              <a:ahLst/>
              <a:cxnLst/>
              <a:rect l="l" t="t" r="r" b="b"/>
              <a:pathLst>
                <a:path w="18284190" h="6266180">
                  <a:moveTo>
                    <a:pt x="18284009" y="6266005"/>
                  </a:moveTo>
                  <a:lnTo>
                    <a:pt x="0" y="6266005"/>
                  </a:lnTo>
                  <a:lnTo>
                    <a:pt x="0" y="0"/>
                  </a:lnTo>
                  <a:lnTo>
                    <a:pt x="18284009" y="0"/>
                  </a:lnTo>
                  <a:lnTo>
                    <a:pt x="18284009" y="6266005"/>
                  </a:lnTo>
                  <a:close/>
                </a:path>
              </a:pathLst>
            </a:custGeom>
            <a:solidFill>
              <a:srgbClr val="4252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5311" y="9675455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524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807" y="4874794"/>
              <a:ext cx="1997453" cy="19974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5268" y="4874793"/>
              <a:ext cx="1997453" cy="199745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539" y="4874793"/>
              <a:ext cx="1997453" cy="19974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764643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731555" y="1358302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5" h="501014">
                  <a:moveTo>
                    <a:pt x="336867" y="401066"/>
                  </a:moveTo>
                  <a:lnTo>
                    <a:pt x="332968" y="351967"/>
                  </a:lnTo>
                  <a:lnTo>
                    <a:pt x="317131" y="298640"/>
                  </a:lnTo>
                  <a:lnTo>
                    <a:pt x="296329" y="260197"/>
                  </a:lnTo>
                  <a:lnTo>
                    <a:pt x="268973" y="225806"/>
                  </a:lnTo>
                  <a:lnTo>
                    <a:pt x="235750" y="195884"/>
                  </a:lnTo>
                  <a:lnTo>
                    <a:pt x="197383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81" y="129247"/>
                  </a:lnTo>
                  <a:lnTo>
                    <a:pt x="6426" y="127914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04" y="281584"/>
                  </a:lnTo>
                  <a:lnTo>
                    <a:pt x="18808" y="327215"/>
                  </a:lnTo>
                  <a:lnTo>
                    <a:pt x="36360" y="368935"/>
                  </a:lnTo>
                  <a:lnTo>
                    <a:pt x="58864" y="406082"/>
                  </a:lnTo>
                  <a:lnTo>
                    <a:pt x="85890" y="437997"/>
                  </a:lnTo>
                  <a:lnTo>
                    <a:pt x="117017" y="464032"/>
                  </a:lnTo>
                  <a:lnTo>
                    <a:pt x="151828" y="483489"/>
                  </a:lnTo>
                  <a:lnTo>
                    <a:pt x="201472" y="498030"/>
                  </a:lnTo>
                  <a:lnTo>
                    <a:pt x="248259" y="500748"/>
                  </a:lnTo>
                  <a:lnTo>
                    <a:pt x="289090" y="496023"/>
                  </a:lnTo>
                  <a:lnTo>
                    <a:pt x="298919" y="457454"/>
                  </a:lnTo>
                  <a:lnTo>
                    <a:pt x="275348" y="425983"/>
                  </a:lnTo>
                  <a:lnTo>
                    <a:pt x="250101" y="393903"/>
                  </a:lnTo>
                  <a:lnTo>
                    <a:pt x="223126" y="361327"/>
                  </a:lnTo>
                  <a:lnTo>
                    <a:pt x="184632" y="317550"/>
                  </a:lnTo>
                  <a:lnTo>
                    <a:pt x="146494" y="277025"/>
                  </a:lnTo>
                  <a:lnTo>
                    <a:pt x="109029" y="239699"/>
                  </a:lnTo>
                  <a:lnTo>
                    <a:pt x="72504" y="205460"/>
                  </a:lnTo>
                  <a:lnTo>
                    <a:pt x="110718" y="232410"/>
                  </a:lnTo>
                  <a:lnTo>
                    <a:pt x="151968" y="265379"/>
                  </a:lnTo>
                  <a:lnTo>
                    <a:pt x="195046" y="304825"/>
                  </a:lnTo>
                  <a:lnTo>
                    <a:pt x="238683" y="351218"/>
                  </a:lnTo>
                  <a:lnTo>
                    <a:pt x="265252" y="383362"/>
                  </a:lnTo>
                  <a:lnTo>
                    <a:pt x="288683" y="414743"/>
                  </a:lnTo>
                  <a:lnTo>
                    <a:pt x="326898" y="473722"/>
                  </a:lnTo>
                  <a:lnTo>
                    <a:pt x="333349" y="442734"/>
                  </a:lnTo>
                  <a:lnTo>
                    <a:pt x="336867" y="401066"/>
                  </a:lnTo>
                  <a:close/>
                </a:path>
                <a:path w="824865" h="501014">
                  <a:moveTo>
                    <a:pt x="824445" y="102908"/>
                  </a:moveTo>
                  <a:lnTo>
                    <a:pt x="823798" y="52463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52" y="3937"/>
                  </a:lnTo>
                  <a:lnTo>
                    <a:pt x="658761" y="12547"/>
                  </a:lnTo>
                  <a:lnTo>
                    <a:pt x="610400" y="25565"/>
                  </a:lnTo>
                  <a:lnTo>
                    <a:pt x="565035" y="42697"/>
                  </a:lnTo>
                  <a:lnTo>
                    <a:pt x="522986" y="63652"/>
                  </a:lnTo>
                  <a:lnTo>
                    <a:pt x="484619" y="88150"/>
                  </a:lnTo>
                  <a:lnTo>
                    <a:pt x="450291" y="115912"/>
                  </a:lnTo>
                  <a:lnTo>
                    <a:pt x="420344" y="146646"/>
                  </a:lnTo>
                  <a:lnTo>
                    <a:pt x="395122" y="180073"/>
                  </a:lnTo>
                  <a:lnTo>
                    <a:pt x="374992" y="215900"/>
                  </a:lnTo>
                  <a:lnTo>
                    <a:pt x="360286" y="253860"/>
                  </a:lnTo>
                  <a:lnTo>
                    <a:pt x="349389" y="309765"/>
                  </a:lnTo>
                  <a:lnTo>
                    <a:pt x="349237" y="362445"/>
                  </a:lnTo>
                  <a:lnTo>
                    <a:pt x="356577" y="410095"/>
                  </a:lnTo>
                  <a:lnTo>
                    <a:pt x="368134" y="450951"/>
                  </a:lnTo>
                  <a:lnTo>
                    <a:pt x="380644" y="483235"/>
                  </a:lnTo>
                  <a:lnTo>
                    <a:pt x="418744" y="448678"/>
                  </a:lnTo>
                  <a:lnTo>
                    <a:pt x="457568" y="411822"/>
                  </a:lnTo>
                  <a:lnTo>
                    <a:pt x="496963" y="372605"/>
                  </a:lnTo>
                  <a:lnTo>
                    <a:pt x="536765" y="331000"/>
                  </a:lnTo>
                  <a:lnTo>
                    <a:pt x="572668" y="291579"/>
                  </a:lnTo>
                  <a:lnTo>
                    <a:pt x="606628" y="252552"/>
                  </a:lnTo>
                  <a:lnTo>
                    <a:pt x="638670" y="214033"/>
                  </a:lnTo>
                  <a:lnTo>
                    <a:pt x="668832" y="176136"/>
                  </a:lnTo>
                  <a:lnTo>
                    <a:pt x="697191" y="138976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35"/>
                  </a:lnTo>
                  <a:lnTo>
                    <a:pt x="655294" y="219595"/>
                  </a:lnTo>
                  <a:lnTo>
                    <a:pt x="625259" y="262305"/>
                  </a:lnTo>
                  <a:lnTo>
                    <a:pt x="591210" y="306070"/>
                  </a:lnTo>
                  <a:lnTo>
                    <a:pt x="552907" y="350431"/>
                  </a:lnTo>
                  <a:lnTo>
                    <a:pt x="513626" y="391439"/>
                  </a:lnTo>
                  <a:lnTo>
                    <a:pt x="474891" y="428091"/>
                  </a:lnTo>
                  <a:lnTo>
                    <a:pt x="437210" y="460578"/>
                  </a:lnTo>
                  <a:lnTo>
                    <a:pt x="401154" y="489089"/>
                  </a:lnTo>
                  <a:lnTo>
                    <a:pt x="434225" y="492429"/>
                  </a:lnTo>
                  <a:lnTo>
                    <a:pt x="476872" y="492861"/>
                  </a:lnTo>
                  <a:lnTo>
                    <a:pt x="526516" y="487553"/>
                  </a:lnTo>
                  <a:lnTo>
                    <a:pt x="580555" y="473621"/>
                  </a:lnTo>
                  <a:lnTo>
                    <a:pt x="636397" y="448233"/>
                  </a:lnTo>
                  <a:lnTo>
                    <a:pt x="672452" y="424205"/>
                  </a:lnTo>
                  <a:lnTo>
                    <a:pt x="705116" y="395681"/>
                  </a:lnTo>
                  <a:lnTo>
                    <a:pt x="734237" y="363054"/>
                  </a:lnTo>
                  <a:lnTo>
                    <a:pt x="759612" y="326707"/>
                  </a:lnTo>
                  <a:lnTo>
                    <a:pt x="781075" y="287045"/>
                  </a:lnTo>
                  <a:lnTo>
                    <a:pt x="798474" y="244436"/>
                  </a:lnTo>
                  <a:lnTo>
                    <a:pt x="811606" y="199288"/>
                  </a:lnTo>
                  <a:lnTo>
                    <a:pt x="820318" y="151980"/>
                  </a:lnTo>
                  <a:lnTo>
                    <a:pt x="824445" y="102908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191756" y="7147589"/>
            <a:ext cx="2575560" cy="113728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589280">
              <a:lnSpc>
                <a:spcPct val="100000"/>
              </a:lnSpc>
              <a:spcBef>
                <a:spcPts val="1455"/>
              </a:spcBef>
            </a:pPr>
            <a:r>
              <a:rPr dirty="0" sz="3000" spc="-45" b="1">
                <a:solidFill>
                  <a:srgbClr val="FFFFFF"/>
                </a:solidFill>
                <a:latin typeface="Verdana"/>
                <a:cs typeface="Verdana"/>
              </a:rPr>
              <a:t>Durga</a:t>
            </a:r>
            <a:r>
              <a:rPr dirty="0" sz="3000" spc="-2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300" spc="-125">
                <a:solidFill>
                  <a:srgbClr val="FFFFFF"/>
                </a:solidFill>
                <a:latin typeface="Lucida Sans Unicode"/>
                <a:cs typeface="Lucida Sans Unicode"/>
              </a:rPr>
              <a:t>RA2111004010166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56218" y="7147589"/>
            <a:ext cx="2575560" cy="113728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3000" spc="-40" b="1">
                <a:solidFill>
                  <a:srgbClr val="FFFFFF"/>
                </a:solidFill>
                <a:latin typeface="Verdana"/>
                <a:cs typeface="Verdana"/>
              </a:rPr>
              <a:t>Abhinav</a:t>
            </a:r>
            <a:r>
              <a:rPr dirty="0" sz="3000" spc="-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dirty="0" sz="2300" spc="-120">
                <a:solidFill>
                  <a:srgbClr val="FFFFFF"/>
                </a:solidFill>
                <a:latin typeface="Lucida Sans Unicode"/>
                <a:cs typeface="Lucida Sans Unicode"/>
              </a:rPr>
              <a:t>RA2111004010176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600462" y="7147589"/>
            <a:ext cx="2719705" cy="113728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3000" spc="-55" b="1">
                <a:solidFill>
                  <a:srgbClr val="FFFFFF"/>
                </a:solidFill>
                <a:latin typeface="Verdana"/>
                <a:cs typeface="Verdana"/>
              </a:rPr>
              <a:t>Anvesha</a:t>
            </a:r>
            <a:r>
              <a:rPr dirty="0" sz="3000" spc="-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 b="1">
                <a:solidFill>
                  <a:srgbClr val="FFFFFF"/>
                </a:solidFill>
                <a:latin typeface="Verdana"/>
                <a:cs typeface="Verdana"/>
              </a:rPr>
              <a:t>Dey</a:t>
            </a:r>
            <a:endParaRPr sz="3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30"/>
              </a:spcBef>
            </a:pP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RA2111004010145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69435" y="1823321"/>
            <a:ext cx="4949190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>
                <a:latin typeface="Verdana"/>
                <a:cs typeface="Verdana"/>
              </a:rPr>
              <a:t>Our</a:t>
            </a:r>
            <a:r>
              <a:rPr dirty="0" spc="-275">
                <a:latin typeface="Verdana"/>
                <a:cs typeface="Verdana"/>
              </a:rPr>
              <a:t> </a:t>
            </a:r>
            <a:r>
              <a:rPr dirty="0" spc="-105">
                <a:latin typeface="Verdana"/>
                <a:cs typeface="Verdana"/>
              </a:rPr>
              <a:t>Best</a:t>
            </a:r>
            <a:r>
              <a:rPr dirty="0" spc="-305">
                <a:latin typeface="Verdana"/>
                <a:cs typeface="Verdana"/>
              </a:rPr>
              <a:t> </a:t>
            </a:r>
            <a:r>
              <a:rPr dirty="0" spc="-100">
                <a:latin typeface="Verdana"/>
                <a:cs typeface="Verdana"/>
              </a:rPr>
              <a:t>Team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7171167" y="2779686"/>
            <a:ext cx="3945890" cy="382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-40">
                <a:solidFill>
                  <a:srgbClr val="788C3C"/>
                </a:solidFill>
                <a:latin typeface="Lucida Sans Unicode"/>
                <a:cs typeface="Lucida Sans Unicode"/>
              </a:rPr>
              <a:t>SMART</a:t>
            </a:r>
            <a:r>
              <a:rPr dirty="0" sz="2350" spc="-110">
                <a:solidFill>
                  <a:srgbClr val="788C3C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788C3C"/>
                </a:solidFill>
                <a:latin typeface="Lucida Sans Unicode"/>
                <a:cs typeface="Lucida Sans Unicode"/>
              </a:rPr>
              <a:t>IRRIGATION</a:t>
            </a:r>
            <a:r>
              <a:rPr dirty="0" sz="2350" spc="-105">
                <a:solidFill>
                  <a:srgbClr val="788C3C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788C3C"/>
                </a:solidFill>
                <a:latin typeface="Lucida Sans Unicode"/>
                <a:cs typeface="Lucida Sans Unicode"/>
              </a:rPr>
              <a:t>SYSTEM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8923" y="1291783"/>
            <a:ext cx="10001249" cy="7505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2803525" cy="2760345"/>
            </a:xfrm>
            <a:custGeom>
              <a:avLst/>
              <a:gdLst/>
              <a:ahLst/>
              <a:cxnLst/>
              <a:rect l="l" t="t" r="r" b="b"/>
              <a:pathLst>
                <a:path w="2803525" h="2760345">
                  <a:moveTo>
                    <a:pt x="0" y="2760181"/>
                  </a:moveTo>
                  <a:lnTo>
                    <a:pt x="0" y="2745923"/>
                  </a:lnTo>
                  <a:lnTo>
                    <a:pt x="47314" y="2738751"/>
                  </a:lnTo>
                  <a:lnTo>
                    <a:pt x="93543" y="2731054"/>
                  </a:lnTo>
                  <a:lnTo>
                    <a:pt x="139555" y="2722718"/>
                  </a:lnTo>
                  <a:lnTo>
                    <a:pt x="185346" y="2713747"/>
                  </a:lnTo>
                  <a:lnTo>
                    <a:pt x="230911" y="2704145"/>
                  </a:lnTo>
                  <a:lnTo>
                    <a:pt x="276245" y="2693919"/>
                  </a:lnTo>
                  <a:lnTo>
                    <a:pt x="321344" y="2683071"/>
                  </a:lnTo>
                  <a:lnTo>
                    <a:pt x="366202" y="2671608"/>
                  </a:lnTo>
                  <a:lnTo>
                    <a:pt x="410814" y="2659534"/>
                  </a:lnTo>
                  <a:lnTo>
                    <a:pt x="455177" y="2646854"/>
                  </a:lnTo>
                  <a:lnTo>
                    <a:pt x="499285" y="2633572"/>
                  </a:lnTo>
                  <a:lnTo>
                    <a:pt x="543134" y="2619693"/>
                  </a:lnTo>
                  <a:lnTo>
                    <a:pt x="586718" y="2605222"/>
                  </a:lnTo>
                  <a:lnTo>
                    <a:pt x="630034" y="2590163"/>
                  </a:lnTo>
                  <a:lnTo>
                    <a:pt x="673076" y="2574522"/>
                  </a:lnTo>
                  <a:lnTo>
                    <a:pt x="715839" y="2558304"/>
                  </a:lnTo>
                  <a:lnTo>
                    <a:pt x="758319" y="2541512"/>
                  </a:lnTo>
                  <a:lnTo>
                    <a:pt x="800511" y="2524152"/>
                  </a:lnTo>
                  <a:lnTo>
                    <a:pt x="842411" y="2506228"/>
                  </a:lnTo>
                  <a:lnTo>
                    <a:pt x="884013" y="2487745"/>
                  </a:lnTo>
                  <a:lnTo>
                    <a:pt x="925312" y="2468709"/>
                  </a:lnTo>
                  <a:lnTo>
                    <a:pt x="966305" y="2449123"/>
                  </a:lnTo>
                  <a:lnTo>
                    <a:pt x="1006986" y="2428992"/>
                  </a:lnTo>
                  <a:lnTo>
                    <a:pt x="1047351" y="2408322"/>
                  </a:lnTo>
                  <a:lnTo>
                    <a:pt x="1087395" y="2387117"/>
                  </a:lnTo>
                  <a:lnTo>
                    <a:pt x="1127112" y="2365381"/>
                  </a:lnTo>
                  <a:lnTo>
                    <a:pt x="1166499" y="2343120"/>
                  </a:lnTo>
                  <a:lnTo>
                    <a:pt x="1205550" y="2320338"/>
                  </a:lnTo>
                  <a:lnTo>
                    <a:pt x="1244261" y="2297040"/>
                  </a:lnTo>
                  <a:lnTo>
                    <a:pt x="1282627" y="2273231"/>
                  </a:lnTo>
                  <a:lnTo>
                    <a:pt x="1320643" y="2248915"/>
                  </a:lnTo>
                  <a:lnTo>
                    <a:pt x="1358305" y="2224097"/>
                  </a:lnTo>
                  <a:lnTo>
                    <a:pt x="1395608" y="2198782"/>
                  </a:lnTo>
                  <a:lnTo>
                    <a:pt x="1432547" y="2172975"/>
                  </a:lnTo>
                  <a:lnTo>
                    <a:pt x="1469116" y="2146681"/>
                  </a:lnTo>
                  <a:lnTo>
                    <a:pt x="1505313" y="2119903"/>
                  </a:lnTo>
                  <a:lnTo>
                    <a:pt x="1541131" y="2092648"/>
                  </a:lnTo>
                  <a:lnTo>
                    <a:pt x="1576566" y="2064919"/>
                  </a:lnTo>
                  <a:lnTo>
                    <a:pt x="1611613" y="2036722"/>
                  </a:lnTo>
                  <a:lnTo>
                    <a:pt x="1646268" y="2008061"/>
                  </a:lnTo>
                  <a:lnTo>
                    <a:pt x="1680526" y="1978941"/>
                  </a:lnTo>
                  <a:lnTo>
                    <a:pt x="1714382" y="1949367"/>
                  </a:lnTo>
                  <a:lnTo>
                    <a:pt x="1747831" y="1919343"/>
                  </a:lnTo>
                  <a:lnTo>
                    <a:pt x="1780868" y="1888875"/>
                  </a:lnTo>
                  <a:lnTo>
                    <a:pt x="1813489" y="1857966"/>
                  </a:lnTo>
                  <a:lnTo>
                    <a:pt x="1845689" y="1826622"/>
                  </a:lnTo>
                  <a:lnTo>
                    <a:pt x="1877464" y="1794848"/>
                  </a:lnTo>
                  <a:lnTo>
                    <a:pt x="1908807" y="1762648"/>
                  </a:lnTo>
                  <a:lnTo>
                    <a:pt x="1939716" y="1730026"/>
                  </a:lnTo>
                  <a:lnTo>
                    <a:pt x="1970185" y="1696989"/>
                  </a:lnTo>
                  <a:lnTo>
                    <a:pt x="2000208" y="1663540"/>
                  </a:lnTo>
                  <a:lnTo>
                    <a:pt x="2029783" y="1629685"/>
                  </a:lnTo>
                  <a:lnTo>
                    <a:pt x="2058903" y="1595427"/>
                  </a:lnTo>
                  <a:lnTo>
                    <a:pt x="2087564" y="1560772"/>
                  </a:lnTo>
                  <a:lnTo>
                    <a:pt x="2115761" y="1525725"/>
                  </a:lnTo>
                  <a:lnTo>
                    <a:pt x="2143489" y="1490289"/>
                  </a:lnTo>
                  <a:lnTo>
                    <a:pt x="2170745" y="1454471"/>
                  </a:lnTo>
                  <a:lnTo>
                    <a:pt x="2197522" y="1418275"/>
                  </a:lnTo>
                  <a:lnTo>
                    <a:pt x="2223817" y="1381705"/>
                  </a:lnTo>
                  <a:lnTo>
                    <a:pt x="2249624" y="1344766"/>
                  </a:lnTo>
                  <a:lnTo>
                    <a:pt x="2274939" y="1307464"/>
                  </a:lnTo>
                  <a:lnTo>
                    <a:pt x="2299756" y="1269802"/>
                  </a:lnTo>
                  <a:lnTo>
                    <a:pt x="2324072" y="1231786"/>
                  </a:lnTo>
                  <a:lnTo>
                    <a:pt x="2347881" y="1193419"/>
                  </a:lnTo>
                  <a:lnTo>
                    <a:pt x="2371180" y="1154708"/>
                  </a:lnTo>
                  <a:lnTo>
                    <a:pt x="2393962" y="1115657"/>
                  </a:lnTo>
                  <a:lnTo>
                    <a:pt x="2416223" y="1076270"/>
                  </a:lnTo>
                  <a:lnTo>
                    <a:pt x="2437958" y="1036553"/>
                  </a:lnTo>
                  <a:lnTo>
                    <a:pt x="2459164" y="996510"/>
                  </a:lnTo>
                  <a:lnTo>
                    <a:pt x="2479834" y="956145"/>
                  </a:lnTo>
                  <a:lnTo>
                    <a:pt x="2499964" y="915464"/>
                  </a:lnTo>
                  <a:lnTo>
                    <a:pt x="2519550" y="874471"/>
                  </a:lnTo>
                  <a:lnTo>
                    <a:pt x="2538587" y="833171"/>
                  </a:lnTo>
                  <a:lnTo>
                    <a:pt x="2557069" y="791569"/>
                  </a:lnTo>
                  <a:lnTo>
                    <a:pt x="2574993" y="749670"/>
                  </a:lnTo>
                  <a:lnTo>
                    <a:pt x="2592353" y="707477"/>
                  </a:lnTo>
                  <a:lnTo>
                    <a:pt x="2609145" y="664997"/>
                  </a:lnTo>
                  <a:lnTo>
                    <a:pt x="2625364" y="622234"/>
                  </a:lnTo>
                  <a:lnTo>
                    <a:pt x="2641005" y="579192"/>
                  </a:lnTo>
                  <a:lnTo>
                    <a:pt x="2656063" y="535877"/>
                  </a:lnTo>
                  <a:lnTo>
                    <a:pt x="2670534" y="492292"/>
                  </a:lnTo>
                  <a:lnTo>
                    <a:pt x="2684413" y="448444"/>
                  </a:lnTo>
                  <a:lnTo>
                    <a:pt x="2697695" y="404336"/>
                  </a:lnTo>
                  <a:lnTo>
                    <a:pt x="2710376" y="359973"/>
                  </a:lnTo>
                  <a:lnTo>
                    <a:pt x="2722450" y="315360"/>
                  </a:lnTo>
                  <a:lnTo>
                    <a:pt x="2733913" y="270502"/>
                  </a:lnTo>
                  <a:lnTo>
                    <a:pt x="2744760" y="225404"/>
                  </a:lnTo>
                  <a:lnTo>
                    <a:pt x="2754987" y="180070"/>
                  </a:lnTo>
                  <a:lnTo>
                    <a:pt x="2764588" y="134505"/>
                  </a:lnTo>
                  <a:lnTo>
                    <a:pt x="2773559" y="88714"/>
                  </a:lnTo>
                  <a:lnTo>
                    <a:pt x="2781896" y="42701"/>
                  </a:lnTo>
                  <a:lnTo>
                    <a:pt x="2789005" y="0"/>
                  </a:lnTo>
                  <a:lnTo>
                    <a:pt x="2803394" y="0"/>
                  </a:lnTo>
                  <a:lnTo>
                    <a:pt x="2792159" y="67185"/>
                  </a:lnTo>
                  <a:lnTo>
                    <a:pt x="2783142" y="115462"/>
                  </a:lnTo>
                  <a:lnTo>
                    <a:pt x="2773422" y="163544"/>
                  </a:lnTo>
                  <a:lnTo>
                    <a:pt x="2763000" y="211427"/>
                  </a:lnTo>
                  <a:lnTo>
                    <a:pt x="2751879" y="259103"/>
                  </a:lnTo>
                  <a:lnTo>
                    <a:pt x="2740062" y="306567"/>
                  </a:lnTo>
                  <a:lnTo>
                    <a:pt x="2727551" y="353813"/>
                  </a:lnTo>
                  <a:lnTo>
                    <a:pt x="2714348" y="400834"/>
                  </a:lnTo>
                  <a:lnTo>
                    <a:pt x="2700457" y="447623"/>
                  </a:lnTo>
                  <a:lnTo>
                    <a:pt x="2685880" y="494176"/>
                  </a:lnTo>
                  <a:lnTo>
                    <a:pt x="2670620" y="540486"/>
                  </a:lnTo>
                  <a:lnTo>
                    <a:pt x="2654678" y="586546"/>
                  </a:lnTo>
                  <a:lnTo>
                    <a:pt x="2638058" y="632350"/>
                  </a:lnTo>
                  <a:lnTo>
                    <a:pt x="2620763" y="677893"/>
                  </a:lnTo>
                  <a:lnTo>
                    <a:pt x="2602794" y="723168"/>
                  </a:lnTo>
                  <a:lnTo>
                    <a:pt x="2584154" y="768168"/>
                  </a:lnTo>
                  <a:lnTo>
                    <a:pt x="2564846" y="812888"/>
                  </a:lnTo>
                  <a:lnTo>
                    <a:pt x="2544872" y="857321"/>
                  </a:lnTo>
                  <a:lnTo>
                    <a:pt x="2524236" y="901462"/>
                  </a:lnTo>
                  <a:lnTo>
                    <a:pt x="2502939" y="945303"/>
                  </a:lnTo>
                  <a:lnTo>
                    <a:pt x="2480984" y="988840"/>
                  </a:lnTo>
                  <a:lnTo>
                    <a:pt x="2458374" y="1032065"/>
                  </a:lnTo>
                  <a:lnTo>
                    <a:pt x="2435110" y="1074972"/>
                  </a:lnTo>
                  <a:lnTo>
                    <a:pt x="2411197" y="1117556"/>
                  </a:lnTo>
                  <a:lnTo>
                    <a:pt x="2386636" y="1159810"/>
                  </a:lnTo>
                  <a:lnTo>
                    <a:pt x="2361430" y="1201728"/>
                  </a:lnTo>
                  <a:lnTo>
                    <a:pt x="2335582" y="1243303"/>
                  </a:lnTo>
                  <a:lnTo>
                    <a:pt x="2309093" y="1284530"/>
                  </a:lnTo>
                  <a:lnTo>
                    <a:pt x="2281967" y="1325402"/>
                  </a:lnTo>
                  <a:lnTo>
                    <a:pt x="2254206" y="1365914"/>
                  </a:lnTo>
                  <a:lnTo>
                    <a:pt x="2225813" y="1406058"/>
                  </a:lnTo>
                  <a:lnTo>
                    <a:pt x="2196791" y="1445829"/>
                  </a:lnTo>
                  <a:lnTo>
                    <a:pt x="2167141" y="1485221"/>
                  </a:lnTo>
                  <a:lnTo>
                    <a:pt x="2136866" y="1524227"/>
                  </a:lnTo>
                  <a:lnTo>
                    <a:pt x="2105969" y="1562841"/>
                  </a:lnTo>
                  <a:lnTo>
                    <a:pt x="2074453" y="1601057"/>
                  </a:lnTo>
                  <a:lnTo>
                    <a:pt x="2042320" y="1638869"/>
                  </a:lnTo>
                  <a:lnTo>
                    <a:pt x="2009573" y="1676271"/>
                  </a:lnTo>
                  <a:lnTo>
                    <a:pt x="1976214" y="1713256"/>
                  </a:lnTo>
                  <a:lnTo>
                    <a:pt x="1942246" y="1749819"/>
                  </a:lnTo>
                  <a:lnTo>
                    <a:pt x="1907671" y="1785952"/>
                  </a:lnTo>
                  <a:lnTo>
                    <a:pt x="1872492" y="1821650"/>
                  </a:lnTo>
                  <a:lnTo>
                    <a:pt x="1836794" y="1856830"/>
                  </a:lnTo>
                  <a:lnTo>
                    <a:pt x="1800660" y="1891406"/>
                  </a:lnTo>
                  <a:lnTo>
                    <a:pt x="1764098" y="1925375"/>
                  </a:lnTo>
                  <a:lnTo>
                    <a:pt x="1727113" y="1958734"/>
                  </a:lnTo>
                  <a:lnTo>
                    <a:pt x="1689711" y="1991482"/>
                  </a:lnTo>
                  <a:lnTo>
                    <a:pt x="1651899" y="2023615"/>
                  </a:lnTo>
                  <a:lnTo>
                    <a:pt x="1613683" y="2055132"/>
                  </a:lnTo>
                  <a:lnTo>
                    <a:pt x="1575068" y="2086029"/>
                  </a:lnTo>
                  <a:lnTo>
                    <a:pt x="1536062" y="2116304"/>
                  </a:lnTo>
                  <a:lnTo>
                    <a:pt x="1496671" y="2145954"/>
                  </a:lnTo>
                  <a:lnTo>
                    <a:pt x="1456900" y="2174977"/>
                  </a:lnTo>
                  <a:lnTo>
                    <a:pt x="1416755" y="2203370"/>
                  </a:lnTo>
                  <a:lnTo>
                    <a:pt x="1376244" y="2231131"/>
                  </a:lnTo>
                  <a:lnTo>
                    <a:pt x="1335372" y="2258257"/>
                  </a:lnTo>
                  <a:lnTo>
                    <a:pt x="1294145" y="2284746"/>
                  </a:lnTo>
                  <a:lnTo>
                    <a:pt x="1252569" y="2310595"/>
                  </a:lnTo>
                  <a:lnTo>
                    <a:pt x="1210651" y="2335801"/>
                  </a:lnTo>
                  <a:lnTo>
                    <a:pt x="1168398" y="2360362"/>
                  </a:lnTo>
                  <a:lnTo>
                    <a:pt x="1125814" y="2384275"/>
                  </a:lnTo>
                  <a:lnTo>
                    <a:pt x="1082906" y="2407538"/>
                  </a:lnTo>
                  <a:lnTo>
                    <a:pt x="1039681" y="2430148"/>
                  </a:lnTo>
                  <a:lnTo>
                    <a:pt x="996145" y="2452103"/>
                  </a:lnTo>
                  <a:lnTo>
                    <a:pt x="952303" y="2473400"/>
                  </a:lnTo>
                  <a:lnTo>
                    <a:pt x="908163" y="2494036"/>
                  </a:lnTo>
                  <a:lnTo>
                    <a:pt x="863729" y="2514010"/>
                  </a:lnTo>
                  <a:lnTo>
                    <a:pt x="819009" y="2533317"/>
                  </a:lnTo>
                  <a:lnTo>
                    <a:pt x="774009" y="2551957"/>
                  </a:lnTo>
                  <a:lnTo>
                    <a:pt x="728735" y="2569926"/>
                  </a:lnTo>
                  <a:lnTo>
                    <a:pt x="683192" y="2587221"/>
                  </a:lnTo>
                  <a:lnTo>
                    <a:pt x="637388" y="2603841"/>
                  </a:lnTo>
                  <a:lnTo>
                    <a:pt x="591327" y="2619782"/>
                  </a:lnTo>
                  <a:lnTo>
                    <a:pt x="545018" y="2635043"/>
                  </a:lnTo>
                  <a:lnTo>
                    <a:pt x="498465" y="2649620"/>
                  </a:lnTo>
                  <a:lnTo>
                    <a:pt x="451675" y="2663510"/>
                  </a:lnTo>
                  <a:lnTo>
                    <a:pt x="404654" y="2676712"/>
                  </a:lnTo>
                  <a:lnTo>
                    <a:pt x="357409" y="2689223"/>
                  </a:lnTo>
                  <a:lnTo>
                    <a:pt x="309945" y="2701040"/>
                  </a:lnTo>
                  <a:lnTo>
                    <a:pt x="262268" y="2712161"/>
                  </a:lnTo>
                  <a:lnTo>
                    <a:pt x="214386" y="2722582"/>
                  </a:lnTo>
                  <a:lnTo>
                    <a:pt x="166303" y="2732303"/>
                  </a:lnTo>
                  <a:lnTo>
                    <a:pt x="118027" y="2741319"/>
                  </a:lnTo>
                  <a:lnTo>
                    <a:pt x="69563" y="2749629"/>
                  </a:lnTo>
                  <a:lnTo>
                    <a:pt x="20918" y="2757229"/>
                  </a:lnTo>
                  <a:lnTo>
                    <a:pt x="0" y="2760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7045" y="3919618"/>
            <a:ext cx="7332980" cy="14909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600" spc="434">
                <a:solidFill>
                  <a:srgbClr val="FFFFFF"/>
                </a:solidFill>
              </a:rPr>
              <a:t>Thank</a:t>
            </a:r>
            <a:r>
              <a:rPr dirty="0" sz="9600" spc="-15">
                <a:solidFill>
                  <a:srgbClr val="FFFFFF"/>
                </a:solidFill>
              </a:rPr>
              <a:t> </a:t>
            </a:r>
            <a:r>
              <a:rPr dirty="0" sz="9600" spc="165">
                <a:solidFill>
                  <a:srgbClr val="FFFFFF"/>
                </a:solidFill>
              </a:rPr>
              <a:t>You!</a:t>
            </a:r>
            <a:endParaRPr sz="9600"/>
          </a:p>
        </p:txBody>
      </p:sp>
      <p:sp>
        <p:nvSpPr>
          <p:cNvPr id="6" name="object 6" descr=""/>
          <p:cNvSpPr/>
          <p:nvPr/>
        </p:nvSpPr>
        <p:spPr>
          <a:xfrm>
            <a:off x="12541243" y="7570329"/>
            <a:ext cx="5746750" cy="2705100"/>
          </a:xfrm>
          <a:custGeom>
            <a:avLst/>
            <a:gdLst/>
            <a:ahLst/>
            <a:cxnLst/>
            <a:rect l="l" t="t" r="r" b="b"/>
            <a:pathLst>
              <a:path w="5746750" h="2705100">
                <a:moveTo>
                  <a:pt x="3563271" y="12700"/>
                </a:moveTo>
                <a:lnTo>
                  <a:pt x="2965680" y="12700"/>
                </a:lnTo>
                <a:lnTo>
                  <a:pt x="3015139" y="0"/>
                </a:lnTo>
                <a:lnTo>
                  <a:pt x="3513812" y="0"/>
                </a:lnTo>
                <a:lnTo>
                  <a:pt x="3563271" y="12700"/>
                </a:lnTo>
                <a:close/>
              </a:path>
              <a:path w="5746750" h="2705100">
                <a:moveTo>
                  <a:pt x="2977244" y="25400"/>
                </a:moveTo>
                <a:lnTo>
                  <a:pt x="2818230" y="25400"/>
                </a:lnTo>
                <a:lnTo>
                  <a:pt x="2867219" y="12700"/>
                </a:lnTo>
                <a:lnTo>
                  <a:pt x="3024673" y="12700"/>
                </a:lnTo>
                <a:lnTo>
                  <a:pt x="2977244" y="25400"/>
                </a:lnTo>
                <a:close/>
              </a:path>
              <a:path w="5746750" h="2705100">
                <a:moveTo>
                  <a:pt x="3710721" y="25400"/>
                </a:moveTo>
                <a:lnTo>
                  <a:pt x="3551708" y="25400"/>
                </a:lnTo>
                <a:lnTo>
                  <a:pt x="3504279" y="12700"/>
                </a:lnTo>
                <a:lnTo>
                  <a:pt x="3661732" y="12700"/>
                </a:lnTo>
                <a:lnTo>
                  <a:pt x="3710721" y="25400"/>
                </a:lnTo>
                <a:close/>
              </a:path>
              <a:path w="5746750" h="2705100">
                <a:moveTo>
                  <a:pt x="2743015" y="50800"/>
                </a:moveTo>
                <a:lnTo>
                  <a:pt x="2672302" y="50800"/>
                </a:lnTo>
                <a:lnTo>
                  <a:pt x="2769410" y="25400"/>
                </a:lnTo>
                <a:lnTo>
                  <a:pt x="2882955" y="25400"/>
                </a:lnTo>
                <a:lnTo>
                  <a:pt x="2836104" y="38100"/>
                </a:lnTo>
                <a:lnTo>
                  <a:pt x="2789456" y="38100"/>
                </a:lnTo>
                <a:lnTo>
                  <a:pt x="2743015" y="50800"/>
                </a:lnTo>
                <a:close/>
              </a:path>
              <a:path w="5746750" h="2705100">
                <a:moveTo>
                  <a:pt x="3856650" y="50800"/>
                </a:moveTo>
                <a:lnTo>
                  <a:pt x="3785938" y="50800"/>
                </a:lnTo>
                <a:lnTo>
                  <a:pt x="3739497" y="38100"/>
                </a:lnTo>
                <a:lnTo>
                  <a:pt x="3692849" y="38100"/>
                </a:lnTo>
                <a:lnTo>
                  <a:pt x="3645998" y="25400"/>
                </a:lnTo>
                <a:lnTo>
                  <a:pt x="3759541" y="25400"/>
                </a:lnTo>
                <a:lnTo>
                  <a:pt x="3856650" y="50800"/>
                </a:lnTo>
                <a:close/>
              </a:path>
              <a:path w="5746750" h="2705100">
                <a:moveTo>
                  <a:pt x="14645" y="2705100"/>
                </a:moveTo>
                <a:lnTo>
                  <a:pt x="0" y="2705100"/>
                </a:lnTo>
                <a:lnTo>
                  <a:pt x="7183" y="2667000"/>
                </a:lnTo>
                <a:lnTo>
                  <a:pt x="16904" y="2628900"/>
                </a:lnTo>
                <a:lnTo>
                  <a:pt x="27326" y="2578100"/>
                </a:lnTo>
                <a:lnTo>
                  <a:pt x="38447" y="2527300"/>
                </a:lnTo>
                <a:lnTo>
                  <a:pt x="50264" y="2476500"/>
                </a:lnTo>
                <a:lnTo>
                  <a:pt x="62775" y="2438400"/>
                </a:lnTo>
                <a:lnTo>
                  <a:pt x="75977" y="2387600"/>
                </a:lnTo>
                <a:lnTo>
                  <a:pt x="89868" y="2336800"/>
                </a:lnTo>
                <a:lnTo>
                  <a:pt x="104445" y="2298700"/>
                </a:lnTo>
                <a:lnTo>
                  <a:pt x="119706" y="2247900"/>
                </a:lnTo>
                <a:lnTo>
                  <a:pt x="135647" y="2197100"/>
                </a:lnTo>
                <a:lnTo>
                  <a:pt x="152267" y="2159000"/>
                </a:lnTo>
                <a:lnTo>
                  <a:pt x="169563" y="2108200"/>
                </a:lnTo>
                <a:lnTo>
                  <a:pt x="187532" y="2070100"/>
                </a:lnTo>
                <a:lnTo>
                  <a:pt x="206172" y="2019300"/>
                </a:lnTo>
                <a:lnTo>
                  <a:pt x="225480" y="1968500"/>
                </a:lnTo>
                <a:lnTo>
                  <a:pt x="245453" y="1930400"/>
                </a:lnTo>
                <a:lnTo>
                  <a:pt x="266090" y="1879600"/>
                </a:lnTo>
                <a:lnTo>
                  <a:pt x="287387" y="1841500"/>
                </a:lnTo>
                <a:lnTo>
                  <a:pt x="309342" y="1803400"/>
                </a:lnTo>
                <a:lnTo>
                  <a:pt x="331952" y="1752600"/>
                </a:lnTo>
                <a:lnTo>
                  <a:pt x="355215" y="1714500"/>
                </a:lnTo>
                <a:lnTo>
                  <a:pt x="379128" y="1663700"/>
                </a:lnTo>
                <a:lnTo>
                  <a:pt x="403689" y="1625600"/>
                </a:lnTo>
                <a:lnTo>
                  <a:pt x="428895" y="1587500"/>
                </a:lnTo>
                <a:lnTo>
                  <a:pt x="454744" y="1549400"/>
                </a:lnTo>
                <a:lnTo>
                  <a:pt x="481232" y="1498600"/>
                </a:lnTo>
                <a:lnTo>
                  <a:pt x="508358" y="1460500"/>
                </a:lnTo>
                <a:lnTo>
                  <a:pt x="536119" y="1422400"/>
                </a:lnTo>
                <a:lnTo>
                  <a:pt x="564512" y="1384300"/>
                </a:lnTo>
                <a:lnTo>
                  <a:pt x="593535" y="1346200"/>
                </a:lnTo>
                <a:lnTo>
                  <a:pt x="623185" y="1308100"/>
                </a:lnTo>
                <a:lnTo>
                  <a:pt x="653460" y="1257300"/>
                </a:lnTo>
                <a:lnTo>
                  <a:pt x="684356" y="1219200"/>
                </a:lnTo>
                <a:lnTo>
                  <a:pt x="715872" y="1181100"/>
                </a:lnTo>
                <a:lnTo>
                  <a:pt x="748005" y="1143000"/>
                </a:lnTo>
                <a:lnTo>
                  <a:pt x="780752" y="1104900"/>
                </a:lnTo>
                <a:lnTo>
                  <a:pt x="814111" y="1079500"/>
                </a:lnTo>
                <a:lnTo>
                  <a:pt x="848080" y="1041400"/>
                </a:lnTo>
                <a:lnTo>
                  <a:pt x="882655" y="1003300"/>
                </a:lnTo>
                <a:lnTo>
                  <a:pt x="917834" y="965200"/>
                </a:lnTo>
                <a:lnTo>
                  <a:pt x="953533" y="927100"/>
                </a:lnTo>
                <a:lnTo>
                  <a:pt x="989668" y="901700"/>
                </a:lnTo>
                <a:lnTo>
                  <a:pt x="1026232" y="863600"/>
                </a:lnTo>
                <a:lnTo>
                  <a:pt x="1063218" y="825500"/>
                </a:lnTo>
                <a:lnTo>
                  <a:pt x="1100621" y="800100"/>
                </a:lnTo>
                <a:lnTo>
                  <a:pt x="1138434" y="762000"/>
                </a:lnTo>
                <a:lnTo>
                  <a:pt x="1176651" y="736600"/>
                </a:lnTo>
                <a:lnTo>
                  <a:pt x="1215266" y="698500"/>
                </a:lnTo>
                <a:lnTo>
                  <a:pt x="1293665" y="647700"/>
                </a:lnTo>
                <a:lnTo>
                  <a:pt x="1333437" y="609600"/>
                </a:lnTo>
                <a:lnTo>
                  <a:pt x="1373581" y="584200"/>
                </a:lnTo>
                <a:lnTo>
                  <a:pt x="1496193" y="508000"/>
                </a:lnTo>
                <a:lnTo>
                  <a:pt x="1621940" y="431800"/>
                </a:lnTo>
                <a:lnTo>
                  <a:pt x="1794192" y="330200"/>
                </a:lnTo>
                <a:lnTo>
                  <a:pt x="1838034" y="317500"/>
                </a:lnTo>
                <a:lnTo>
                  <a:pt x="1882174" y="292100"/>
                </a:lnTo>
                <a:lnTo>
                  <a:pt x="1926607" y="279400"/>
                </a:lnTo>
                <a:lnTo>
                  <a:pt x="1971326" y="254000"/>
                </a:lnTo>
                <a:lnTo>
                  <a:pt x="2016326" y="241300"/>
                </a:lnTo>
                <a:lnTo>
                  <a:pt x="2061601" y="215900"/>
                </a:lnTo>
                <a:lnTo>
                  <a:pt x="2107143" y="203200"/>
                </a:lnTo>
                <a:lnTo>
                  <a:pt x="2152947" y="177800"/>
                </a:lnTo>
                <a:lnTo>
                  <a:pt x="2624026" y="50800"/>
                </a:lnTo>
                <a:lnTo>
                  <a:pt x="2696786" y="50800"/>
                </a:lnTo>
                <a:lnTo>
                  <a:pt x="2559418" y="88900"/>
                </a:lnTo>
                <a:lnTo>
                  <a:pt x="2514084" y="88900"/>
                </a:lnTo>
                <a:lnTo>
                  <a:pt x="2203612" y="177800"/>
                </a:lnTo>
                <a:lnTo>
                  <a:pt x="2160297" y="203200"/>
                </a:lnTo>
                <a:lnTo>
                  <a:pt x="2032012" y="241300"/>
                </a:lnTo>
                <a:lnTo>
                  <a:pt x="1989820" y="266700"/>
                </a:lnTo>
                <a:lnTo>
                  <a:pt x="1947921" y="279400"/>
                </a:lnTo>
                <a:lnTo>
                  <a:pt x="1906319" y="304800"/>
                </a:lnTo>
                <a:lnTo>
                  <a:pt x="1865019" y="317500"/>
                </a:lnTo>
                <a:lnTo>
                  <a:pt x="1824026" y="342900"/>
                </a:lnTo>
                <a:lnTo>
                  <a:pt x="1783345" y="355600"/>
                </a:lnTo>
                <a:lnTo>
                  <a:pt x="1702937" y="406400"/>
                </a:lnTo>
                <a:lnTo>
                  <a:pt x="1663220" y="419100"/>
                </a:lnTo>
                <a:lnTo>
                  <a:pt x="1546071" y="495300"/>
                </a:lnTo>
                <a:lnTo>
                  <a:pt x="1507704" y="508000"/>
                </a:lnTo>
                <a:lnTo>
                  <a:pt x="1394724" y="584200"/>
                </a:lnTo>
                <a:lnTo>
                  <a:pt x="1321215" y="635000"/>
                </a:lnTo>
                <a:lnTo>
                  <a:pt x="1285019" y="673100"/>
                </a:lnTo>
                <a:lnTo>
                  <a:pt x="1213765" y="723900"/>
                </a:lnTo>
                <a:lnTo>
                  <a:pt x="1144063" y="774700"/>
                </a:lnTo>
                <a:lnTo>
                  <a:pt x="1109805" y="812800"/>
                </a:lnTo>
                <a:lnTo>
                  <a:pt x="1042500" y="863600"/>
                </a:lnTo>
                <a:lnTo>
                  <a:pt x="1009463" y="901700"/>
                </a:lnTo>
                <a:lnTo>
                  <a:pt x="976842" y="927100"/>
                </a:lnTo>
                <a:lnTo>
                  <a:pt x="944641" y="965200"/>
                </a:lnTo>
                <a:lnTo>
                  <a:pt x="912867" y="990600"/>
                </a:lnTo>
                <a:lnTo>
                  <a:pt x="881523" y="1028700"/>
                </a:lnTo>
                <a:lnTo>
                  <a:pt x="850614" y="1054100"/>
                </a:lnTo>
                <a:lnTo>
                  <a:pt x="820146" y="1092200"/>
                </a:lnTo>
                <a:lnTo>
                  <a:pt x="790122" y="1117600"/>
                </a:lnTo>
                <a:lnTo>
                  <a:pt x="760547" y="1155700"/>
                </a:lnTo>
                <a:lnTo>
                  <a:pt x="731427" y="1193800"/>
                </a:lnTo>
                <a:lnTo>
                  <a:pt x="702766" y="1231900"/>
                </a:lnTo>
                <a:lnTo>
                  <a:pt x="674569" y="1257300"/>
                </a:lnTo>
                <a:lnTo>
                  <a:pt x="646840" y="1295400"/>
                </a:lnTo>
                <a:lnTo>
                  <a:pt x="619585" y="1333500"/>
                </a:lnTo>
                <a:lnTo>
                  <a:pt x="592807" y="1371600"/>
                </a:lnTo>
                <a:lnTo>
                  <a:pt x="566513" y="1409700"/>
                </a:lnTo>
                <a:lnTo>
                  <a:pt x="540705" y="1447800"/>
                </a:lnTo>
                <a:lnTo>
                  <a:pt x="515391" y="1485900"/>
                </a:lnTo>
                <a:lnTo>
                  <a:pt x="490573" y="1511300"/>
                </a:lnTo>
                <a:lnTo>
                  <a:pt x="466257" y="1549400"/>
                </a:lnTo>
                <a:lnTo>
                  <a:pt x="442447" y="1600200"/>
                </a:lnTo>
                <a:lnTo>
                  <a:pt x="419149" y="1638300"/>
                </a:lnTo>
                <a:lnTo>
                  <a:pt x="396367" y="1676400"/>
                </a:lnTo>
                <a:lnTo>
                  <a:pt x="374106" y="1714500"/>
                </a:lnTo>
                <a:lnTo>
                  <a:pt x="352370" y="1752600"/>
                </a:lnTo>
                <a:lnTo>
                  <a:pt x="331164" y="1790700"/>
                </a:lnTo>
                <a:lnTo>
                  <a:pt x="310494" y="1828800"/>
                </a:lnTo>
                <a:lnTo>
                  <a:pt x="290363" y="1866900"/>
                </a:lnTo>
                <a:lnTo>
                  <a:pt x="270777" y="1917700"/>
                </a:lnTo>
                <a:lnTo>
                  <a:pt x="251741" y="1955800"/>
                </a:lnTo>
                <a:lnTo>
                  <a:pt x="233258" y="1993900"/>
                </a:lnTo>
                <a:lnTo>
                  <a:pt x="215334" y="2032000"/>
                </a:lnTo>
                <a:lnTo>
                  <a:pt x="197974" y="2082800"/>
                </a:lnTo>
                <a:lnTo>
                  <a:pt x="181182" y="2120900"/>
                </a:lnTo>
                <a:lnTo>
                  <a:pt x="164963" y="2159000"/>
                </a:lnTo>
                <a:lnTo>
                  <a:pt x="149322" y="2209800"/>
                </a:lnTo>
                <a:lnTo>
                  <a:pt x="134264" y="2247900"/>
                </a:lnTo>
                <a:lnTo>
                  <a:pt x="119793" y="2298700"/>
                </a:lnTo>
                <a:lnTo>
                  <a:pt x="105914" y="2336800"/>
                </a:lnTo>
                <a:lnTo>
                  <a:pt x="92631" y="2387600"/>
                </a:lnTo>
                <a:lnTo>
                  <a:pt x="79951" y="2425700"/>
                </a:lnTo>
                <a:lnTo>
                  <a:pt x="67877" y="2476500"/>
                </a:lnTo>
                <a:lnTo>
                  <a:pt x="56413" y="2514600"/>
                </a:lnTo>
                <a:lnTo>
                  <a:pt x="45566" y="2565400"/>
                </a:lnTo>
                <a:lnTo>
                  <a:pt x="35339" y="2603500"/>
                </a:lnTo>
                <a:lnTo>
                  <a:pt x="25738" y="2654300"/>
                </a:lnTo>
                <a:lnTo>
                  <a:pt x="16767" y="2692400"/>
                </a:lnTo>
                <a:lnTo>
                  <a:pt x="14645" y="2705100"/>
                </a:lnTo>
                <a:close/>
              </a:path>
              <a:path w="5746750" h="2705100">
                <a:moveTo>
                  <a:pt x="5746755" y="1130300"/>
                </a:moveTo>
                <a:lnTo>
                  <a:pt x="5738833" y="1117600"/>
                </a:lnTo>
                <a:lnTo>
                  <a:pt x="5708809" y="1092200"/>
                </a:lnTo>
                <a:lnTo>
                  <a:pt x="5678341" y="1054100"/>
                </a:lnTo>
                <a:lnTo>
                  <a:pt x="5647432" y="1028700"/>
                </a:lnTo>
                <a:lnTo>
                  <a:pt x="5616088" y="990600"/>
                </a:lnTo>
                <a:lnTo>
                  <a:pt x="5584314" y="965200"/>
                </a:lnTo>
                <a:lnTo>
                  <a:pt x="5552114" y="927100"/>
                </a:lnTo>
                <a:lnTo>
                  <a:pt x="5519493" y="901700"/>
                </a:lnTo>
                <a:lnTo>
                  <a:pt x="5486455" y="863600"/>
                </a:lnTo>
                <a:lnTo>
                  <a:pt x="5419151" y="812800"/>
                </a:lnTo>
                <a:lnTo>
                  <a:pt x="5384893" y="774700"/>
                </a:lnTo>
                <a:lnTo>
                  <a:pt x="5315191" y="723900"/>
                </a:lnTo>
                <a:lnTo>
                  <a:pt x="5243937" y="673100"/>
                </a:lnTo>
                <a:lnTo>
                  <a:pt x="5207741" y="635000"/>
                </a:lnTo>
                <a:lnTo>
                  <a:pt x="5134232" y="584200"/>
                </a:lnTo>
                <a:lnTo>
                  <a:pt x="5021252" y="508000"/>
                </a:lnTo>
                <a:lnTo>
                  <a:pt x="4982886" y="495300"/>
                </a:lnTo>
                <a:lnTo>
                  <a:pt x="4865737" y="419100"/>
                </a:lnTo>
                <a:lnTo>
                  <a:pt x="4826019" y="406400"/>
                </a:lnTo>
                <a:lnTo>
                  <a:pt x="4745611" y="355600"/>
                </a:lnTo>
                <a:lnTo>
                  <a:pt x="4704930" y="342900"/>
                </a:lnTo>
                <a:lnTo>
                  <a:pt x="4663937" y="317500"/>
                </a:lnTo>
                <a:lnTo>
                  <a:pt x="4622637" y="304800"/>
                </a:lnTo>
                <a:lnTo>
                  <a:pt x="4581035" y="279400"/>
                </a:lnTo>
                <a:lnTo>
                  <a:pt x="4539136" y="266700"/>
                </a:lnTo>
                <a:lnTo>
                  <a:pt x="4496944" y="241300"/>
                </a:lnTo>
                <a:lnTo>
                  <a:pt x="4368658" y="203200"/>
                </a:lnTo>
                <a:lnTo>
                  <a:pt x="4325343" y="177800"/>
                </a:lnTo>
                <a:lnTo>
                  <a:pt x="4014870" y="88900"/>
                </a:lnTo>
                <a:lnTo>
                  <a:pt x="3969536" y="88900"/>
                </a:lnTo>
                <a:lnTo>
                  <a:pt x="3832167" y="50800"/>
                </a:lnTo>
                <a:lnTo>
                  <a:pt x="3904926" y="50800"/>
                </a:lnTo>
                <a:lnTo>
                  <a:pt x="4376008" y="177800"/>
                </a:lnTo>
                <a:lnTo>
                  <a:pt x="4421812" y="203200"/>
                </a:lnTo>
                <a:lnTo>
                  <a:pt x="4467354" y="215900"/>
                </a:lnTo>
                <a:lnTo>
                  <a:pt x="4512629" y="241300"/>
                </a:lnTo>
                <a:lnTo>
                  <a:pt x="4557629" y="254000"/>
                </a:lnTo>
                <a:lnTo>
                  <a:pt x="4602349" y="279400"/>
                </a:lnTo>
                <a:lnTo>
                  <a:pt x="4646782" y="292100"/>
                </a:lnTo>
                <a:lnTo>
                  <a:pt x="4690922" y="317500"/>
                </a:lnTo>
                <a:lnTo>
                  <a:pt x="4734764" y="330200"/>
                </a:lnTo>
                <a:lnTo>
                  <a:pt x="4907016" y="431800"/>
                </a:lnTo>
                <a:lnTo>
                  <a:pt x="5032763" y="508000"/>
                </a:lnTo>
                <a:lnTo>
                  <a:pt x="5155374" y="584200"/>
                </a:lnTo>
                <a:lnTo>
                  <a:pt x="5195519" y="609600"/>
                </a:lnTo>
                <a:lnTo>
                  <a:pt x="5235290" y="647700"/>
                </a:lnTo>
                <a:lnTo>
                  <a:pt x="5313689" y="698500"/>
                </a:lnTo>
                <a:lnTo>
                  <a:pt x="5352303" y="736600"/>
                </a:lnTo>
                <a:lnTo>
                  <a:pt x="5390520" y="762000"/>
                </a:lnTo>
                <a:lnTo>
                  <a:pt x="5428332" y="800100"/>
                </a:lnTo>
                <a:lnTo>
                  <a:pt x="5465735" y="825500"/>
                </a:lnTo>
                <a:lnTo>
                  <a:pt x="5502720" y="863600"/>
                </a:lnTo>
                <a:lnTo>
                  <a:pt x="5539283" y="901700"/>
                </a:lnTo>
                <a:lnTo>
                  <a:pt x="5575417" y="927100"/>
                </a:lnTo>
                <a:lnTo>
                  <a:pt x="5611116" y="965200"/>
                </a:lnTo>
                <a:lnTo>
                  <a:pt x="5646295" y="1003300"/>
                </a:lnTo>
                <a:lnTo>
                  <a:pt x="5680869" y="1041400"/>
                </a:lnTo>
                <a:lnTo>
                  <a:pt x="5714837" y="1079500"/>
                </a:lnTo>
                <a:lnTo>
                  <a:pt x="5746755" y="1104900"/>
                </a:lnTo>
                <a:lnTo>
                  <a:pt x="5746755" y="1130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708" y="5605122"/>
            <a:ext cx="47624" cy="476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788C3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41434" y="587796"/>
            <a:ext cx="17029430" cy="9111615"/>
            <a:chOff x="641434" y="587796"/>
            <a:chExt cx="17029430" cy="9111615"/>
          </a:xfrm>
        </p:grpSpPr>
        <p:sp>
          <p:nvSpPr>
            <p:cNvPr id="5" name="object 5" descr=""/>
            <p:cNvSpPr/>
            <p:nvPr/>
          </p:nvSpPr>
          <p:spPr>
            <a:xfrm>
              <a:off x="665311" y="9675455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788C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524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788C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646435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788C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31555" y="1307400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5" h="501014">
                  <a:moveTo>
                    <a:pt x="336867" y="401078"/>
                  </a:moveTo>
                  <a:lnTo>
                    <a:pt x="332968" y="351967"/>
                  </a:lnTo>
                  <a:lnTo>
                    <a:pt x="317131" y="298653"/>
                  </a:lnTo>
                  <a:lnTo>
                    <a:pt x="296329" y="260197"/>
                  </a:lnTo>
                  <a:lnTo>
                    <a:pt x="268973" y="225806"/>
                  </a:lnTo>
                  <a:lnTo>
                    <a:pt x="235750" y="195884"/>
                  </a:lnTo>
                  <a:lnTo>
                    <a:pt x="197383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81" y="129260"/>
                  </a:lnTo>
                  <a:lnTo>
                    <a:pt x="6426" y="127914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04" y="281597"/>
                  </a:lnTo>
                  <a:lnTo>
                    <a:pt x="18808" y="327215"/>
                  </a:lnTo>
                  <a:lnTo>
                    <a:pt x="36360" y="368935"/>
                  </a:lnTo>
                  <a:lnTo>
                    <a:pt x="58864" y="406082"/>
                  </a:lnTo>
                  <a:lnTo>
                    <a:pt x="85890" y="438010"/>
                  </a:lnTo>
                  <a:lnTo>
                    <a:pt x="117017" y="464032"/>
                  </a:lnTo>
                  <a:lnTo>
                    <a:pt x="151828" y="483489"/>
                  </a:lnTo>
                  <a:lnTo>
                    <a:pt x="201472" y="498030"/>
                  </a:lnTo>
                  <a:lnTo>
                    <a:pt x="248259" y="500761"/>
                  </a:lnTo>
                  <a:lnTo>
                    <a:pt x="289090" y="496023"/>
                  </a:lnTo>
                  <a:lnTo>
                    <a:pt x="298919" y="457454"/>
                  </a:lnTo>
                  <a:lnTo>
                    <a:pt x="275348" y="425983"/>
                  </a:lnTo>
                  <a:lnTo>
                    <a:pt x="250101" y="393915"/>
                  </a:lnTo>
                  <a:lnTo>
                    <a:pt x="223126" y="361340"/>
                  </a:lnTo>
                  <a:lnTo>
                    <a:pt x="184632" y="317550"/>
                  </a:lnTo>
                  <a:lnTo>
                    <a:pt x="146494" y="277037"/>
                  </a:lnTo>
                  <a:lnTo>
                    <a:pt x="109029" y="239699"/>
                  </a:lnTo>
                  <a:lnTo>
                    <a:pt x="72504" y="205460"/>
                  </a:lnTo>
                  <a:lnTo>
                    <a:pt x="110718" y="232410"/>
                  </a:lnTo>
                  <a:lnTo>
                    <a:pt x="151968" y="265379"/>
                  </a:lnTo>
                  <a:lnTo>
                    <a:pt x="195046" y="304825"/>
                  </a:lnTo>
                  <a:lnTo>
                    <a:pt x="238683" y="351218"/>
                  </a:lnTo>
                  <a:lnTo>
                    <a:pt x="265252" y="383362"/>
                  </a:lnTo>
                  <a:lnTo>
                    <a:pt x="288683" y="414743"/>
                  </a:lnTo>
                  <a:lnTo>
                    <a:pt x="326898" y="473722"/>
                  </a:lnTo>
                  <a:lnTo>
                    <a:pt x="333349" y="442734"/>
                  </a:lnTo>
                  <a:lnTo>
                    <a:pt x="336867" y="401078"/>
                  </a:lnTo>
                  <a:close/>
                </a:path>
                <a:path w="824865" h="501014">
                  <a:moveTo>
                    <a:pt x="824445" y="102908"/>
                  </a:moveTo>
                  <a:lnTo>
                    <a:pt x="823798" y="52463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52" y="3937"/>
                  </a:lnTo>
                  <a:lnTo>
                    <a:pt x="658761" y="12547"/>
                  </a:lnTo>
                  <a:lnTo>
                    <a:pt x="610400" y="25565"/>
                  </a:lnTo>
                  <a:lnTo>
                    <a:pt x="565035" y="42697"/>
                  </a:lnTo>
                  <a:lnTo>
                    <a:pt x="522986" y="63652"/>
                  </a:lnTo>
                  <a:lnTo>
                    <a:pt x="484619" y="88150"/>
                  </a:lnTo>
                  <a:lnTo>
                    <a:pt x="450291" y="115912"/>
                  </a:lnTo>
                  <a:lnTo>
                    <a:pt x="420344" y="146646"/>
                  </a:lnTo>
                  <a:lnTo>
                    <a:pt x="395122" y="180073"/>
                  </a:lnTo>
                  <a:lnTo>
                    <a:pt x="374992" y="215912"/>
                  </a:lnTo>
                  <a:lnTo>
                    <a:pt x="360286" y="253860"/>
                  </a:lnTo>
                  <a:lnTo>
                    <a:pt x="349389" y="309765"/>
                  </a:lnTo>
                  <a:lnTo>
                    <a:pt x="349237" y="362445"/>
                  </a:lnTo>
                  <a:lnTo>
                    <a:pt x="356577" y="410095"/>
                  </a:lnTo>
                  <a:lnTo>
                    <a:pt x="368134" y="450964"/>
                  </a:lnTo>
                  <a:lnTo>
                    <a:pt x="380644" y="483235"/>
                  </a:lnTo>
                  <a:lnTo>
                    <a:pt x="418744" y="448678"/>
                  </a:lnTo>
                  <a:lnTo>
                    <a:pt x="457568" y="411822"/>
                  </a:lnTo>
                  <a:lnTo>
                    <a:pt x="496963" y="372618"/>
                  </a:lnTo>
                  <a:lnTo>
                    <a:pt x="536765" y="331000"/>
                  </a:lnTo>
                  <a:lnTo>
                    <a:pt x="572668" y="291579"/>
                  </a:lnTo>
                  <a:lnTo>
                    <a:pt x="606628" y="252552"/>
                  </a:lnTo>
                  <a:lnTo>
                    <a:pt x="638670" y="214045"/>
                  </a:lnTo>
                  <a:lnTo>
                    <a:pt x="668832" y="176149"/>
                  </a:lnTo>
                  <a:lnTo>
                    <a:pt x="697191" y="138976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47"/>
                  </a:lnTo>
                  <a:lnTo>
                    <a:pt x="655294" y="219608"/>
                  </a:lnTo>
                  <a:lnTo>
                    <a:pt x="625259" y="262305"/>
                  </a:lnTo>
                  <a:lnTo>
                    <a:pt x="591210" y="306082"/>
                  </a:lnTo>
                  <a:lnTo>
                    <a:pt x="552907" y="350443"/>
                  </a:lnTo>
                  <a:lnTo>
                    <a:pt x="513626" y="391439"/>
                  </a:lnTo>
                  <a:lnTo>
                    <a:pt x="474891" y="428091"/>
                  </a:lnTo>
                  <a:lnTo>
                    <a:pt x="437210" y="460578"/>
                  </a:lnTo>
                  <a:lnTo>
                    <a:pt x="401154" y="489089"/>
                  </a:lnTo>
                  <a:lnTo>
                    <a:pt x="434225" y="492429"/>
                  </a:lnTo>
                  <a:lnTo>
                    <a:pt x="476872" y="492861"/>
                  </a:lnTo>
                  <a:lnTo>
                    <a:pt x="526516" y="487553"/>
                  </a:lnTo>
                  <a:lnTo>
                    <a:pt x="580555" y="473621"/>
                  </a:lnTo>
                  <a:lnTo>
                    <a:pt x="636397" y="448233"/>
                  </a:lnTo>
                  <a:lnTo>
                    <a:pt x="672452" y="424205"/>
                  </a:lnTo>
                  <a:lnTo>
                    <a:pt x="705116" y="395681"/>
                  </a:lnTo>
                  <a:lnTo>
                    <a:pt x="734237" y="363054"/>
                  </a:lnTo>
                  <a:lnTo>
                    <a:pt x="759612" y="326707"/>
                  </a:lnTo>
                  <a:lnTo>
                    <a:pt x="781075" y="287045"/>
                  </a:lnTo>
                  <a:lnTo>
                    <a:pt x="798474" y="244436"/>
                  </a:lnTo>
                  <a:lnTo>
                    <a:pt x="811606" y="199288"/>
                  </a:lnTo>
                  <a:lnTo>
                    <a:pt x="820318" y="151980"/>
                  </a:lnTo>
                  <a:lnTo>
                    <a:pt x="824445" y="102908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9" y="4176093"/>
              <a:ext cx="8115299" cy="50863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23090" y="1765564"/>
            <a:ext cx="5041900" cy="9232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900" spc="130">
                <a:solidFill>
                  <a:srgbClr val="262626"/>
                </a:solidFill>
              </a:rPr>
              <a:t>Introduction</a:t>
            </a:r>
            <a:endParaRPr sz="5900"/>
          </a:p>
        </p:txBody>
      </p:sp>
      <p:sp>
        <p:nvSpPr>
          <p:cNvPr id="11" name="object 11" descr=""/>
          <p:cNvSpPr txBox="1"/>
          <p:nvPr/>
        </p:nvSpPr>
        <p:spPr>
          <a:xfrm>
            <a:off x="688330" y="3596430"/>
            <a:ext cx="15452725" cy="356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3150" i="1">
                <a:latin typeface="Arial"/>
                <a:cs typeface="Arial"/>
              </a:rPr>
              <a:t>Our</a:t>
            </a:r>
            <a:r>
              <a:rPr dirty="0" sz="3150" spc="4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project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spc="-10" i="1">
                <a:latin typeface="Arial"/>
                <a:cs typeface="Arial"/>
              </a:rPr>
              <a:t>utilizes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cutting-</a:t>
            </a:r>
            <a:r>
              <a:rPr dirty="0" sz="3150" spc="-140" i="1">
                <a:latin typeface="Arial"/>
                <a:cs typeface="Arial"/>
              </a:rPr>
              <a:t>edge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spc="-70" i="1">
                <a:latin typeface="Arial"/>
                <a:cs typeface="Arial"/>
              </a:rPr>
              <a:t>sensor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spc="-30" i="1">
                <a:latin typeface="Arial"/>
                <a:cs typeface="Arial"/>
              </a:rPr>
              <a:t>technology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and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microcontroller</a:t>
            </a:r>
            <a:r>
              <a:rPr dirty="0" sz="3150" spc="5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programming</a:t>
            </a:r>
            <a:r>
              <a:rPr dirty="0" sz="3150" spc="55" i="1">
                <a:latin typeface="Arial"/>
                <a:cs typeface="Arial"/>
              </a:rPr>
              <a:t> </a:t>
            </a:r>
            <a:r>
              <a:rPr dirty="0" sz="3150" spc="40" i="1">
                <a:latin typeface="Arial"/>
                <a:cs typeface="Arial"/>
              </a:rPr>
              <a:t>to </a:t>
            </a:r>
            <a:r>
              <a:rPr dirty="0" sz="3150" i="1">
                <a:latin typeface="Arial"/>
                <a:cs typeface="Arial"/>
              </a:rPr>
              <a:t>optimize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spc="65" i="1">
                <a:latin typeface="Arial"/>
                <a:cs typeface="Arial"/>
              </a:rPr>
              <a:t>irrigation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spc="75" i="1">
                <a:latin typeface="Arial"/>
                <a:cs typeface="Arial"/>
              </a:rPr>
              <a:t>in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agriculture.</a:t>
            </a:r>
            <a:r>
              <a:rPr dirty="0" sz="3150" spc="-25" i="1">
                <a:latin typeface="Arial"/>
                <a:cs typeface="Arial"/>
              </a:rPr>
              <a:t> </a:t>
            </a:r>
            <a:r>
              <a:rPr dirty="0" sz="3150" spc="-185" i="1">
                <a:latin typeface="Arial"/>
                <a:cs typeface="Arial"/>
              </a:rPr>
              <a:t>By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spc="50" i="1">
                <a:latin typeface="Arial"/>
                <a:cs typeface="Arial"/>
              </a:rPr>
              <a:t>monitoring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soil</a:t>
            </a:r>
            <a:r>
              <a:rPr dirty="0" sz="3150" spc="-2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moisture,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temperature,</a:t>
            </a:r>
            <a:r>
              <a:rPr dirty="0" sz="3150" spc="-30" i="1">
                <a:latin typeface="Arial"/>
                <a:cs typeface="Arial"/>
              </a:rPr>
              <a:t> </a:t>
            </a:r>
            <a:r>
              <a:rPr dirty="0" sz="3150" spc="-25" i="1">
                <a:latin typeface="Arial"/>
                <a:cs typeface="Arial"/>
              </a:rPr>
              <a:t>and </a:t>
            </a:r>
            <a:r>
              <a:rPr dirty="0" sz="3150" spc="55" i="1">
                <a:latin typeface="Arial"/>
                <a:cs typeface="Arial"/>
              </a:rPr>
              <a:t>humidity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spc="75" i="1">
                <a:latin typeface="Arial"/>
                <a:cs typeface="Arial"/>
              </a:rPr>
              <a:t>in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real-time,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spc="75" i="1">
                <a:latin typeface="Arial"/>
                <a:cs typeface="Arial"/>
              </a:rPr>
              <a:t>our</a:t>
            </a:r>
            <a:r>
              <a:rPr dirty="0" sz="3150" spc="-50" i="1">
                <a:latin typeface="Arial"/>
                <a:cs typeface="Arial"/>
              </a:rPr>
              <a:t> </a:t>
            </a:r>
            <a:r>
              <a:rPr dirty="0" sz="3150" spc="-90" i="1">
                <a:latin typeface="Arial"/>
                <a:cs typeface="Arial"/>
              </a:rPr>
              <a:t>system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spc="-85" i="1">
                <a:latin typeface="Arial"/>
                <a:cs typeface="Arial"/>
              </a:rPr>
              <a:t>ensures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efficient</a:t>
            </a:r>
            <a:r>
              <a:rPr dirty="0" sz="3150" spc="-5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water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spc="-105" i="1">
                <a:latin typeface="Arial"/>
                <a:cs typeface="Arial"/>
              </a:rPr>
              <a:t>usage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and</a:t>
            </a:r>
            <a:r>
              <a:rPr dirty="0" sz="3150" spc="-55" i="1">
                <a:latin typeface="Arial"/>
                <a:cs typeface="Arial"/>
              </a:rPr>
              <a:t> </a:t>
            </a:r>
            <a:r>
              <a:rPr dirty="0" sz="3150" spc="-10" i="1">
                <a:latin typeface="Arial"/>
                <a:cs typeface="Arial"/>
              </a:rPr>
              <a:t>promotes sustainable</a:t>
            </a:r>
            <a:r>
              <a:rPr dirty="0" sz="3150" spc="10" i="1">
                <a:latin typeface="Arial"/>
                <a:cs typeface="Arial"/>
              </a:rPr>
              <a:t> </a:t>
            </a:r>
            <a:r>
              <a:rPr dirty="0" sz="3150" spc="50" i="1">
                <a:latin typeface="Arial"/>
                <a:cs typeface="Arial"/>
              </a:rPr>
              <a:t>farming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spc="-35" i="1">
                <a:latin typeface="Arial"/>
                <a:cs typeface="Arial"/>
              </a:rPr>
              <a:t>practices.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With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automated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watering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algorithms</a:t>
            </a:r>
            <a:r>
              <a:rPr dirty="0" sz="3150" spc="1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and</a:t>
            </a:r>
            <a:r>
              <a:rPr dirty="0" sz="3150" spc="15" i="1">
                <a:latin typeface="Arial"/>
                <a:cs typeface="Arial"/>
              </a:rPr>
              <a:t> </a:t>
            </a:r>
            <a:r>
              <a:rPr dirty="0" sz="3150" spc="-70" i="1">
                <a:latin typeface="Arial"/>
                <a:cs typeface="Arial"/>
              </a:rPr>
              <a:t>user-</a:t>
            </a:r>
            <a:r>
              <a:rPr dirty="0" sz="3150" spc="-10" i="1">
                <a:latin typeface="Arial"/>
                <a:cs typeface="Arial"/>
              </a:rPr>
              <a:t>friendly </a:t>
            </a:r>
            <a:r>
              <a:rPr dirty="0" sz="3150" i="1">
                <a:latin typeface="Arial"/>
                <a:cs typeface="Arial"/>
              </a:rPr>
              <a:t>controls,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spc="114" i="1">
                <a:latin typeface="Arial"/>
                <a:cs typeface="Arial"/>
              </a:rPr>
              <a:t>it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offers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farmers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a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simple</a:t>
            </a:r>
            <a:r>
              <a:rPr dirty="0" sz="3150" spc="-80" i="1">
                <a:latin typeface="Arial"/>
                <a:cs typeface="Arial"/>
              </a:rPr>
              <a:t> </a:t>
            </a:r>
            <a:r>
              <a:rPr dirty="0" sz="3150" spc="-25" i="1">
                <a:latin typeface="Arial"/>
                <a:cs typeface="Arial"/>
              </a:rPr>
              <a:t>yet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spc="-45" i="1">
                <a:latin typeface="Arial"/>
                <a:cs typeface="Arial"/>
              </a:rPr>
              <a:t>effective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solution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spc="65" i="1">
                <a:latin typeface="Arial"/>
                <a:cs typeface="Arial"/>
              </a:rPr>
              <a:t>to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spc="-50" i="1">
                <a:latin typeface="Arial"/>
                <a:cs typeface="Arial"/>
              </a:rPr>
              <a:t>enhance</a:t>
            </a:r>
            <a:r>
              <a:rPr dirty="0" sz="3150" spc="-80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crop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i="1">
                <a:latin typeface="Arial"/>
                <a:cs typeface="Arial"/>
              </a:rPr>
              <a:t>yield</a:t>
            </a:r>
            <a:r>
              <a:rPr dirty="0" sz="3150" spc="-85" i="1">
                <a:latin typeface="Arial"/>
                <a:cs typeface="Arial"/>
              </a:rPr>
              <a:t> </a:t>
            </a:r>
            <a:r>
              <a:rPr dirty="0" sz="3150" spc="-20" i="1">
                <a:latin typeface="Arial"/>
                <a:cs typeface="Arial"/>
              </a:rPr>
              <a:t>while </a:t>
            </a:r>
            <a:r>
              <a:rPr dirty="0" sz="3150" spc="-50" i="1">
                <a:latin typeface="Arial"/>
                <a:cs typeface="Arial"/>
              </a:rPr>
              <a:t>conserving</a:t>
            </a:r>
            <a:r>
              <a:rPr dirty="0" sz="3150" spc="-130" i="1">
                <a:latin typeface="Arial"/>
                <a:cs typeface="Arial"/>
              </a:rPr>
              <a:t> </a:t>
            </a:r>
            <a:r>
              <a:rPr dirty="0" sz="3150" spc="-10" i="1">
                <a:latin typeface="Arial"/>
                <a:cs typeface="Arial"/>
              </a:rPr>
              <a:t>resources.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143500"/>
            <a:ext cx="7791449" cy="41147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65311" y="611544"/>
            <a:ext cx="16957675" cy="0"/>
          </a:xfrm>
          <a:custGeom>
            <a:avLst/>
            <a:gdLst/>
            <a:ahLst/>
            <a:cxnLst/>
            <a:rect l="l" t="t" r="r" b="b"/>
            <a:pathLst>
              <a:path w="16957675" h="0">
                <a:moveTo>
                  <a:pt x="0" y="0"/>
                </a:moveTo>
                <a:lnTo>
                  <a:pt x="16957375" y="0"/>
                </a:lnTo>
              </a:path>
            </a:pathLst>
          </a:custGeom>
          <a:ln w="47624">
            <a:solidFill>
              <a:srgbClr val="E2DDC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41434" y="563984"/>
            <a:ext cx="17029430" cy="9159240"/>
            <a:chOff x="641434" y="563984"/>
            <a:chExt cx="17029430" cy="9159240"/>
          </a:xfrm>
        </p:grpSpPr>
        <p:sp>
          <p:nvSpPr>
            <p:cNvPr id="5" name="object 5" descr=""/>
            <p:cNvSpPr/>
            <p:nvPr/>
          </p:nvSpPr>
          <p:spPr>
            <a:xfrm>
              <a:off x="665311" y="9675455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524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646435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27339" y="1600961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4" h="501014">
                  <a:moveTo>
                    <a:pt x="336880" y="401078"/>
                  </a:moveTo>
                  <a:lnTo>
                    <a:pt x="332981" y="351967"/>
                  </a:lnTo>
                  <a:lnTo>
                    <a:pt x="317144" y="298653"/>
                  </a:lnTo>
                  <a:lnTo>
                    <a:pt x="296341" y="260197"/>
                  </a:lnTo>
                  <a:lnTo>
                    <a:pt x="268973" y="225806"/>
                  </a:lnTo>
                  <a:lnTo>
                    <a:pt x="235762" y="195897"/>
                  </a:lnTo>
                  <a:lnTo>
                    <a:pt x="197396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94" y="129260"/>
                  </a:lnTo>
                  <a:lnTo>
                    <a:pt x="6426" y="127927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16" y="281597"/>
                  </a:lnTo>
                  <a:lnTo>
                    <a:pt x="18808" y="327215"/>
                  </a:lnTo>
                  <a:lnTo>
                    <a:pt x="36372" y="368935"/>
                  </a:lnTo>
                  <a:lnTo>
                    <a:pt x="58877" y="406082"/>
                  </a:lnTo>
                  <a:lnTo>
                    <a:pt x="85902" y="438010"/>
                  </a:lnTo>
                  <a:lnTo>
                    <a:pt x="117030" y="464032"/>
                  </a:lnTo>
                  <a:lnTo>
                    <a:pt x="151828" y="483501"/>
                  </a:lnTo>
                  <a:lnTo>
                    <a:pt x="201485" y="498030"/>
                  </a:lnTo>
                  <a:lnTo>
                    <a:pt x="248272" y="500761"/>
                  </a:lnTo>
                  <a:lnTo>
                    <a:pt x="289102" y="496023"/>
                  </a:lnTo>
                  <a:lnTo>
                    <a:pt x="298932" y="457454"/>
                  </a:lnTo>
                  <a:lnTo>
                    <a:pt x="275348" y="425996"/>
                  </a:lnTo>
                  <a:lnTo>
                    <a:pt x="250101" y="393915"/>
                  </a:lnTo>
                  <a:lnTo>
                    <a:pt x="223139" y="361340"/>
                  </a:lnTo>
                  <a:lnTo>
                    <a:pt x="184645" y="317550"/>
                  </a:lnTo>
                  <a:lnTo>
                    <a:pt x="146507" y="277037"/>
                  </a:lnTo>
                  <a:lnTo>
                    <a:pt x="109029" y="239699"/>
                  </a:lnTo>
                  <a:lnTo>
                    <a:pt x="72517" y="205473"/>
                  </a:lnTo>
                  <a:lnTo>
                    <a:pt x="110718" y="232410"/>
                  </a:lnTo>
                  <a:lnTo>
                    <a:pt x="151980" y="265379"/>
                  </a:lnTo>
                  <a:lnTo>
                    <a:pt x="195046" y="304838"/>
                  </a:lnTo>
                  <a:lnTo>
                    <a:pt x="238696" y="351218"/>
                  </a:lnTo>
                  <a:lnTo>
                    <a:pt x="265252" y="383362"/>
                  </a:lnTo>
                  <a:lnTo>
                    <a:pt x="288696" y="414743"/>
                  </a:lnTo>
                  <a:lnTo>
                    <a:pt x="326910" y="473735"/>
                  </a:lnTo>
                  <a:lnTo>
                    <a:pt x="333349" y="442734"/>
                  </a:lnTo>
                  <a:lnTo>
                    <a:pt x="336880" y="401078"/>
                  </a:lnTo>
                  <a:close/>
                </a:path>
                <a:path w="824864" h="501014">
                  <a:moveTo>
                    <a:pt x="824445" y="102920"/>
                  </a:moveTo>
                  <a:lnTo>
                    <a:pt x="823798" y="52476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52" y="3937"/>
                  </a:lnTo>
                  <a:lnTo>
                    <a:pt x="658774" y="12560"/>
                  </a:lnTo>
                  <a:lnTo>
                    <a:pt x="610412" y="25565"/>
                  </a:lnTo>
                  <a:lnTo>
                    <a:pt x="565035" y="42697"/>
                  </a:lnTo>
                  <a:lnTo>
                    <a:pt x="522998" y="63652"/>
                  </a:lnTo>
                  <a:lnTo>
                    <a:pt x="484632" y="88150"/>
                  </a:lnTo>
                  <a:lnTo>
                    <a:pt x="450303" y="115912"/>
                  </a:lnTo>
                  <a:lnTo>
                    <a:pt x="420357" y="146659"/>
                  </a:lnTo>
                  <a:lnTo>
                    <a:pt x="395135" y="180073"/>
                  </a:lnTo>
                  <a:lnTo>
                    <a:pt x="375005" y="215912"/>
                  </a:lnTo>
                  <a:lnTo>
                    <a:pt x="360299" y="253860"/>
                  </a:lnTo>
                  <a:lnTo>
                    <a:pt x="349402" y="309765"/>
                  </a:lnTo>
                  <a:lnTo>
                    <a:pt x="349250" y="362445"/>
                  </a:lnTo>
                  <a:lnTo>
                    <a:pt x="356577" y="410108"/>
                  </a:lnTo>
                  <a:lnTo>
                    <a:pt x="368134" y="450964"/>
                  </a:lnTo>
                  <a:lnTo>
                    <a:pt x="380644" y="483235"/>
                  </a:lnTo>
                  <a:lnTo>
                    <a:pt x="418757" y="448678"/>
                  </a:lnTo>
                  <a:lnTo>
                    <a:pt x="457581" y="411822"/>
                  </a:lnTo>
                  <a:lnTo>
                    <a:pt x="496976" y="372618"/>
                  </a:lnTo>
                  <a:lnTo>
                    <a:pt x="536765" y="331000"/>
                  </a:lnTo>
                  <a:lnTo>
                    <a:pt x="572681" y="291579"/>
                  </a:lnTo>
                  <a:lnTo>
                    <a:pt x="606628" y="252564"/>
                  </a:lnTo>
                  <a:lnTo>
                    <a:pt x="638670" y="214045"/>
                  </a:lnTo>
                  <a:lnTo>
                    <a:pt x="668845" y="176149"/>
                  </a:lnTo>
                  <a:lnTo>
                    <a:pt x="697191" y="138988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47"/>
                  </a:lnTo>
                  <a:lnTo>
                    <a:pt x="655307" y="219608"/>
                  </a:lnTo>
                  <a:lnTo>
                    <a:pt x="625259" y="262305"/>
                  </a:lnTo>
                  <a:lnTo>
                    <a:pt x="591210" y="306082"/>
                  </a:lnTo>
                  <a:lnTo>
                    <a:pt x="552907" y="350443"/>
                  </a:lnTo>
                  <a:lnTo>
                    <a:pt x="513638" y="391452"/>
                  </a:lnTo>
                  <a:lnTo>
                    <a:pt x="474891" y="428104"/>
                  </a:lnTo>
                  <a:lnTo>
                    <a:pt x="437222" y="460590"/>
                  </a:lnTo>
                  <a:lnTo>
                    <a:pt x="401167" y="489102"/>
                  </a:lnTo>
                  <a:lnTo>
                    <a:pt x="434225" y="492429"/>
                  </a:lnTo>
                  <a:lnTo>
                    <a:pt x="476885" y="492861"/>
                  </a:lnTo>
                  <a:lnTo>
                    <a:pt x="526529" y="487553"/>
                  </a:lnTo>
                  <a:lnTo>
                    <a:pt x="580567" y="473633"/>
                  </a:lnTo>
                  <a:lnTo>
                    <a:pt x="636397" y="448233"/>
                  </a:lnTo>
                  <a:lnTo>
                    <a:pt x="672465" y="424205"/>
                  </a:lnTo>
                  <a:lnTo>
                    <a:pt x="705129" y="395681"/>
                  </a:lnTo>
                  <a:lnTo>
                    <a:pt x="734237" y="363054"/>
                  </a:lnTo>
                  <a:lnTo>
                    <a:pt x="759612" y="326720"/>
                  </a:lnTo>
                  <a:lnTo>
                    <a:pt x="781088" y="287045"/>
                  </a:lnTo>
                  <a:lnTo>
                    <a:pt x="798474" y="244436"/>
                  </a:lnTo>
                  <a:lnTo>
                    <a:pt x="811618" y="199288"/>
                  </a:lnTo>
                  <a:lnTo>
                    <a:pt x="820331" y="151980"/>
                  </a:lnTo>
                  <a:lnTo>
                    <a:pt x="824445" y="102920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91339" y="2115347"/>
            <a:ext cx="3214370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Objective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11877068" y="1238176"/>
            <a:ext cx="2409825" cy="2409825"/>
            <a:chOff x="11877068" y="1238176"/>
            <a:chExt cx="2409825" cy="240982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7068" y="1238176"/>
              <a:ext cx="2409824" cy="24098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4640" y="1525749"/>
              <a:ext cx="1828799" cy="18287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547036" y="1996599"/>
              <a:ext cx="1069340" cy="851535"/>
            </a:xfrm>
            <a:custGeom>
              <a:avLst/>
              <a:gdLst/>
              <a:ahLst/>
              <a:cxnLst/>
              <a:rect l="l" t="t" r="r" b="b"/>
              <a:pathLst>
                <a:path w="1069340" h="851535">
                  <a:moveTo>
                    <a:pt x="14328" y="850966"/>
                  </a:moveTo>
                  <a:lnTo>
                    <a:pt x="6877" y="791529"/>
                  </a:lnTo>
                  <a:lnTo>
                    <a:pt x="2389" y="739348"/>
                  </a:lnTo>
                  <a:lnTo>
                    <a:pt x="71" y="688309"/>
                  </a:lnTo>
                  <a:lnTo>
                    <a:pt x="0" y="638451"/>
                  </a:lnTo>
                  <a:lnTo>
                    <a:pt x="2253" y="589815"/>
                  </a:lnTo>
                  <a:lnTo>
                    <a:pt x="6906" y="542442"/>
                  </a:lnTo>
                  <a:lnTo>
                    <a:pt x="14038" y="496371"/>
                  </a:lnTo>
                  <a:lnTo>
                    <a:pt x="23724" y="451644"/>
                  </a:lnTo>
                  <a:lnTo>
                    <a:pt x="36042" y="408302"/>
                  </a:lnTo>
                  <a:lnTo>
                    <a:pt x="52611" y="362895"/>
                  </a:lnTo>
                  <a:lnTo>
                    <a:pt x="72151" y="320452"/>
                  </a:lnTo>
                  <a:lnTo>
                    <a:pt x="94500" y="280920"/>
                  </a:lnTo>
                  <a:lnTo>
                    <a:pt x="119497" y="244245"/>
                  </a:lnTo>
                  <a:lnTo>
                    <a:pt x="146980" y="210371"/>
                  </a:lnTo>
                  <a:lnTo>
                    <a:pt x="176788" y="179245"/>
                  </a:lnTo>
                  <a:lnTo>
                    <a:pt x="208758" y="150813"/>
                  </a:lnTo>
                  <a:lnTo>
                    <a:pt x="242729" y="125020"/>
                  </a:lnTo>
                  <a:lnTo>
                    <a:pt x="278539" y="101813"/>
                  </a:lnTo>
                  <a:lnTo>
                    <a:pt x="316027" y="81136"/>
                  </a:lnTo>
                  <a:lnTo>
                    <a:pt x="355030" y="62936"/>
                  </a:lnTo>
                  <a:lnTo>
                    <a:pt x="395388" y="47159"/>
                  </a:lnTo>
                  <a:lnTo>
                    <a:pt x="436938" y="33750"/>
                  </a:lnTo>
                  <a:lnTo>
                    <a:pt x="479518" y="22656"/>
                  </a:lnTo>
                  <a:lnTo>
                    <a:pt x="522968" y="13821"/>
                  </a:lnTo>
                  <a:lnTo>
                    <a:pt x="567125" y="7193"/>
                  </a:lnTo>
                  <a:lnTo>
                    <a:pt x="611827" y="2715"/>
                  </a:lnTo>
                  <a:lnTo>
                    <a:pt x="656913" y="336"/>
                  </a:lnTo>
                  <a:lnTo>
                    <a:pt x="702221" y="0"/>
                  </a:lnTo>
                  <a:lnTo>
                    <a:pt x="747590" y="1652"/>
                  </a:lnTo>
                  <a:lnTo>
                    <a:pt x="792857" y="5240"/>
                  </a:lnTo>
                  <a:lnTo>
                    <a:pt x="837861" y="10708"/>
                  </a:lnTo>
                  <a:lnTo>
                    <a:pt x="882440" y="18002"/>
                  </a:lnTo>
                  <a:lnTo>
                    <a:pt x="926433" y="27069"/>
                  </a:lnTo>
                  <a:lnTo>
                    <a:pt x="969678" y="37854"/>
                  </a:lnTo>
                  <a:lnTo>
                    <a:pt x="1012013" y="50303"/>
                  </a:lnTo>
                  <a:lnTo>
                    <a:pt x="1053276" y="64361"/>
                  </a:lnTo>
                  <a:lnTo>
                    <a:pt x="1069188" y="83473"/>
                  </a:lnTo>
                  <a:lnTo>
                    <a:pt x="1067949" y="95893"/>
                  </a:lnTo>
                  <a:lnTo>
                    <a:pt x="1060043" y="106691"/>
                  </a:lnTo>
                  <a:lnTo>
                    <a:pt x="1035664" y="127828"/>
                  </a:lnTo>
                  <a:lnTo>
                    <a:pt x="1012807" y="150818"/>
                  </a:lnTo>
                  <a:lnTo>
                    <a:pt x="971013" y="201569"/>
                  </a:lnTo>
                  <a:lnTo>
                    <a:pt x="933369" y="257371"/>
                  </a:lnTo>
                  <a:lnTo>
                    <a:pt x="898583" y="316651"/>
                  </a:lnTo>
                  <a:lnTo>
                    <a:pt x="865363" y="377837"/>
                  </a:lnTo>
                  <a:lnTo>
                    <a:pt x="848935" y="408652"/>
                  </a:lnTo>
                  <a:lnTo>
                    <a:pt x="832415" y="439354"/>
                  </a:lnTo>
                  <a:lnTo>
                    <a:pt x="798448" y="499631"/>
                  </a:lnTo>
                  <a:lnTo>
                    <a:pt x="762169" y="557093"/>
                  </a:lnTo>
                  <a:lnTo>
                    <a:pt x="722285" y="610169"/>
                  </a:lnTo>
                  <a:lnTo>
                    <a:pt x="677506" y="657285"/>
                  </a:lnTo>
                  <a:lnTo>
                    <a:pt x="626537" y="696868"/>
                  </a:lnTo>
                  <a:lnTo>
                    <a:pt x="568086" y="727345"/>
                  </a:lnTo>
                  <a:lnTo>
                    <a:pt x="500862" y="747143"/>
                  </a:lnTo>
                  <a:lnTo>
                    <a:pt x="423571" y="754689"/>
                  </a:lnTo>
                  <a:lnTo>
                    <a:pt x="380747" y="753376"/>
                  </a:lnTo>
                  <a:lnTo>
                    <a:pt x="334922" y="748411"/>
                  </a:lnTo>
                  <a:lnTo>
                    <a:pt x="285934" y="739595"/>
                  </a:lnTo>
                  <a:lnTo>
                    <a:pt x="233622" y="726734"/>
                  </a:lnTo>
                  <a:lnTo>
                    <a:pt x="177824" y="709630"/>
                  </a:lnTo>
                  <a:lnTo>
                    <a:pt x="118378" y="688087"/>
                  </a:lnTo>
                  <a:lnTo>
                    <a:pt x="134666" y="640775"/>
                  </a:lnTo>
                  <a:lnTo>
                    <a:pt x="152534" y="595242"/>
                  </a:lnTo>
                  <a:lnTo>
                    <a:pt x="172014" y="551524"/>
                  </a:lnTo>
                  <a:lnTo>
                    <a:pt x="193137" y="509654"/>
                  </a:lnTo>
                  <a:lnTo>
                    <a:pt x="215932" y="469667"/>
                  </a:lnTo>
                  <a:lnTo>
                    <a:pt x="240431" y="431596"/>
                  </a:lnTo>
                  <a:lnTo>
                    <a:pt x="266663" y="395477"/>
                  </a:lnTo>
                  <a:lnTo>
                    <a:pt x="294659" y="361343"/>
                  </a:lnTo>
                  <a:lnTo>
                    <a:pt x="324449" y="329228"/>
                  </a:lnTo>
                  <a:lnTo>
                    <a:pt x="356065" y="299167"/>
                  </a:lnTo>
                  <a:lnTo>
                    <a:pt x="389536" y="271194"/>
                  </a:lnTo>
                  <a:lnTo>
                    <a:pt x="424892" y="245343"/>
                  </a:lnTo>
                  <a:lnTo>
                    <a:pt x="462165" y="221648"/>
                  </a:lnTo>
                  <a:lnTo>
                    <a:pt x="501385" y="200145"/>
                  </a:lnTo>
                  <a:lnTo>
                    <a:pt x="542582" y="180866"/>
                  </a:lnTo>
                  <a:lnTo>
                    <a:pt x="585786" y="163846"/>
                  </a:lnTo>
                  <a:lnTo>
                    <a:pt x="631028" y="149119"/>
                  </a:lnTo>
                  <a:lnTo>
                    <a:pt x="678339" y="136720"/>
                  </a:lnTo>
                  <a:lnTo>
                    <a:pt x="727749" y="126683"/>
                  </a:lnTo>
                  <a:lnTo>
                    <a:pt x="779288" y="119042"/>
                  </a:lnTo>
                  <a:lnTo>
                    <a:pt x="832987" y="113830"/>
                  </a:lnTo>
                  <a:lnTo>
                    <a:pt x="777151" y="114567"/>
                  </a:lnTo>
                  <a:lnTo>
                    <a:pt x="723268" y="117292"/>
                  </a:lnTo>
                  <a:lnTo>
                    <a:pt x="671343" y="122010"/>
                  </a:lnTo>
                  <a:lnTo>
                    <a:pt x="621380" y="128724"/>
                  </a:lnTo>
                  <a:lnTo>
                    <a:pt x="573383" y="137440"/>
                  </a:lnTo>
                  <a:lnTo>
                    <a:pt x="527358" y="148161"/>
                  </a:lnTo>
                  <a:lnTo>
                    <a:pt x="483307" y="160893"/>
                  </a:lnTo>
                  <a:lnTo>
                    <a:pt x="441235" y="175638"/>
                  </a:lnTo>
                  <a:lnTo>
                    <a:pt x="401147" y="192403"/>
                  </a:lnTo>
                  <a:lnTo>
                    <a:pt x="363048" y="211191"/>
                  </a:lnTo>
                  <a:lnTo>
                    <a:pt x="326940" y="232007"/>
                  </a:lnTo>
                  <a:lnTo>
                    <a:pt x="292829" y="254855"/>
                  </a:lnTo>
                  <a:lnTo>
                    <a:pt x="260720" y="279740"/>
                  </a:lnTo>
                  <a:lnTo>
                    <a:pt x="230615" y="306665"/>
                  </a:lnTo>
                  <a:lnTo>
                    <a:pt x="202520" y="335635"/>
                  </a:lnTo>
                  <a:lnTo>
                    <a:pt x="176440" y="366656"/>
                  </a:lnTo>
                  <a:lnTo>
                    <a:pt x="152377" y="399730"/>
                  </a:lnTo>
                  <a:lnTo>
                    <a:pt x="130337" y="434863"/>
                  </a:lnTo>
                  <a:lnTo>
                    <a:pt x="110324" y="472059"/>
                  </a:lnTo>
                  <a:lnTo>
                    <a:pt x="92342" y="511322"/>
                  </a:lnTo>
                  <a:lnTo>
                    <a:pt x="76396" y="552657"/>
                  </a:lnTo>
                  <a:lnTo>
                    <a:pt x="62490" y="596067"/>
                  </a:lnTo>
                  <a:lnTo>
                    <a:pt x="50628" y="641559"/>
                  </a:lnTo>
                  <a:lnTo>
                    <a:pt x="40815" y="689135"/>
                  </a:lnTo>
                  <a:lnTo>
                    <a:pt x="33054" y="738800"/>
                  </a:lnTo>
                  <a:lnTo>
                    <a:pt x="27351" y="790560"/>
                  </a:lnTo>
                  <a:lnTo>
                    <a:pt x="23709" y="844417"/>
                  </a:lnTo>
                  <a:lnTo>
                    <a:pt x="23414" y="850624"/>
                  </a:lnTo>
                  <a:lnTo>
                    <a:pt x="14328" y="850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804496" y="4400714"/>
            <a:ext cx="6551295" cy="456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95"/>
              </a:spcBef>
            </a:pPr>
            <a:r>
              <a:rPr dirty="0" sz="2650" spc="90">
                <a:solidFill>
                  <a:srgbClr val="425218"/>
                </a:solidFill>
                <a:latin typeface="Tahoma"/>
                <a:cs typeface="Tahoma"/>
              </a:rPr>
              <a:t>Develop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80">
                <a:solidFill>
                  <a:srgbClr val="425218"/>
                </a:solidFill>
                <a:latin typeface="Tahoma"/>
                <a:cs typeface="Tahoma"/>
              </a:rPr>
              <a:t>a</a:t>
            </a:r>
            <a:r>
              <a:rPr dirty="0" sz="2650" spc="-12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smart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85">
                <a:solidFill>
                  <a:srgbClr val="425218"/>
                </a:solidFill>
                <a:latin typeface="Tahoma"/>
                <a:cs typeface="Tahoma"/>
              </a:rPr>
              <a:t>irrigation</a:t>
            </a:r>
            <a:r>
              <a:rPr dirty="0" sz="2650" spc="-12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80">
                <a:solidFill>
                  <a:srgbClr val="425218"/>
                </a:solidFill>
                <a:latin typeface="Tahoma"/>
                <a:cs typeface="Tahoma"/>
              </a:rPr>
              <a:t>system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65">
                <a:solidFill>
                  <a:srgbClr val="425218"/>
                </a:solidFill>
                <a:latin typeface="Tahoma"/>
                <a:cs typeface="Tahoma"/>
              </a:rPr>
              <a:t>with </a:t>
            </a:r>
            <a:r>
              <a:rPr dirty="0" sz="2650" spc="60">
                <a:solidFill>
                  <a:srgbClr val="425218"/>
                </a:solidFill>
                <a:latin typeface="Tahoma"/>
                <a:cs typeface="Tahoma"/>
              </a:rPr>
              <a:t>STM32F401CCU6</a:t>
            </a:r>
            <a:r>
              <a:rPr dirty="0" sz="2650" spc="-9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95">
                <a:solidFill>
                  <a:srgbClr val="425218"/>
                </a:solidFill>
                <a:latin typeface="Tahoma"/>
                <a:cs typeface="Tahoma"/>
              </a:rPr>
              <a:t>microcontroller </a:t>
            </a:r>
            <a:r>
              <a:rPr dirty="0" sz="2650" spc="55">
                <a:solidFill>
                  <a:srgbClr val="425218"/>
                </a:solidFill>
                <a:latin typeface="Tahoma"/>
                <a:cs typeface="Tahoma"/>
              </a:rPr>
              <a:t>technology,</a:t>
            </a:r>
            <a:r>
              <a:rPr dirty="0" sz="2650" spc="-114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65">
                <a:solidFill>
                  <a:srgbClr val="425218"/>
                </a:solidFill>
                <a:latin typeface="Tahoma"/>
                <a:cs typeface="Tahoma"/>
              </a:rPr>
              <a:t>integrating</a:t>
            </a:r>
            <a:r>
              <a:rPr dirty="0" sz="2650" spc="-114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90">
                <a:solidFill>
                  <a:srgbClr val="425218"/>
                </a:solidFill>
                <a:latin typeface="Tahoma"/>
                <a:cs typeface="Tahoma"/>
              </a:rPr>
              <a:t>advanced</a:t>
            </a:r>
            <a:r>
              <a:rPr dirty="0" sz="2650" spc="-114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90">
                <a:solidFill>
                  <a:srgbClr val="425218"/>
                </a:solidFill>
                <a:latin typeface="Tahoma"/>
                <a:cs typeface="Tahoma"/>
              </a:rPr>
              <a:t>sensors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for</a:t>
            </a:r>
            <a:r>
              <a:rPr dirty="0" sz="2650" spc="-7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>
                <a:solidFill>
                  <a:srgbClr val="425218"/>
                </a:solidFill>
                <a:latin typeface="Tahoma"/>
                <a:cs typeface="Tahoma"/>
              </a:rPr>
              <a:t>real-</a:t>
            </a:r>
            <a:r>
              <a:rPr dirty="0" sz="2650" spc="105">
                <a:solidFill>
                  <a:srgbClr val="425218"/>
                </a:solidFill>
                <a:latin typeface="Tahoma"/>
                <a:cs typeface="Tahoma"/>
              </a:rPr>
              <a:t>time</a:t>
            </a:r>
            <a:r>
              <a:rPr dirty="0" sz="2650" spc="-7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monitoring</a:t>
            </a:r>
            <a:r>
              <a:rPr dirty="0" sz="2650" spc="-7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05">
                <a:solidFill>
                  <a:srgbClr val="425218"/>
                </a:solidFill>
                <a:latin typeface="Tahoma"/>
                <a:cs typeface="Tahoma"/>
              </a:rPr>
              <a:t>of</a:t>
            </a:r>
            <a:r>
              <a:rPr dirty="0" sz="2650" spc="-7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65">
                <a:solidFill>
                  <a:srgbClr val="425218"/>
                </a:solidFill>
                <a:latin typeface="Tahoma"/>
                <a:cs typeface="Tahoma"/>
              </a:rPr>
              <a:t>soil </a:t>
            </a:r>
            <a:r>
              <a:rPr dirty="0" sz="2650" spc="80">
                <a:solidFill>
                  <a:srgbClr val="425218"/>
                </a:solidFill>
                <a:latin typeface="Tahoma"/>
                <a:cs typeface="Tahoma"/>
              </a:rPr>
              <a:t>conditions.</a:t>
            </a:r>
            <a:r>
              <a:rPr dirty="0" sz="2650" spc="-10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85">
                <a:solidFill>
                  <a:srgbClr val="425218"/>
                </a:solidFill>
                <a:latin typeface="Tahoma"/>
                <a:cs typeface="Tahoma"/>
              </a:rPr>
              <a:t>Implement</a:t>
            </a:r>
            <a:r>
              <a:rPr dirty="0" sz="2650" spc="-10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00">
                <a:solidFill>
                  <a:srgbClr val="425218"/>
                </a:solidFill>
                <a:latin typeface="Tahoma"/>
                <a:cs typeface="Tahoma"/>
              </a:rPr>
              <a:t>automated </a:t>
            </a:r>
            <a:r>
              <a:rPr dirty="0" sz="2650" spc="75">
                <a:solidFill>
                  <a:srgbClr val="425218"/>
                </a:solidFill>
                <a:latin typeface="Tahoma"/>
                <a:cs typeface="Tahoma"/>
              </a:rPr>
              <a:t>watering</a:t>
            </a:r>
            <a:r>
              <a:rPr dirty="0" sz="2650" spc="-13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95">
                <a:solidFill>
                  <a:srgbClr val="425218"/>
                </a:solidFill>
                <a:latin typeface="Tahoma"/>
                <a:cs typeface="Tahoma"/>
              </a:rPr>
              <a:t>algorithms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for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4">
                <a:solidFill>
                  <a:srgbClr val="425218"/>
                </a:solidFill>
                <a:latin typeface="Tahoma"/>
                <a:cs typeface="Tahoma"/>
              </a:rPr>
              <a:t>optimal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75">
                <a:solidFill>
                  <a:srgbClr val="425218"/>
                </a:solidFill>
                <a:latin typeface="Tahoma"/>
                <a:cs typeface="Tahoma"/>
              </a:rPr>
              <a:t>plant </a:t>
            </a:r>
            <a:r>
              <a:rPr dirty="0" sz="2650" spc="60">
                <a:solidFill>
                  <a:srgbClr val="425218"/>
                </a:solidFill>
                <a:latin typeface="Tahoma"/>
                <a:cs typeface="Tahoma"/>
              </a:rPr>
              <a:t>growth.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75">
                <a:solidFill>
                  <a:srgbClr val="425218"/>
                </a:solidFill>
                <a:latin typeface="Tahoma"/>
                <a:cs typeface="Tahoma"/>
              </a:rPr>
              <a:t>Design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an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70">
                <a:solidFill>
                  <a:srgbClr val="425218"/>
                </a:solidFill>
                <a:latin typeface="Tahoma"/>
                <a:cs typeface="Tahoma"/>
              </a:rPr>
              <a:t>intuitive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05">
                <a:solidFill>
                  <a:srgbClr val="425218"/>
                </a:solidFill>
                <a:latin typeface="Tahoma"/>
                <a:cs typeface="Tahoma"/>
              </a:rPr>
              <a:t>user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65">
                <a:solidFill>
                  <a:srgbClr val="425218"/>
                </a:solidFill>
                <a:latin typeface="Tahoma"/>
                <a:cs typeface="Tahoma"/>
              </a:rPr>
              <a:t>interface </a:t>
            </a:r>
            <a:r>
              <a:rPr dirty="0" sz="2650" spc="85">
                <a:solidFill>
                  <a:srgbClr val="425218"/>
                </a:solidFill>
                <a:latin typeface="Tahoma"/>
                <a:cs typeface="Tahoma"/>
              </a:rPr>
              <a:t>with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55">
                <a:solidFill>
                  <a:srgbClr val="425218"/>
                </a:solidFill>
                <a:latin typeface="Tahoma"/>
                <a:cs typeface="Tahoma"/>
              </a:rPr>
              <a:t>LED</a:t>
            </a:r>
            <a:r>
              <a:rPr dirty="0" sz="2650" spc="-12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90">
                <a:solidFill>
                  <a:srgbClr val="425218"/>
                </a:solidFill>
                <a:latin typeface="Tahoma"/>
                <a:cs typeface="Tahoma"/>
              </a:rPr>
              <a:t>indicators</a:t>
            </a:r>
            <a:r>
              <a:rPr dirty="0" sz="2650" spc="-12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10">
                <a:solidFill>
                  <a:srgbClr val="425218"/>
                </a:solidFill>
                <a:latin typeface="Tahoma"/>
                <a:cs typeface="Tahoma"/>
              </a:rPr>
              <a:t>for</a:t>
            </a:r>
            <a:r>
              <a:rPr dirty="0" sz="2650" spc="-12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55">
                <a:solidFill>
                  <a:srgbClr val="425218"/>
                </a:solidFill>
                <a:latin typeface="Tahoma"/>
                <a:cs typeface="Tahoma"/>
              </a:rPr>
              <a:t>easy</a:t>
            </a:r>
            <a:r>
              <a:rPr dirty="0" sz="2650" spc="-130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100">
                <a:solidFill>
                  <a:srgbClr val="425218"/>
                </a:solidFill>
                <a:latin typeface="Tahoma"/>
                <a:cs typeface="Tahoma"/>
              </a:rPr>
              <a:t>monitoring </a:t>
            </a:r>
            <a:r>
              <a:rPr dirty="0" sz="2650" spc="80">
                <a:solidFill>
                  <a:srgbClr val="425218"/>
                </a:solidFill>
                <a:latin typeface="Tahoma"/>
                <a:cs typeface="Tahoma"/>
              </a:rPr>
              <a:t>by</a:t>
            </a:r>
            <a:r>
              <a:rPr dirty="0" sz="2650" spc="-135">
                <a:solidFill>
                  <a:srgbClr val="425218"/>
                </a:solidFill>
                <a:latin typeface="Tahoma"/>
                <a:cs typeface="Tahoma"/>
              </a:rPr>
              <a:t> </a:t>
            </a:r>
            <a:r>
              <a:rPr dirty="0" sz="2650" spc="70">
                <a:solidFill>
                  <a:srgbClr val="425218"/>
                </a:solidFill>
                <a:latin typeface="Tahoma"/>
                <a:cs typeface="Tahoma"/>
              </a:rPr>
              <a:t>farmers.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1434" y="563984"/>
            <a:ext cx="17029430" cy="9159240"/>
            <a:chOff x="641434" y="563984"/>
            <a:chExt cx="17029430" cy="9159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194" y="3940561"/>
              <a:ext cx="2409824" cy="24098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0767" y="4228134"/>
              <a:ext cx="1828799" cy="1828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63163" y="4698984"/>
              <a:ext cx="1069340" cy="851535"/>
            </a:xfrm>
            <a:custGeom>
              <a:avLst/>
              <a:gdLst/>
              <a:ahLst/>
              <a:cxnLst/>
              <a:rect l="l" t="t" r="r" b="b"/>
              <a:pathLst>
                <a:path w="1069339" h="851535">
                  <a:moveTo>
                    <a:pt x="14328" y="850966"/>
                  </a:moveTo>
                  <a:lnTo>
                    <a:pt x="6877" y="791529"/>
                  </a:lnTo>
                  <a:lnTo>
                    <a:pt x="2389" y="739348"/>
                  </a:lnTo>
                  <a:lnTo>
                    <a:pt x="71" y="688309"/>
                  </a:lnTo>
                  <a:lnTo>
                    <a:pt x="0" y="638451"/>
                  </a:lnTo>
                  <a:lnTo>
                    <a:pt x="2253" y="589815"/>
                  </a:lnTo>
                  <a:lnTo>
                    <a:pt x="6906" y="542442"/>
                  </a:lnTo>
                  <a:lnTo>
                    <a:pt x="14038" y="496371"/>
                  </a:lnTo>
                  <a:lnTo>
                    <a:pt x="23724" y="451644"/>
                  </a:lnTo>
                  <a:lnTo>
                    <a:pt x="36042" y="408302"/>
                  </a:lnTo>
                  <a:lnTo>
                    <a:pt x="52611" y="362895"/>
                  </a:lnTo>
                  <a:lnTo>
                    <a:pt x="72151" y="320452"/>
                  </a:lnTo>
                  <a:lnTo>
                    <a:pt x="94500" y="280920"/>
                  </a:lnTo>
                  <a:lnTo>
                    <a:pt x="119497" y="244245"/>
                  </a:lnTo>
                  <a:lnTo>
                    <a:pt x="146980" y="210371"/>
                  </a:lnTo>
                  <a:lnTo>
                    <a:pt x="176788" y="179245"/>
                  </a:lnTo>
                  <a:lnTo>
                    <a:pt x="208758" y="150813"/>
                  </a:lnTo>
                  <a:lnTo>
                    <a:pt x="242729" y="125020"/>
                  </a:lnTo>
                  <a:lnTo>
                    <a:pt x="278539" y="101813"/>
                  </a:lnTo>
                  <a:lnTo>
                    <a:pt x="316027" y="81136"/>
                  </a:lnTo>
                  <a:lnTo>
                    <a:pt x="355030" y="62936"/>
                  </a:lnTo>
                  <a:lnTo>
                    <a:pt x="395388" y="47159"/>
                  </a:lnTo>
                  <a:lnTo>
                    <a:pt x="436938" y="33750"/>
                  </a:lnTo>
                  <a:lnTo>
                    <a:pt x="479518" y="22656"/>
                  </a:lnTo>
                  <a:lnTo>
                    <a:pt x="522968" y="13821"/>
                  </a:lnTo>
                  <a:lnTo>
                    <a:pt x="567125" y="7193"/>
                  </a:lnTo>
                  <a:lnTo>
                    <a:pt x="611827" y="2715"/>
                  </a:lnTo>
                  <a:lnTo>
                    <a:pt x="656913" y="336"/>
                  </a:lnTo>
                  <a:lnTo>
                    <a:pt x="702221" y="0"/>
                  </a:lnTo>
                  <a:lnTo>
                    <a:pt x="747590" y="1652"/>
                  </a:lnTo>
                  <a:lnTo>
                    <a:pt x="792857" y="5240"/>
                  </a:lnTo>
                  <a:lnTo>
                    <a:pt x="837861" y="10708"/>
                  </a:lnTo>
                  <a:lnTo>
                    <a:pt x="882440" y="18002"/>
                  </a:lnTo>
                  <a:lnTo>
                    <a:pt x="926433" y="27069"/>
                  </a:lnTo>
                  <a:lnTo>
                    <a:pt x="969678" y="37854"/>
                  </a:lnTo>
                  <a:lnTo>
                    <a:pt x="1012013" y="50303"/>
                  </a:lnTo>
                  <a:lnTo>
                    <a:pt x="1053276" y="64361"/>
                  </a:lnTo>
                  <a:lnTo>
                    <a:pt x="1069188" y="83473"/>
                  </a:lnTo>
                  <a:lnTo>
                    <a:pt x="1067949" y="95893"/>
                  </a:lnTo>
                  <a:lnTo>
                    <a:pt x="1060043" y="106691"/>
                  </a:lnTo>
                  <a:lnTo>
                    <a:pt x="1035664" y="127828"/>
                  </a:lnTo>
                  <a:lnTo>
                    <a:pt x="1012807" y="150818"/>
                  </a:lnTo>
                  <a:lnTo>
                    <a:pt x="971013" y="201569"/>
                  </a:lnTo>
                  <a:lnTo>
                    <a:pt x="933369" y="257371"/>
                  </a:lnTo>
                  <a:lnTo>
                    <a:pt x="898583" y="316651"/>
                  </a:lnTo>
                  <a:lnTo>
                    <a:pt x="865363" y="377837"/>
                  </a:lnTo>
                  <a:lnTo>
                    <a:pt x="848935" y="408652"/>
                  </a:lnTo>
                  <a:lnTo>
                    <a:pt x="832415" y="439354"/>
                  </a:lnTo>
                  <a:lnTo>
                    <a:pt x="798448" y="499631"/>
                  </a:lnTo>
                  <a:lnTo>
                    <a:pt x="762169" y="557093"/>
                  </a:lnTo>
                  <a:lnTo>
                    <a:pt x="722285" y="610169"/>
                  </a:lnTo>
                  <a:lnTo>
                    <a:pt x="677506" y="657285"/>
                  </a:lnTo>
                  <a:lnTo>
                    <a:pt x="626537" y="696868"/>
                  </a:lnTo>
                  <a:lnTo>
                    <a:pt x="568086" y="727345"/>
                  </a:lnTo>
                  <a:lnTo>
                    <a:pt x="500862" y="747143"/>
                  </a:lnTo>
                  <a:lnTo>
                    <a:pt x="423571" y="754689"/>
                  </a:lnTo>
                  <a:lnTo>
                    <a:pt x="380747" y="753376"/>
                  </a:lnTo>
                  <a:lnTo>
                    <a:pt x="334922" y="748411"/>
                  </a:lnTo>
                  <a:lnTo>
                    <a:pt x="285934" y="739595"/>
                  </a:lnTo>
                  <a:lnTo>
                    <a:pt x="233622" y="726734"/>
                  </a:lnTo>
                  <a:lnTo>
                    <a:pt x="177824" y="709630"/>
                  </a:lnTo>
                  <a:lnTo>
                    <a:pt x="118378" y="688087"/>
                  </a:lnTo>
                  <a:lnTo>
                    <a:pt x="134666" y="640775"/>
                  </a:lnTo>
                  <a:lnTo>
                    <a:pt x="152534" y="595242"/>
                  </a:lnTo>
                  <a:lnTo>
                    <a:pt x="172014" y="551524"/>
                  </a:lnTo>
                  <a:lnTo>
                    <a:pt x="193137" y="509654"/>
                  </a:lnTo>
                  <a:lnTo>
                    <a:pt x="215932" y="469667"/>
                  </a:lnTo>
                  <a:lnTo>
                    <a:pt x="240431" y="431596"/>
                  </a:lnTo>
                  <a:lnTo>
                    <a:pt x="266663" y="395477"/>
                  </a:lnTo>
                  <a:lnTo>
                    <a:pt x="294659" y="361343"/>
                  </a:lnTo>
                  <a:lnTo>
                    <a:pt x="324449" y="329228"/>
                  </a:lnTo>
                  <a:lnTo>
                    <a:pt x="356065" y="299167"/>
                  </a:lnTo>
                  <a:lnTo>
                    <a:pt x="389536" y="271194"/>
                  </a:lnTo>
                  <a:lnTo>
                    <a:pt x="424892" y="245343"/>
                  </a:lnTo>
                  <a:lnTo>
                    <a:pt x="462165" y="221648"/>
                  </a:lnTo>
                  <a:lnTo>
                    <a:pt x="501385" y="200145"/>
                  </a:lnTo>
                  <a:lnTo>
                    <a:pt x="542582" y="180866"/>
                  </a:lnTo>
                  <a:lnTo>
                    <a:pt x="585786" y="163846"/>
                  </a:lnTo>
                  <a:lnTo>
                    <a:pt x="631028" y="149119"/>
                  </a:lnTo>
                  <a:lnTo>
                    <a:pt x="678339" y="136720"/>
                  </a:lnTo>
                  <a:lnTo>
                    <a:pt x="727749" y="126683"/>
                  </a:lnTo>
                  <a:lnTo>
                    <a:pt x="779288" y="119042"/>
                  </a:lnTo>
                  <a:lnTo>
                    <a:pt x="832987" y="113830"/>
                  </a:lnTo>
                  <a:lnTo>
                    <a:pt x="777151" y="114567"/>
                  </a:lnTo>
                  <a:lnTo>
                    <a:pt x="723268" y="117292"/>
                  </a:lnTo>
                  <a:lnTo>
                    <a:pt x="671343" y="122010"/>
                  </a:lnTo>
                  <a:lnTo>
                    <a:pt x="621380" y="128724"/>
                  </a:lnTo>
                  <a:lnTo>
                    <a:pt x="573383" y="137440"/>
                  </a:lnTo>
                  <a:lnTo>
                    <a:pt x="527358" y="148161"/>
                  </a:lnTo>
                  <a:lnTo>
                    <a:pt x="483307" y="160893"/>
                  </a:lnTo>
                  <a:lnTo>
                    <a:pt x="441235" y="175638"/>
                  </a:lnTo>
                  <a:lnTo>
                    <a:pt x="401147" y="192403"/>
                  </a:lnTo>
                  <a:lnTo>
                    <a:pt x="363048" y="211191"/>
                  </a:lnTo>
                  <a:lnTo>
                    <a:pt x="326940" y="232007"/>
                  </a:lnTo>
                  <a:lnTo>
                    <a:pt x="292829" y="254855"/>
                  </a:lnTo>
                  <a:lnTo>
                    <a:pt x="260720" y="279740"/>
                  </a:lnTo>
                  <a:lnTo>
                    <a:pt x="230615" y="306665"/>
                  </a:lnTo>
                  <a:lnTo>
                    <a:pt x="202520" y="335635"/>
                  </a:lnTo>
                  <a:lnTo>
                    <a:pt x="176440" y="366656"/>
                  </a:lnTo>
                  <a:lnTo>
                    <a:pt x="152377" y="399730"/>
                  </a:lnTo>
                  <a:lnTo>
                    <a:pt x="130337" y="434863"/>
                  </a:lnTo>
                  <a:lnTo>
                    <a:pt x="110324" y="472059"/>
                  </a:lnTo>
                  <a:lnTo>
                    <a:pt x="92342" y="511322"/>
                  </a:lnTo>
                  <a:lnTo>
                    <a:pt x="76396" y="552657"/>
                  </a:lnTo>
                  <a:lnTo>
                    <a:pt x="62490" y="596067"/>
                  </a:lnTo>
                  <a:lnTo>
                    <a:pt x="50628" y="641559"/>
                  </a:lnTo>
                  <a:lnTo>
                    <a:pt x="40815" y="689135"/>
                  </a:lnTo>
                  <a:lnTo>
                    <a:pt x="33054" y="738800"/>
                  </a:lnTo>
                  <a:lnTo>
                    <a:pt x="27351" y="790560"/>
                  </a:lnTo>
                  <a:lnTo>
                    <a:pt x="23709" y="844417"/>
                  </a:lnTo>
                  <a:lnTo>
                    <a:pt x="23414" y="850624"/>
                  </a:lnTo>
                  <a:lnTo>
                    <a:pt x="14328" y="850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1386" y="845438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4" h="501015">
                  <a:moveTo>
                    <a:pt x="336867" y="401078"/>
                  </a:moveTo>
                  <a:lnTo>
                    <a:pt x="332968" y="351967"/>
                  </a:lnTo>
                  <a:lnTo>
                    <a:pt x="317131" y="298653"/>
                  </a:lnTo>
                  <a:lnTo>
                    <a:pt x="296329" y="260197"/>
                  </a:lnTo>
                  <a:lnTo>
                    <a:pt x="268960" y="225806"/>
                  </a:lnTo>
                  <a:lnTo>
                    <a:pt x="235750" y="195884"/>
                  </a:lnTo>
                  <a:lnTo>
                    <a:pt x="197383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81" y="129247"/>
                  </a:lnTo>
                  <a:lnTo>
                    <a:pt x="6426" y="127914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04" y="281597"/>
                  </a:lnTo>
                  <a:lnTo>
                    <a:pt x="18808" y="327215"/>
                  </a:lnTo>
                  <a:lnTo>
                    <a:pt x="36360" y="368935"/>
                  </a:lnTo>
                  <a:lnTo>
                    <a:pt x="58864" y="406082"/>
                  </a:lnTo>
                  <a:lnTo>
                    <a:pt x="85890" y="438010"/>
                  </a:lnTo>
                  <a:lnTo>
                    <a:pt x="117017" y="464032"/>
                  </a:lnTo>
                  <a:lnTo>
                    <a:pt x="151828" y="483489"/>
                  </a:lnTo>
                  <a:lnTo>
                    <a:pt x="201472" y="498030"/>
                  </a:lnTo>
                  <a:lnTo>
                    <a:pt x="248259" y="500761"/>
                  </a:lnTo>
                  <a:lnTo>
                    <a:pt x="289090" y="496023"/>
                  </a:lnTo>
                  <a:lnTo>
                    <a:pt x="298919" y="457454"/>
                  </a:lnTo>
                  <a:lnTo>
                    <a:pt x="275348" y="425983"/>
                  </a:lnTo>
                  <a:lnTo>
                    <a:pt x="250101" y="393915"/>
                  </a:lnTo>
                  <a:lnTo>
                    <a:pt x="223126" y="361340"/>
                  </a:lnTo>
                  <a:lnTo>
                    <a:pt x="184632" y="317550"/>
                  </a:lnTo>
                  <a:lnTo>
                    <a:pt x="146494" y="277037"/>
                  </a:lnTo>
                  <a:lnTo>
                    <a:pt x="109029" y="239699"/>
                  </a:lnTo>
                  <a:lnTo>
                    <a:pt x="72504" y="205460"/>
                  </a:lnTo>
                  <a:lnTo>
                    <a:pt x="110718" y="232410"/>
                  </a:lnTo>
                  <a:lnTo>
                    <a:pt x="151968" y="265379"/>
                  </a:lnTo>
                  <a:lnTo>
                    <a:pt x="195046" y="304825"/>
                  </a:lnTo>
                  <a:lnTo>
                    <a:pt x="238683" y="351218"/>
                  </a:lnTo>
                  <a:lnTo>
                    <a:pt x="265252" y="383362"/>
                  </a:lnTo>
                  <a:lnTo>
                    <a:pt x="288683" y="414743"/>
                  </a:lnTo>
                  <a:lnTo>
                    <a:pt x="326898" y="473722"/>
                  </a:lnTo>
                  <a:lnTo>
                    <a:pt x="333349" y="442734"/>
                  </a:lnTo>
                  <a:lnTo>
                    <a:pt x="336867" y="401078"/>
                  </a:lnTo>
                  <a:close/>
                </a:path>
                <a:path w="824864" h="501015">
                  <a:moveTo>
                    <a:pt x="824445" y="102908"/>
                  </a:moveTo>
                  <a:lnTo>
                    <a:pt x="823798" y="52463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39" y="3937"/>
                  </a:lnTo>
                  <a:lnTo>
                    <a:pt x="658761" y="12547"/>
                  </a:lnTo>
                  <a:lnTo>
                    <a:pt x="610400" y="25565"/>
                  </a:lnTo>
                  <a:lnTo>
                    <a:pt x="565035" y="42697"/>
                  </a:lnTo>
                  <a:lnTo>
                    <a:pt x="522986" y="63652"/>
                  </a:lnTo>
                  <a:lnTo>
                    <a:pt x="484619" y="88150"/>
                  </a:lnTo>
                  <a:lnTo>
                    <a:pt x="450291" y="115912"/>
                  </a:lnTo>
                  <a:lnTo>
                    <a:pt x="420344" y="146646"/>
                  </a:lnTo>
                  <a:lnTo>
                    <a:pt x="395122" y="180073"/>
                  </a:lnTo>
                  <a:lnTo>
                    <a:pt x="374992" y="215912"/>
                  </a:lnTo>
                  <a:lnTo>
                    <a:pt x="360286" y="253860"/>
                  </a:lnTo>
                  <a:lnTo>
                    <a:pt x="349389" y="309765"/>
                  </a:lnTo>
                  <a:lnTo>
                    <a:pt x="349237" y="362445"/>
                  </a:lnTo>
                  <a:lnTo>
                    <a:pt x="356577" y="410095"/>
                  </a:lnTo>
                  <a:lnTo>
                    <a:pt x="368134" y="450964"/>
                  </a:lnTo>
                  <a:lnTo>
                    <a:pt x="380644" y="483235"/>
                  </a:lnTo>
                  <a:lnTo>
                    <a:pt x="418744" y="448678"/>
                  </a:lnTo>
                  <a:lnTo>
                    <a:pt x="457568" y="411822"/>
                  </a:lnTo>
                  <a:lnTo>
                    <a:pt x="496963" y="372618"/>
                  </a:lnTo>
                  <a:lnTo>
                    <a:pt x="536765" y="331000"/>
                  </a:lnTo>
                  <a:lnTo>
                    <a:pt x="572668" y="291579"/>
                  </a:lnTo>
                  <a:lnTo>
                    <a:pt x="606628" y="252552"/>
                  </a:lnTo>
                  <a:lnTo>
                    <a:pt x="638670" y="214045"/>
                  </a:lnTo>
                  <a:lnTo>
                    <a:pt x="668832" y="176149"/>
                  </a:lnTo>
                  <a:lnTo>
                    <a:pt x="697191" y="138976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47"/>
                  </a:lnTo>
                  <a:lnTo>
                    <a:pt x="655294" y="219608"/>
                  </a:lnTo>
                  <a:lnTo>
                    <a:pt x="625259" y="262305"/>
                  </a:lnTo>
                  <a:lnTo>
                    <a:pt x="591210" y="306082"/>
                  </a:lnTo>
                  <a:lnTo>
                    <a:pt x="552907" y="350443"/>
                  </a:lnTo>
                  <a:lnTo>
                    <a:pt x="513626" y="391439"/>
                  </a:lnTo>
                  <a:lnTo>
                    <a:pt x="474891" y="428091"/>
                  </a:lnTo>
                  <a:lnTo>
                    <a:pt x="437210" y="460578"/>
                  </a:lnTo>
                  <a:lnTo>
                    <a:pt x="401154" y="489089"/>
                  </a:lnTo>
                  <a:lnTo>
                    <a:pt x="434225" y="492429"/>
                  </a:lnTo>
                  <a:lnTo>
                    <a:pt x="476872" y="492861"/>
                  </a:lnTo>
                  <a:lnTo>
                    <a:pt x="526516" y="487553"/>
                  </a:lnTo>
                  <a:lnTo>
                    <a:pt x="580555" y="473621"/>
                  </a:lnTo>
                  <a:lnTo>
                    <a:pt x="636397" y="448233"/>
                  </a:lnTo>
                  <a:lnTo>
                    <a:pt x="672452" y="424205"/>
                  </a:lnTo>
                  <a:lnTo>
                    <a:pt x="705116" y="395681"/>
                  </a:lnTo>
                  <a:lnTo>
                    <a:pt x="734237" y="363054"/>
                  </a:lnTo>
                  <a:lnTo>
                    <a:pt x="759612" y="326707"/>
                  </a:lnTo>
                  <a:lnTo>
                    <a:pt x="781075" y="287045"/>
                  </a:lnTo>
                  <a:lnTo>
                    <a:pt x="798474" y="244436"/>
                  </a:lnTo>
                  <a:lnTo>
                    <a:pt x="811606" y="199288"/>
                  </a:lnTo>
                  <a:lnTo>
                    <a:pt x="820318" y="151980"/>
                  </a:lnTo>
                  <a:lnTo>
                    <a:pt x="824445" y="102908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80494" y="1312197"/>
            <a:ext cx="3392804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200" b="1">
                <a:solidFill>
                  <a:srgbClr val="425218"/>
                </a:solidFill>
                <a:latin typeface="Tahoma"/>
                <a:cs typeface="Tahoma"/>
              </a:rPr>
              <a:t>Algorithm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5535" y="1001321"/>
            <a:ext cx="2251075" cy="3784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70" b="0">
                <a:latin typeface="Trebuchet MS"/>
                <a:cs typeface="Trebuchet MS"/>
              </a:rPr>
              <a:t>1.</a:t>
            </a:r>
            <a:r>
              <a:rPr dirty="0" sz="2300" spc="-450" b="0">
                <a:latin typeface="Trebuchet MS"/>
                <a:cs typeface="Trebuchet MS"/>
              </a:rPr>
              <a:t> </a:t>
            </a:r>
            <a:r>
              <a:rPr dirty="0" sz="2300" spc="-80" b="0">
                <a:latin typeface="Arial Black"/>
                <a:cs typeface="Arial Black"/>
              </a:rPr>
              <a:t>Initialization: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08713" y="1594387"/>
            <a:ext cx="610235" cy="7552055"/>
            <a:chOff x="6508713" y="1594387"/>
            <a:chExt cx="610235" cy="755205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8713" y="1594387"/>
              <a:ext cx="114655" cy="11465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8713" y="2032163"/>
              <a:ext cx="114655" cy="11465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8713" y="3345491"/>
              <a:ext cx="114655" cy="11465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8713" y="3783267"/>
              <a:ext cx="114655" cy="11465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8713" y="4658819"/>
              <a:ext cx="114655" cy="11465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014235" y="5101818"/>
              <a:ext cx="104775" cy="542290"/>
            </a:xfrm>
            <a:custGeom>
              <a:avLst/>
              <a:gdLst/>
              <a:ahLst/>
              <a:cxnLst/>
              <a:rect l="l" t="t" r="r" b="b"/>
              <a:pathLst>
                <a:path w="104775" h="542289">
                  <a:moveTo>
                    <a:pt x="104228" y="437769"/>
                  </a:moveTo>
                  <a:lnTo>
                    <a:pt x="0" y="437769"/>
                  </a:lnTo>
                  <a:lnTo>
                    <a:pt x="0" y="541997"/>
                  </a:lnTo>
                  <a:lnTo>
                    <a:pt x="104228" y="541997"/>
                  </a:lnTo>
                  <a:lnTo>
                    <a:pt x="104228" y="437769"/>
                  </a:lnTo>
                  <a:close/>
                </a:path>
                <a:path w="104775" h="542289">
                  <a:moveTo>
                    <a:pt x="104228" y="0"/>
                  </a:moveTo>
                  <a:lnTo>
                    <a:pt x="0" y="0"/>
                  </a:lnTo>
                  <a:lnTo>
                    <a:pt x="0" y="104228"/>
                  </a:lnTo>
                  <a:lnTo>
                    <a:pt x="104228" y="104228"/>
                  </a:lnTo>
                  <a:lnTo>
                    <a:pt x="104228" y="0"/>
                  </a:lnTo>
                  <a:close/>
                </a:path>
              </a:pathLst>
            </a:custGeom>
            <a:solidFill>
              <a:srgbClr val="4252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8713" y="6409922"/>
              <a:ext cx="114655" cy="11465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4235" y="7290688"/>
              <a:ext cx="104775" cy="542290"/>
            </a:xfrm>
            <a:custGeom>
              <a:avLst/>
              <a:gdLst/>
              <a:ahLst/>
              <a:cxnLst/>
              <a:rect l="l" t="t" r="r" b="b"/>
              <a:pathLst>
                <a:path w="104775" h="542290">
                  <a:moveTo>
                    <a:pt x="104228" y="437781"/>
                  </a:moveTo>
                  <a:lnTo>
                    <a:pt x="0" y="437781"/>
                  </a:lnTo>
                  <a:lnTo>
                    <a:pt x="0" y="542010"/>
                  </a:lnTo>
                  <a:lnTo>
                    <a:pt x="104228" y="542010"/>
                  </a:lnTo>
                  <a:lnTo>
                    <a:pt x="104228" y="437781"/>
                  </a:lnTo>
                  <a:close/>
                </a:path>
                <a:path w="104775" h="542290">
                  <a:moveTo>
                    <a:pt x="104228" y="0"/>
                  </a:moveTo>
                  <a:lnTo>
                    <a:pt x="0" y="0"/>
                  </a:lnTo>
                  <a:lnTo>
                    <a:pt x="0" y="104241"/>
                  </a:lnTo>
                  <a:lnTo>
                    <a:pt x="104228" y="104241"/>
                  </a:lnTo>
                  <a:lnTo>
                    <a:pt x="104228" y="0"/>
                  </a:lnTo>
                  <a:close/>
                </a:path>
              </a:pathLst>
            </a:custGeom>
            <a:solidFill>
              <a:srgbClr val="4252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8713" y="8161026"/>
              <a:ext cx="114655" cy="11465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014235" y="8604020"/>
              <a:ext cx="104775" cy="542290"/>
            </a:xfrm>
            <a:custGeom>
              <a:avLst/>
              <a:gdLst/>
              <a:ahLst/>
              <a:cxnLst/>
              <a:rect l="l" t="t" r="r" b="b"/>
              <a:pathLst>
                <a:path w="104775" h="542290">
                  <a:moveTo>
                    <a:pt x="104228" y="437769"/>
                  </a:moveTo>
                  <a:lnTo>
                    <a:pt x="0" y="437769"/>
                  </a:lnTo>
                  <a:lnTo>
                    <a:pt x="0" y="542010"/>
                  </a:lnTo>
                  <a:lnTo>
                    <a:pt x="104228" y="542010"/>
                  </a:lnTo>
                  <a:lnTo>
                    <a:pt x="104228" y="437769"/>
                  </a:lnTo>
                  <a:close/>
                </a:path>
                <a:path w="104775" h="542290">
                  <a:moveTo>
                    <a:pt x="104228" y="0"/>
                  </a:moveTo>
                  <a:lnTo>
                    <a:pt x="0" y="0"/>
                  </a:lnTo>
                  <a:lnTo>
                    <a:pt x="0" y="104228"/>
                  </a:lnTo>
                  <a:lnTo>
                    <a:pt x="104228" y="104228"/>
                  </a:lnTo>
                  <a:lnTo>
                    <a:pt x="104228" y="0"/>
                  </a:lnTo>
                  <a:close/>
                </a:path>
              </a:pathLst>
            </a:custGeom>
            <a:solidFill>
              <a:srgbClr val="4252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770437" y="1439097"/>
            <a:ext cx="2531745" cy="378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Start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0">
                <a:solidFill>
                  <a:srgbClr val="425218"/>
                </a:solidFill>
                <a:latin typeface="Arial Black"/>
                <a:cs typeface="Arial Black"/>
              </a:rPr>
              <a:t>system.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70437" y="1876873"/>
            <a:ext cx="10873740" cy="378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05">
                <a:solidFill>
                  <a:srgbClr val="425218"/>
                </a:solidFill>
                <a:latin typeface="Arial Black"/>
                <a:cs typeface="Arial Black"/>
              </a:rPr>
              <a:t>Initialize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system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components </a:t>
            </a:r>
            <a:r>
              <a:rPr dirty="0" sz="2300" spc="-114">
                <a:solidFill>
                  <a:srgbClr val="425218"/>
                </a:solidFill>
                <a:latin typeface="Arial Black"/>
                <a:cs typeface="Arial Black"/>
              </a:rPr>
              <a:t>including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5">
                <a:solidFill>
                  <a:srgbClr val="425218"/>
                </a:solidFill>
                <a:latin typeface="Arial Black"/>
                <a:cs typeface="Arial Black"/>
              </a:rPr>
              <a:t>microcontroller,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sensors,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relay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995535" y="2229346"/>
            <a:ext cx="11125835" cy="7030084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787400">
              <a:lnSpc>
                <a:spcPct val="100000"/>
              </a:lnSpc>
              <a:spcBef>
                <a:spcPts val="785"/>
              </a:spcBef>
            </a:pP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module,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45">
                <a:solidFill>
                  <a:srgbClr val="425218"/>
                </a:solidFill>
                <a:latin typeface="Arial Black"/>
                <a:cs typeface="Arial Black"/>
              </a:rPr>
              <a:t>LED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425218"/>
                </a:solidFill>
                <a:latin typeface="Arial Black"/>
                <a:cs typeface="Arial Black"/>
              </a:rPr>
              <a:t>indicators.</a:t>
            </a:r>
            <a:endParaRPr sz="2300">
              <a:latin typeface="Arial Black"/>
              <a:cs typeface="Arial Black"/>
            </a:endParaRPr>
          </a:p>
          <a:p>
            <a:pPr marL="286385" indent="-273685">
              <a:lnSpc>
                <a:spcPct val="100000"/>
              </a:lnSpc>
              <a:spcBef>
                <a:spcPts val="685"/>
              </a:spcBef>
              <a:buFont typeface="Trebuchet MS"/>
              <a:buAutoNum type="arabicPeriod" startAt="2"/>
              <a:tabLst>
                <a:tab pos="286385" algn="l"/>
              </a:tabLst>
            </a:pPr>
            <a:r>
              <a:rPr dirty="0" sz="2300" spc="-114">
                <a:solidFill>
                  <a:srgbClr val="425218"/>
                </a:solidFill>
                <a:latin typeface="Arial Black"/>
                <a:cs typeface="Arial Black"/>
              </a:rPr>
              <a:t>Data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35">
                <a:solidFill>
                  <a:srgbClr val="425218"/>
                </a:solidFill>
                <a:latin typeface="Arial Black"/>
                <a:cs typeface="Arial Black"/>
              </a:rPr>
              <a:t>Acquisition:</a:t>
            </a:r>
            <a:endParaRPr sz="2300">
              <a:latin typeface="Arial Black"/>
              <a:cs typeface="Arial Black"/>
            </a:endParaRPr>
          </a:p>
          <a:p>
            <a:pPr marL="787400">
              <a:lnSpc>
                <a:spcPct val="100000"/>
              </a:lnSpc>
              <a:spcBef>
                <a:spcPts val="685"/>
              </a:spcBef>
            </a:pP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Enter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main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425218"/>
                </a:solidFill>
                <a:latin typeface="Arial Black"/>
                <a:cs typeface="Arial Black"/>
              </a:rPr>
              <a:t>loop.</a:t>
            </a:r>
            <a:endParaRPr sz="2300">
              <a:latin typeface="Arial Black"/>
              <a:cs typeface="Arial Black"/>
            </a:endParaRPr>
          </a:p>
          <a:p>
            <a:pPr marL="787400">
              <a:lnSpc>
                <a:spcPct val="100000"/>
              </a:lnSpc>
              <a:spcBef>
                <a:spcPts val="690"/>
              </a:spcBef>
            </a:pPr>
            <a:r>
              <a:rPr dirty="0" sz="2300" spc="-175">
                <a:solidFill>
                  <a:srgbClr val="425218"/>
                </a:solidFill>
                <a:latin typeface="Arial Black"/>
                <a:cs typeface="Arial Black"/>
              </a:rPr>
              <a:t>Read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0">
                <a:solidFill>
                  <a:srgbClr val="425218"/>
                </a:solidFill>
                <a:latin typeface="Arial Black"/>
                <a:cs typeface="Arial Black"/>
              </a:rPr>
              <a:t>data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40">
                <a:solidFill>
                  <a:srgbClr val="425218"/>
                </a:solidFill>
                <a:latin typeface="Arial Black"/>
                <a:cs typeface="Arial Black"/>
              </a:rPr>
              <a:t>from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0">
                <a:solidFill>
                  <a:srgbClr val="425218"/>
                </a:solidFill>
                <a:latin typeface="Arial Black"/>
                <a:cs typeface="Arial Black"/>
              </a:rPr>
              <a:t>moisture,</a:t>
            </a:r>
            <a:r>
              <a:rPr dirty="0" sz="2300" spc="-1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0">
                <a:solidFill>
                  <a:srgbClr val="425218"/>
                </a:solidFill>
                <a:latin typeface="Arial Black"/>
                <a:cs typeface="Arial Black"/>
              </a:rPr>
              <a:t>temperature,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0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65">
                <a:solidFill>
                  <a:srgbClr val="425218"/>
                </a:solidFill>
                <a:latin typeface="Arial Black"/>
                <a:cs typeface="Arial Black"/>
              </a:rPr>
              <a:t>humidity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sensors.</a:t>
            </a:r>
            <a:endParaRPr sz="2300">
              <a:latin typeface="Arial Black"/>
              <a:cs typeface="Arial Black"/>
            </a:endParaRPr>
          </a:p>
          <a:p>
            <a:pPr marL="286385" indent="-273685">
              <a:lnSpc>
                <a:spcPct val="100000"/>
              </a:lnSpc>
              <a:spcBef>
                <a:spcPts val="685"/>
              </a:spcBef>
              <a:buFont typeface="Trebuchet MS"/>
              <a:buAutoNum type="arabicPeriod" startAt="3"/>
              <a:tabLst>
                <a:tab pos="286385" algn="l"/>
              </a:tabLst>
            </a:pPr>
            <a:r>
              <a:rPr dirty="0" sz="2300" spc="-114">
                <a:solidFill>
                  <a:srgbClr val="425218"/>
                </a:solidFill>
                <a:latin typeface="Arial Black"/>
                <a:cs typeface="Arial Black"/>
              </a:rPr>
              <a:t>Data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30">
                <a:solidFill>
                  <a:srgbClr val="425218"/>
                </a:solidFill>
                <a:latin typeface="Arial Black"/>
                <a:cs typeface="Arial Black"/>
              </a:rPr>
              <a:t>Analysis:</a:t>
            </a:r>
            <a:endParaRPr sz="2300">
              <a:latin typeface="Arial Black"/>
              <a:cs typeface="Arial Black"/>
            </a:endParaRPr>
          </a:p>
          <a:p>
            <a:pPr marL="787400">
              <a:lnSpc>
                <a:spcPct val="100000"/>
              </a:lnSpc>
              <a:spcBef>
                <a:spcPts val="690"/>
              </a:spcBef>
            </a:pPr>
            <a:r>
              <a:rPr dirty="0" sz="2300" spc="-135">
                <a:solidFill>
                  <a:srgbClr val="425218"/>
                </a:solidFill>
                <a:latin typeface="Arial Black"/>
                <a:cs typeface="Arial Black"/>
              </a:rPr>
              <a:t>Analyze 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sensor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425218"/>
                </a:solidFill>
                <a:latin typeface="Arial Black"/>
                <a:cs typeface="Arial Black"/>
              </a:rPr>
              <a:t>data:</a:t>
            </a:r>
            <a:endParaRPr sz="2300">
              <a:latin typeface="Arial Black"/>
              <a:cs typeface="Arial Black"/>
            </a:endParaRPr>
          </a:p>
          <a:p>
            <a:pPr marL="1286510" marR="1323340">
              <a:lnSpc>
                <a:spcPct val="124900"/>
              </a:lnSpc>
            </a:pPr>
            <a:r>
              <a:rPr dirty="0" sz="2300" spc="-204">
                <a:solidFill>
                  <a:srgbClr val="425218"/>
                </a:solidFill>
                <a:latin typeface="Arial Black"/>
                <a:cs typeface="Arial Black"/>
              </a:rPr>
              <a:t>Check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45">
                <a:solidFill>
                  <a:srgbClr val="425218"/>
                </a:solidFill>
                <a:latin typeface="Arial Black"/>
                <a:cs typeface="Arial Black"/>
              </a:rPr>
              <a:t>if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moisture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5">
                <a:solidFill>
                  <a:srgbClr val="425218"/>
                </a:solidFill>
                <a:latin typeface="Arial Black"/>
                <a:cs typeface="Arial Black"/>
              </a:rPr>
              <a:t>below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predefined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threshold. </a:t>
            </a:r>
            <a:r>
              <a:rPr dirty="0" sz="2300" spc="-204">
                <a:solidFill>
                  <a:srgbClr val="425218"/>
                </a:solidFill>
                <a:latin typeface="Arial Black"/>
                <a:cs typeface="Arial Black"/>
              </a:rPr>
              <a:t>Check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45">
                <a:solidFill>
                  <a:srgbClr val="425218"/>
                </a:solidFill>
                <a:latin typeface="Arial Black"/>
                <a:cs typeface="Arial Black"/>
              </a:rPr>
              <a:t>if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0">
                <a:solidFill>
                  <a:srgbClr val="425218"/>
                </a:solidFill>
                <a:latin typeface="Arial Black"/>
                <a:cs typeface="Arial Black"/>
              </a:rPr>
              <a:t>temperature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above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predefined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35">
                <a:solidFill>
                  <a:srgbClr val="425218"/>
                </a:solidFill>
                <a:latin typeface="Arial Black"/>
                <a:cs typeface="Arial Black"/>
              </a:rPr>
              <a:t>threshold.</a:t>
            </a:r>
            <a:endParaRPr sz="2300">
              <a:latin typeface="Arial Black"/>
              <a:cs typeface="Arial Black"/>
            </a:endParaRPr>
          </a:p>
          <a:p>
            <a:pPr marL="286385" indent="-273685">
              <a:lnSpc>
                <a:spcPct val="100000"/>
              </a:lnSpc>
              <a:spcBef>
                <a:spcPts val="685"/>
              </a:spcBef>
              <a:buFont typeface="Trebuchet MS"/>
              <a:buAutoNum type="arabicPeriod" startAt="4"/>
              <a:tabLst>
                <a:tab pos="286385" algn="l"/>
              </a:tabLst>
            </a:pP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Decision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Making:</a:t>
            </a:r>
            <a:endParaRPr sz="2300">
              <a:latin typeface="Arial Black"/>
              <a:cs typeface="Arial Black"/>
            </a:endParaRPr>
          </a:p>
          <a:p>
            <a:pPr marL="787400" marR="5080">
              <a:lnSpc>
                <a:spcPct val="124900"/>
              </a:lnSpc>
            </a:pP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If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moisture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5">
                <a:solidFill>
                  <a:srgbClr val="425218"/>
                </a:solidFill>
                <a:latin typeface="Arial Black"/>
                <a:cs typeface="Arial Black"/>
              </a:rPr>
              <a:t>below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threshold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55">
                <a:solidFill>
                  <a:srgbClr val="425218"/>
                </a:solidFill>
                <a:latin typeface="Arial Black"/>
                <a:cs typeface="Arial Black"/>
              </a:rPr>
              <a:t>or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0">
                <a:solidFill>
                  <a:srgbClr val="425218"/>
                </a:solidFill>
                <a:latin typeface="Arial Black"/>
                <a:cs typeface="Arial Black"/>
              </a:rPr>
              <a:t>temperature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above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5">
                <a:solidFill>
                  <a:srgbClr val="425218"/>
                </a:solidFill>
                <a:latin typeface="Arial Black"/>
                <a:cs typeface="Arial Black"/>
              </a:rPr>
              <a:t>the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threshold:</a:t>
            </a:r>
            <a:endParaRPr sz="2300">
              <a:latin typeface="Arial Black"/>
              <a:cs typeface="Arial Black"/>
            </a:endParaRPr>
          </a:p>
          <a:p>
            <a:pPr marL="1286510">
              <a:lnSpc>
                <a:spcPct val="100000"/>
              </a:lnSpc>
              <a:spcBef>
                <a:spcPts val="685"/>
              </a:spcBef>
            </a:pP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Activate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4">
                <a:solidFill>
                  <a:srgbClr val="425218"/>
                </a:solidFill>
                <a:latin typeface="Arial Black"/>
                <a:cs typeface="Arial Black"/>
              </a:rPr>
              <a:t>water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65">
                <a:solidFill>
                  <a:srgbClr val="425218"/>
                </a:solidFill>
                <a:latin typeface="Arial Black"/>
                <a:cs typeface="Arial Black"/>
              </a:rPr>
              <a:t>pump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0">
                <a:solidFill>
                  <a:srgbClr val="425218"/>
                </a:solidFill>
                <a:latin typeface="Arial Black"/>
                <a:cs typeface="Arial Black"/>
              </a:rPr>
              <a:t>via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5">
                <a:solidFill>
                  <a:srgbClr val="425218"/>
                </a:solidFill>
                <a:latin typeface="Arial Black"/>
                <a:cs typeface="Arial Black"/>
              </a:rPr>
              <a:t>relay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module.</a:t>
            </a:r>
            <a:endParaRPr sz="2300">
              <a:latin typeface="Arial Black"/>
              <a:cs typeface="Arial Black"/>
            </a:endParaRPr>
          </a:p>
          <a:p>
            <a:pPr marL="1286510">
              <a:lnSpc>
                <a:spcPct val="100000"/>
              </a:lnSpc>
              <a:spcBef>
                <a:spcPts val="690"/>
              </a:spcBef>
            </a:pPr>
            <a:r>
              <a:rPr dirty="0" sz="2300" spc="-100">
                <a:solidFill>
                  <a:srgbClr val="425218"/>
                </a:solidFill>
                <a:latin typeface="Arial Black"/>
                <a:cs typeface="Arial Black"/>
              </a:rPr>
              <a:t>Turn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on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5">
                <a:solidFill>
                  <a:srgbClr val="425218"/>
                </a:solidFill>
                <a:latin typeface="Arial Black"/>
                <a:cs typeface="Arial Black"/>
              </a:rPr>
              <a:t>red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45">
                <a:solidFill>
                  <a:srgbClr val="425218"/>
                </a:solidFill>
                <a:latin typeface="Arial Black"/>
                <a:cs typeface="Arial Black"/>
              </a:rPr>
              <a:t>LED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5">
                <a:solidFill>
                  <a:srgbClr val="425218"/>
                </a:solidFill>
                <a:latin typeface="Arial Black"/>
                <a:cs typeface="Arial Black"/>
              </a:rPr>
              <a:t>indicator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40">
                <a:solidFill>
                  <a:srgbClr val="425218"/>
                </a:solidFill>
                <a:latin typeface="Arial Black"/>
                <a:cs typeface="Arial Black"/>
              </a:rPr>
              <a:t>signal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0">
                <a:solidFill>
                  <a:srgbClr val="425218"/>
                </a:solidFill>
                <a:latin typeface="Arial Black"/>
                <a:cs typeface="Arial Black"/>
              </a:rPr>
              <a:t>watering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needed.</a:t>
            </a:r>
            <a:endParaRPr sz="2300">
              <a:latin typeface="Arial Black"/>
              <a:cs typeface="Arial Black"/>
            </a:endParaRPr>
          </a:p>
          <a:p>
            <a:pPr marL="1286510" marR="5726430" indent="-499745">
              <a:lnSpc>
                <a:spcPct val="124900"/>
              </a:lnSpc>
            </a:pP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If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70">
                <a:solidFill>
                  <a:srgbClr val="425218"/>
                </a:solidFill>
                <a:latin typeface="Arial Black"/>
                <a:cs typeface="Arial Black"/>
              </a:rPr>
              <a:t>both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0">
                <a:solidFill>
                  <a:srgbClr val="425218"/>
                </a:solidFill>
                <a:latin typeface="Arial Black"/>
                <a:cs typeface="Arial Black"/>
              </a:rPr>
              <a:t>conditions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0">
                <a:solidFill>
                  <a:srgbClr val="425218"/>
                </a:solidFill>
                <a:latin typeface="Arial Black"/>
                <a:cs typeface="Arial Black"/>
              </a:rPr>
              <a:t>are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60">
                <a:solidFill>
                  <a:srgbClr val="425218"/>
                </a:solidFill>
                <a:latin typeface="Arial Black"/>
                <a:cs typeface="Arial Black"/>
              </a:rPr>
              <a:t>not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425218"/>
                </a:solidFill>
                <a:latin typeface="Arial Black"/>
                <a:cs typeface="Arial Black"/>
              </a:rPr>
              <a:t>met: </a:t>
            </a:r>
            <a:r>
              <a:rPr dirty="0" sz="2300" spc="-145">
                <a:solidFill>
                  <a:srgbClr val="425218"/>
                </a:solidFill>
                <a:latin typeface="Arial Black"/>
                <a:cs typeface="Arial Black"/>
              </a:rPr>
              <a:t>Deactivate</a:t>
            </a:r>
            <a:r>
              <a:rPr dirty="0" sz="2300" spc="-14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14">
                <a:solidFill>
                  <a:srgbClr val="425218"/>
                </a:solidFill>
                <a:latin typeface="Arial Black"/>
                <a:cs typeface="Arial Black"/>
              </a:rPr>
              <a:t>water</a:t>
            </a:r>
            <a:r>
              <a:rPr dirty="0" sz="2300" spc="-13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pump.</a:t>
            </a:r>
            <a:endParaRPr sz="2300">
              <a:latin typeface="Arial Black"/>
              <a:cs typeface="Arial Black"/>
            </a:endParaRPr>
          </a:p>
          <a:p>
            <a:pPr marL="1286510">
              <a:lnSpc>
                <a:spcPct val="100000"/>
              </a:lnSpc>
              <a:spcBef>
                <a:spcPts val="685"/>
              </a:spcBef>
            </a:pPr>
            <a:r>
              <a:rPr dirty="0" sz="2300" spc="-100">
                <a:solidFill>
                  <a:srgbClr val="425218"/>
                </a:solidFill>
                <a:latin typeface="Arial Black"/>
                <a:cs typeface="Arial Black"/>
              </a:rPr>
              <a:t>Turn</a:t>
            </a:r>
            <a:r>
              <a:rPr dirty="0" sz="2300" spc="-15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on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9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30">
                <a:solidFill>
                  <a:srgbClr val="425218"/>
                </a:solidFill>
                <a:latin typeface="Arial Black"/>
                <a:cs typeface="Arial Black"/>
              </a:rPr>
              <a:t>green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245">
                <a:solidFill>
                  <a:srgbClr val="425218"/>
                </a:solidFill>
                <a:latin typeface="Arial Black"/>
                <a:cs typeface="Arial Black"/>
              </a:rPr>
              <a:t>LED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5">
                <a:solidFill>
                  <a:srgbClr val="425218"/>
                </a:solidFill>
                <a:latin typeface="Arial Black"/>
                <a:cs typeface="Arial Black"/>
              </a:rPr>
              <a:t>indicator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40">
                <a:solidFill>
                  <a:srgbClr val="425218"/>
                </a:solidFill>
                <a:latin typeface="Arial Black"/>
                <a:cs typeface="Arial Black"/>
              </a:rPr>
              <a:t>signal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80">
                <a:solidFill>
                  <a:srgbClr val="425218"/>
                </a:solidFill>
                <a:latin typeface="Arial Black"/>
                <a:cs typeface="Arial Black"/>
              </a:rPr>
              <a:t>no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20">
                <a:solidFill>
                  <a:srgbClr val="425218"/>
                </a:solidFill>
                <a:latin typeface="Arial Black"/>
                <a:cs typeface="Arial Black"/>
              </a:rPr>
              <a:t>watering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65">
                <a:solidFill>
                  <a:srgbClr val="425218"/>
                </a:solidFill>
                <a:latin typeface="Arial Black"/>
                <a:cs typeface="Arial Black"/>
              </a:rPr>
              <a:t>is</a:t>
            </a:r>
            <a:r>
              <a:rPr dirty="0" sz="2300" spc="-15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425218"/>
                </a:solidFill>
                <a:latin typeface="Arial Black"/>
                <a:cs typeface="Arial Black"/>
              </a:rPr>
              <a:t>needed.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1434" y="563984"/>
            <a:ext cx="17029430" cy="9159240"/>
            <a:chOff x="641434" y="563984"/>
            <a:chExt cx="17029430" cy="9159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194" y="3940561"/>
              <a:ext cx="2409824" cy="24098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0767" y="4228134"/>
              <a:ext cx="1828799" cy="1828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63163" y="4698984"/>
              <a:ext cx="1069340" cy="851535"/>
            </a:xfrm>
            <a:custGeom>
              <a:avLst/>
              <a:gdLst/>
              <a:ahLst/>
              <a:cxnLst/>
              <a:rect l="l" t="t" r="r" b="b"/>
              <a:pathLst>
                <a:path w="1069339" h="851535">
                  <a:moveTo>
                    <a:pt x="14328" y="850966"/>
                  </a:moveTo>
                  <a:lnTo>
                    <a:pt x="6877" y="791529"/>
                  </a:lnTo>
                  <a:lnTo>
                    <a:pt x="2389" y="739348"/>
                  </a:lnTo>
                  <a:lnTo>
                    <a:pt x="71" y="688309"/>
                  </a:lnTo>
                  <a:lnTo>
                    <a:pt x="0" y="638451"/>
                  </a:lnTo>
                  <a:lnTo>
                    <a:pt x="2253" y="589815"/>
                  </a:lnTo>
                  <a:lnTo>
                    <a:pt x="6906" y="542442"/>
                  </a:lnTo>
                  <a:lnTo>
                    <a:pt x="14038" y="496371"/>
                  </a:lnTo>
                  <a:lnTo>
                    <a:pt x="23724" y="451644"/>
                  </a:lnTo>
                  <a:lnTo>
                    <a:pt x="36042" y="408302"/>
                  </a:lnTo>
                  <a:lnTo>
                    <a:pt x="52611" y="362895"/>
                  </a:lnTo>
                  <a:lnTo>
                    <a:pt x="72151" y="320452"/>
                  </a:lnTo>
                  <a:lnTo>
                    <a:pt x="94500" y="280920"/>
                  </a:lnTo>
                  <a:lnTo>
                    <a:pt x="119497" y="244245"/>
                  </a:lnTo>
                  <a:lnTo>
                    <a:pt x="146980" y="210371"/>
                  </a:lnTo>
                  <a:lnTo>
                    <a:pt x="176788" y="179245"/>
                  </a:lnTo>
                  <a:lnTo>
                    <a:pt x="208758" y="150813"/>
                  </a:lnTo>
                  <a:lnTo>
                    <a:pt x="242729" y="125020"/>
                  </a:lnTo>
                  <a:lnTo>
                    <a:pt x="278539" y="101813"/>
                  </a:lnTo>
                  <a:lnTo>
                    <a:pt x="316027" y="81136"/>
                  </a:lnTo>
                  <a:lnTo>
                    <a:pt x="355030" y="62936"/>
                  </a:lnTo>
                  <a:lnTo>
                    <a:pt x="395388" y="47159"/>
                  </a:lnTo>
                  <a:lnTo>
                    <a:pt x="436938" y="33750"/>
                  </a:lnTo>
                  <a:lnTo>
                    <a:pt x="479518" y="22656"/>
                  </a:lnTo>
                  <a:lnTo>
                    <a:pt x="522968" y="13821"/>
                  </a:lnTo>
                  <a:lnTo>
                    <a:pt x="567125" y="7193"/>
                  </a:lnTo>
                  <a:lnTo>
                    <a:pt x="611827" y="2715"/>
                  </a:lnTo>
                  <a:lnTo>
                    <a:pt x="656913" y="336"/>
                  </a:lnTo>
                  <a:lnTo>
                    <a:pt x="702221" y="0"/>
                  </a:lnTo>
                  <a:lnTo>
                    <a:pt x="747590" y="1652"/>
                  </a:lnTo>
                  <a:lnTo>
                    <a:pt x="792857" y="5240"/>
                  </a:lnTo>
                  <a:lnTo>
                    <a:pt x="837861" y="10708"/>
                  </a:lnTo>
                  <a:lnTo>
                    <a:pt x="882440" y="18002"/>
                  </a:lnTo>
                  <a:lnTo>
                    <a:pt x="926433" y="27069"/>
                  </a:lnTo>
                  <a:lnTo>
                    <a:pt x="969678" y="37854"/>
                  </a:lnTo>
                  <a:lnTo>
                    <a:pt x="1012013" y="50303"/>
                  </a:lnTo>
                  <a:lnTo>
                    <a:pt x="1053276" y="64361"/>
                  </a:lnTo>
                  <a:lnTo>
                    <a:pt x="1069188" y="83473"/>
                  </a:lnTo>
                  <a:lnTo>
                    <a:pt x="1067949" y="95893"/>
                  </a:lnTo>
                  <a:lnTo>
                    <a:pt x="1060043" y="106691"/>
                  </a:lnTo>
                  <a:lnTo>
                    <a:pt x="1035664" y="127828"/>
                  </a:lnTo>
                  <a:lnTo>
                    <a:pt x="1012807" y="150818"/>
                  </a:lnTo>
                  <a:lnTo>
                    <a:pt x="971013" y="201569"/>
                  </a:lnTo>
                  <a:lnTo>
                    <a:pt x="933369" y="257371"/>
                  </a:lnTo>
                  <a:lnTo>
                    <a:pt x="898583" y="316651"/>
                  </a:lnTo>
                  <a:lnTo>
                    <a:pt x="865363" y="377837"/>
                  </a:lnTo>
                  <a:lnTo>
                    <a:pt x="848935" y="408652"/>
                  </a:lnTo>
                  <a:lnTo>
                    <a:pt x="832415" y="439354"/>
                  </a:lnTo>
                  <a:lnTo>
                    <a:pt x="798448" y="499631"/>
                  </a:lnTo>
                  <a:lnTo>
                    <a:pt x="762169" y="557093"/>
                  </a:lnTo>
                  <a:lnTo>
                    <a:pt x="722285" y="610169"/>
                  </a:lnTo>
                  <a:lnTo>
                    <a:pt x="677506" y="657285"/>
                  </a:lnTo>
                  <a:lnTo>
                    <a:pt x="626537" y="696868"/>
                  </a:lnTo>
                  <a:lnTo>
                    <a:pt x="568086" y="727345"/>
                  </a:lnTo>
                  <a:lnTo>
                    <a:pt x="500862" y="747143"/>
                  </a:lnTo>
                  <a:lnTo>
                    <a:pt x="423571" y="754689"/>
                  </a:lnTo>
                  <a:lnTo>
                    <a:pt x="380747" y="753376"/>
                  </a:lnTo>
                  <a:lnTo>
                    <a:pt x="334922" y="748411"/>
                  </a:lnTo>
                  <a:lnTo>
                    <a:pt x="285934" y="739595"/>
                  </a:lnTo>
                  <a:lnTo>
                    <a:pt x="233622" y="726734"/>
                  </a:lnTo>
                  <a:lnTo>
                    <a:pt x="177824" y="709630"/>
                  </a:lnTo>
                  <a:lnTo>
                    <a:pt x="118378" y="688087"/>
                  </a:lnTo>
                  <a:lnTo>
                    <a:pt x="134666" y="640775"/>
                  </a:lnTo>
                  <a:lnTo>
                    <a:pt x="152534" y="595242"/>
                  </a:lnTo>
                  <a:lnTo>
                    <a:pt x="172014" y="551524"/>
                  </a:lnTo>
                  <a:lnTo>
                    <a:pt x="193137" y="509654"/>
                  </a:lnTo>
                  <a:lnTo>
                    <a:pt x="215932" y="469667"/>
                  </a:lnTo>
                  <a:lnTo>
                    <a:pt x="240431" y="431596"/>
                  </a:lnTo>
                  <a:lnTo>
                    <a:pt x="266663" y="395477"/>
                  </a:lnTo>
                  <a:lnTo>
                    <a:pt x="294659" y="361343"/>
                  </a:lnTo>
                  <a:lnTo>
                    <a:pt x="324449" y="329228"/>
                  </a:lnTo>
                  <a:lnTo>
                    <a:pt x="356065" y="299167"/>
                  </a:lnTo>
                  <a:lnTo>
                    <a:pt x="389536" y="271194"/>
                  </a:lnTo>
                  <a:lnTo>
                    <a:pt x="424892" y="245343"/>
                  </a:lnTo>
                  <a:lnTo>
                    <a:pt x="462165" y="221648"/>
                  </a:lnTo>
                  <a:lnTo>
                    <a:pt x="501385" y="200145"/>
                  </a:lnTo>
                  <a:lnTo>
                    <a:pt x="542582" y="180866"/>
                  </a:lnTo>
                  <a:lnTo>
                    <a:pt x="585786" y="163846"/>
                  </a:lnTo>
                  <a:lnTo>
                    <a:pt x="631028" y="149119"/>
                  </a:lnTo>
                  <a:lnTo>
                    <a:pt x="678339" y="136720"/>
                  </a:lnTo>
                  <a:lnTo>
                    <a:pt x="727749" y="126683"/>
                  </a:lnTo>
                  <a:lnTo>
                    <a:pt x="779288" y="119042"/>
                  </a:lnTo>
                  <a:lnTo>
                    <a:pt x="832987" y="113830"/>
                  </a:lnTo>
                  <a:lnTo>
                    <a:pt x="777151" y="114567"/>
                  </a:lnTo>
                  <a:lnTo>
                    <a:pt x="723268" y="117292"/>
                  </a:lnTo>
                  <a:lnTo>
                    <a:pt x="671343" y="122010"/>
                  </a:lnTo>
                  <a:lnTo>
                    <a:pt x="621380" y="128724"/>
                  </a:lnTo>
                  <a:lnTo>
                    <a:pt x="573383" y="137440"/>
                  </a:lnTo>
                  <a:lnTo>
                    <a:pt x="527358" y="148161"/>
                  </a:lnTo>
                  <a:lnTo>
                    <a:pt x="483307" y="160893"/>
                  </a:lnTo>
                  <a:lnTo>
                    <a:pt x="441235" y="175638"/>
                  </a:lnTo>
                  <a:lnTo>
                    <a:pt x="401147" y="192403"/>
                  </a:lnTo>
                  <a:lnTo>
                    <a:pt x="363048" y="211191"/>
                  </a:lnTo>
                  <a:lnTo>
                    <a:pt x="326940" y="232007"/>
                  </a:lnTo>
                  <a:lnTo>
                    <a:pt x="292829" y="254855"/>
                  </a:lnTo>
                  <a:lnTo>
                    <a:pt x="260720" y="279740"/>
                  </a:lnTo>
                  <a:lnTo>
                    <a:pt x="230615" y="306665"/>
                  </a:lnTo>
                  <a:lnTo>
                    <a:pt x="202520" y="335635"/>
                  </a:lnTo>
                  <a:lnTo>
                    <a:pt x="176440" y="366656"/>
                  </a:lnTo>
                  <a:lnTo>
                    <a:pt x="152377" y="399730"/>
                  </a:lnTo>
                  <a:lnTo>
                    <a:pt x="130337" y="434863"/>
                  </a:lnTo>
                  <a:lnTo>
                    <a:pt x="110324" y="472059"/>
                  </a:lnTo>
                  <a:lnTo>
                    <a:pt x="92342" y="511322"/>
                  </a:lnTo>
                  <a:lnTo>
                    <a:pt x="76396" y="552657"/>
                  </a:lnTo>
                  <a:lnTo>
                    <a:pt x="62490" y="596067"/>
                  </a:lnTo>
                  <a:lnTo>
                    <a:pt x="50628" y="641559"/>
                  </a:lnTo>
                  <a:lnTo>
                    <a:pt x="40815" y="689135"/>
                  </a:lnTo>
                  <a:lnTo>
                    <a:pt x="33054" y="738800"/>
                  </a:lnTo>
                  <a:lnTo>
                    <a:pt x="27351" y="790560"/>
                  </a:lnTo>
                  <a:lnTo>
                    <a:pt x="23709" y="844417"/>
                  </a:lnTo>
                  <a:lnTo>
                    <a:pt x="23414" y="850624"/>
                  </a:lnTo>
                  <a:lnTo>
                    <a:pt x="14328" y="850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1386" y="845438"/>
              <a:ext cx="824865" cy="501015"/>
            </a:xfrm>
            <a:custGeom>
              <a:avLst/>
              <a:gdLst/>
              <a:ahLst/>
              <a:cxnLst/>
              <a:rect l="l" t="t" r="r" b="b"/>
              <a:pathLst>
                <a:path w="824864" h="501015">
                  <a:moveTo>
                    <a:pt x="336867" y="401078"/>
                  </a:moveTo>
                  <a:lnTo>
                    <a:pt x="332968" y="351967"/>
                  </a:lnTo>
                  <a:lnTo>
                    <a:pt x="317131" y="298653"/>
                  </a:lnTo>
                  <a:lnTo>
                    <a:pt x="296329" y="260197"/>
                  </a:lnTo>
                  <a:lnTo>
                    <a:pt x="268960" y="225806"/>
                  </a:lnTo>
                  <a:lnTo>
                    <a:pt x="235750" y="195884"/>
                  </a:lnTo>
                  <a:lnTo>
                    <a:pt x="197383" y="170865"/>
                  </a:lnTo>
                  <a:lnTo>
                    <a:pt x="154571" y="151142"/>
                  </a:lnTo>
                  <a:lnTo>
                    <a:pt x="108000" y="137134"/>
                  </a:lnTo>
                  <a:lnTo>
                    <a:pt x="58381" y="129247"/>
                  </a:lnTo>
                  <a:lnTo>
                    <a:pt x="6426" y="127914"/>
                  </a:lnTo>
                  <a:lnTo>
                    <a:pt x="0" y="181279"/>
                  </a:lnTo>
                  <a:lnTo>
                    <a:pt x="203" y="232727"/>
                  </a:lnTo>
                  <a:lnTo>
                    <a:pt x="6604" y="281597"/>
                  </a:lnTo>
                  <a:lnTo>
                    <a:pt x="18808" y="327215"/>
                  </a:lnTo>
                  <a:lnTo>
                    <a:pt x="36360" y="368935"/>
                  </a:lnTo>
                  <a:lnTo>
                    <a:pt x="58864" y="406082"/>
                  </a:lnTo>
                  <a:lnTo>
                    <a:pt x="85890" y="438010"/>
                  </a:lnTo>
                  <a:lnTo>
                    <a:pt x="117017" y="464032"/>
                  </a:lnTo>
                  <a:lnTo>
                    <a:pt x="151828" y="483489"/>
                  </a:lnTo>
                  <a:lnTo>
                    <a:pt x="201472" y="498030"/>
                  </a:lnTo>
                  <a:lnTo>
                    <a:pt x="248259" y="500761"/>
                  </a:lnTo>
                  <a:lnTo>
                    <a:pt x="289090" y="496023"/>
                  </a:lnTo>
                  <a:lnTo>
                    <a:pt x="298919" y="457454"/>
                  </a:lnTo>
                  <a:lnTo>
                    <a:pt x="275348" y="425983"/>
                  </a:lnTo>
                  <a:lnTo>
                    <a:pt x="250101" y="393915"/>
                  </a:lnTo>
                  <a:lnTo>
                    <a:pt x="223126" y="361340"/>
                  </a:lnTo>
                  <a:lnTo>
                    <a:pt x="184632" y="317550"/>
                  </a:lnTo>
                  <a:lnTo>
                    <a:pt x="146494" y="277037"/>
                  </a:lnTo>
                  <a:lnTo>
                    <a:pt x="109029" y="239699"/>
                  </a:lnTo>
                  <a:lnTo>
                    <a:pt x="72504" y="205460"/>
                  </a:lnTo>
                  <a:lnTo>
                    <a:pt x="110718" y="232410"/>
                  </a:lnTo>
                  <a:lnTo>
                    <a:pt x="151968" y="265379"/>
                  </a:lnTo>
                  <a:lnTo>
                    <a:pt x="195046" y="304825"/>
                  </a:lnTo>
                  <a:lnTo>
                    <a:pt x="238683" y="351218"/>
                  </a:lnTo>
                  <a:lnTo>
                    <a:pt x="265252" y="383362"/>
                  </a:lnTo>
                  <a:lnTo>
                    <a:pt x="288683" y="414743"/>
                  </a:lnTo>
                  <a:lnTo>
                    <a:pt x="326898" y="473722"/>
                  </a:lnTo>
                  <a:lnTo>
                    <a:pt x="333349" y="442734"/>
                  </a:lnTo>
                  <a:lnTo>
                    <a:pt x="336867" y="401078"/>
                  </a:lnTo>
                  <a:close/>
                </a:path>
                <a:path w="824864" h="501015">
                  <a:moveTo>
                    <a:pt x="824445" y="102908"/>
                  </a:moveTo>
                  <a:lnTo>
                    <a:pt x="823798" y="52463"/>
                  </a:lnTo>
                  <a:lnTo>
                    <a:pt x="818210" y="1041"/>
                  </a:lnTo>
                  <a:lnTo>
                    <a:pt x="763016" y="0"/>
                  </a:lnTo>
                  <a:lnTo>
                    <a:pt x="709739" y="3937"/>
                  </a:lnTo>
                  <a:lnTo>
                    <a:pt x="658761" y="12547"/>
                  </a:lnTo>
                  <a:lnTo>
                    <a:pt x="610400" y="25565"/>
                  </a:lnTo>
                  <a:lnTo>
                    <a:pt x="565035" y="42697"/>
                  </a:lnTo>
                  <a:lnTo>
                    <a:pt x="522986" y="63652"/>
                  </a:lnTo>
                  <a:lnTo>
                    <a:pt x="484619" y="88150"/>
                  </a:lnTo>
                  <a:lnTo>
                    <a:pt x="450291" y="115912"/>
                  </a:lnTo>
                  <a:lnTo>
                    <a:pt x="420344" y="146646"/>
                  </a:lnTo>
                  <a:lnTo>
                    <a:pt x="395122" y="180073"/>
                  </a:lnTo>
                  <a:lnTo>
                    <a:pt x="374992" y="215912"/>
                  </a:lnTo>
                  <a:lnTo>
                    <a:pt x="360286" y="253860"/>
                  </a:lnTo>
                  <a:lnTo>
                    <a:pt x="349389" y="309765"/>
                  </a:lnTo>
                  <a:lnTo>
                    <a:pt x="349237" y="362445"/>
                  </a:lnTo>
                  <a:lnTo>
                    <a:pt x="356577" y="410095"/>
                  </a:lnTo>
                  <a:lnTo>
                    <a:pt x="368134" y="450964"/>
                  </a:lnTo>
                  <a:lnTo>
                    <a:pt x="380644" y="483235"/>
                  </a:lnTo>
                  <a:lnTo>
                    <a:pt x="418744" y="448678"/>
                  </a:lnTo>
                  <a:lnTo>
                    <a:pt x="457568" y="411822"/>
                  </a:lnTo>
                  <a:lnTo>
                    <a:pt x="496963" y="372618"/>
                  </a:lnTo>
                  <a:lnTo>
                    <a:pt x="536765" y="331000"/>
                  </a:lnTo>
                  <a:lnTo>
                    <a:pt x="572668" y="291579"/>
                  </a:lnTo>
                  <a:lnTo>
                    <a:pt x="606628" y="252552"/>
                  </a:lnTo>
                  <a:lnTo>
                    <a:pt x="638670" y="214045"/>
                  </a:lnTo>
                  <a:lnTo>
                    <a:pt x="668832" y="176149"/>
                  </a:lnTo>
                  <a:lnTo>
                    <a:pt x="697191" y="138976"/>
                  </a:lnTo>
                  <a:lnTo>
                    <a:pt x="723773" y="102666"/>
                  </a:lnTo>
                  <a:lnTo>
                    <a:pt x="704316" y="139306"/>
                  </a:lnTo>
                  <a:lnTo>
                    <a:pt x="681570" y="178447"/>
                  </a:lnTo>
                  <a:lnTo>
                    <a:pt x="655294" y="219608"/>
                  </a:lnTo>
                  <a:lnTo>
                    <a:pt x="625259" y="262305"/>
                  </a:lnTo>
                  <a:lnTo>
                    <a:pt x="591210" y="306082"/>
                  </a:lnTo>
                  <a:lnTo>
                    <a:pt x="552907" y="350443"/>
                  </a:lnTo>
                  <a:lnTo>
                    <a:pt x="513626" y="391439"/>
                  </a:lnTo>
                  <a:lnTo>
                    <a:pt x="474891" y="428091"/>
                  </a:lnTo>
                  <a:lnTo>
                    <a:pt x="437210" y="460578"/>
                  </a:lnTo>
                  <a:lnTo>
                    <a:pt x="401154" y="489089"/>
                  </a:lnTo>
                  <a:lnTo>
                    <a:pt x="434225" y="492429"/>
                  </a:lnTo>
                  <a:lnTo>
                    <a:pt x="476872" y="492861"/>
                  </a:lnTo>
                  <a:lnTo>
                    <a:pt x="526516" y="487553"/>
                  </a:lnTo>
                  <a:lnTo>
                    <a:pt x="580555" y="473621"/>
                  </a:lnTo>
                  <a:lnTo>
                    <a:pt x="636397" y="448233"/>
                  </a:lnTo>
                  <a:lnTo>
                    <a:pt x="672452" y="424205"/>
                  </a:lnTo>
                  <a:lnTo>
                    <a:pt x="705116" y="395681"/>
                  </a:lnTo>
                  <a:lnTo>
                    <a:pt x="734237" y="363054"/>
                  </a:lnTo>
                  <a:lnTo>
                    <a:pt x="759612" y="326707"/>
                  </a:lnTo>
                  <a:lnTo>
                    <a:pt x="781075" y="287045"/>
                  </a:lnTo>
                  <a:lnTo>
                    <a:pt x="798474" y="244436"/>
                  </a:lnTo>
                  <a:lnTo>
                    <a:pt x="811606" y="199288"/>
                  </a:lnTo>
                  <a:lnTo>
                    <a:pt x="820318" y="151980"/>
                  </a:lnTo>
                  <a:lnTo>
                    <a:pt x="824445" y="102908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Algorithm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6476601" y="3059009"/>
            <a:ext cx="133350" cy="3219450"/>
            <a:chOff x="6476601" y="3059009"/>
            <a:chExt cx="133350" cy="32194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601" y="3059009"/>
              <a:ext cx="133349" cy="1333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601" y="3573359"/>
              <a:ext cx="133349" cy="133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601" y="4602059"/>
              <a:ext cx="133349" cy="1333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601" y="6145109"/>
              <a:ext cx="133349" cy="1333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969346" y="2281775"/>
            <a:ext cx="10963275" cy="414020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94970" indent="-342900">
              <a:lnSpc>
                <a:spcPct val="100000"/>
              </a:lnSpc>
              <a:spcBef>
                <a:spcPts val="905"/>
              </a:spcBef>
              <a:buSzPct val="85185"/>
              <a:buAutoNum type="arabicPeriod" startAt="5"/>
              <a:tabLst>
                <a:tab pos="394970" algn="l"/>
              </a:tabLst>
            </a:pPr>
            <a:r>
              <a:rPr dirty="0" sz="2700" spc="-210">
                <a:solidFill>
                  <a:srgbClr val="425218"/>
                </a:solidFill>
                <a:latin typeface="Arial Black"/>
                <a:cs typeface="Arial Black"/>
              </a:rPr>
              <a:t>Feedback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95">
                <a:solidFill>
                  <a:srgbClr val="425218"/>
                </a:solidFill>
                <a:latin typeface="Arial Black"/>
                <a:cs typeface="Arial Black"/>
              </a:rPr>
              <a:t>and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0">
                <a:solidFill>
                  <a:srgbClr val="425218"/>
                </a:solidFill>
                <a:latin typeface="Arial Black"/>
                <a:cs typeface="Arial Black"/>
              </a:rPr>
              <a:t>Wait:</a:t>
            </a:r>
            <a:endParaRPr sz="2700">
              <a:latin typeface="Arial Black"/>
              <a:cs typeface="Arial Black"/>
            </a:endParaRPr>
          </a:p>
          <a:p>
            <a:pPr marL="826135">
              <a:lnSpc>
                <a:spcPct val="100000"/>
              </a:lnSpc>
              <a:spcBef>
                <a:spcPts val="810"/>
              </a:spcBef>
            </a:pPr>
            <a:r>
              <a:rPr dirty="0" sz="2700" spc="-130">
                <a:solidFill>
                  <a:srgbClr val="425218"/>
                </a:solidFill>
                <a:latin typeface="Arial Black"/>
                <a:cs typeface="Arial Black"/>
              </a:rPr>
              <a:t>Provide</a:t>
            </a:r>
            <a:r>
              <a:rPr dirty="0" sz="2700" spc="-170">
                <a:solidFill>
                  <a:srgbClr val="425218"/>
                </a:solidFill>
                <a:latin typeface="Arial Black"/>
                <a:cs typeface="Arial Black"/>
              </a:rPr>
              <a:t> feedback</a:t>
            </a:r>
            <a:r>
              <a:rPr dirty="0" sz="2700" spc="-1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75">
                <a:solidFill>
                  <a:srgbClr val="425218"/>
                </a:solidFill>
                <a:latin typeface="Arial Black"/>
                <a:cs typeface="Arial Black"/>
              </a:rPr>
              <a:t>through</a:t>
            </a:r>
            <a:r>
              <a:rPr dirty="0" sz="2700" spc="-1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280">
                <a:solidFill>
                  <a:srgbClr val="425218"/>
                </a:solidFill>
                <a:latin typeface="Arial Black"/>
                <a:cs typeface="Arial Black"/>
              </a:rPr>
              <a:t>LED</a:t>
            </a:r>
            <a:r>
              <a:rPr dirty="0" sz="2700" spc="-1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35">
                <a:solidFill>
                  <a:srgbClr val="425218"/>
                </a:solidFill>
                <a:latin typeface="Arial Black"/>
                <a:cs typeface="Arial Black"/>
              </a:rPr>
              <a:t>indicators.</a:t>
            </a:r>
            <a:endParaRPr sz="2700">
              <a:latin typeface="Arial Black"/>
              <a:cs typeface="Arial Black"/>
            </a:endParaRPr>
          </a:p>
          <a:p>
            <a:pPr marL="826135">
              <a:lnSpc>
                <a:spcPct val="100000"/>
              </a:lnSpc>
              <a:spcBef>
                <a:spcPts val="810"/>
              </a:spcBef>
            </a:pPr>
            <a:r>
              <a:rPr dirty="0" sz="2700" spc="-100">
                <a:solidFill>
                  <a:srgbClr val="425218"/>
                </a:solidFill>
                <a:latin typeface="Arial Black"/>
                <a:cs typeface="Arial Black"/>
              </a:rPr>
              <a:t>Wait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45">
                <a:solidFill>
                  <a:srgbClr val="425218"/>
                </a:solidFill>
                <a:latin typeface="Arial Black"/>
                <a:cs typeface="Arial Black"/>
              </a:rPr>
              <a:t>for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70">
                <a:solidFill>
                  <a:srgbClr val="425218"/>
                </a:solidFill>
                <a:latin typeface="Arial Black"/>
                <a:cs typeface="Arial Black"/>
              </a:rPr>
              <a:t>a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05">
                <a:solidFill>
                  <a:srgbClr val="425218"/>
                </a:solidFill>
                <a:latin typeface="Arial Black"/>
                <a:cs typeface="Arial Black"/>
              </a:rPr>
              <a:t>predefined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90">
                <a:solidFill>
                  <a:srgbClr val="425218"/>
                </a:solidFill>
                <a:latin typeface="Arial Black"/>
                <a:cs typeface="Arial Black"/>
              </a:rPr>
              <a:t>interval</a:t>
            </a:r>
            <a:r>
              <a:rPr dirty="0" sz="2700" spc="-17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05">
                <a:solidFill>
                  <a:srgbClr val="425218"/>
                </a:solidFill>
                <a:latin typeface="Arial Black"/>
                <a:cs typeface="Arial Black"/>
              </a:rPr>
              <a:t>before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20">
                <a:solidFill>
                  <a:srgbClr val="425218"/>
                </a:solidFill>
                <a:latin typeface="Arial Black"/>
                <a:cs typeface="Arial Black"/>
              </a:rPr>
              <a:t>repeating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700" spc="-17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0">
                <a:solidFill>
                  <a:srgbClr val="425218"/>
                </a:solidFill>
                <a:latin typeface="Arial Black"/>
                <a:cs typeface="Arial Black"/>
              </a:rPr>
              <a:t>loop.</a:t>
            </a:r>
            <a:endParaRPr sz="2700">
              <a:latin typeface="Arial Black"/>
              <a:cs typeface="Arial Black"/>
            </a:endParaRPr>
          </a:p>
          <a:p>
            <a:pPr marL="306705" indent="-304800">
              <a:lnSpc>
                <a:spcPct val="100000"/>
              </a:lnSpc>
              <a:spcBef>
                <a:spcPts val="810"/>
              </a:spcBef>
              <a:buSzPct val="85185"/>
              <a:buAutoNum type="arabicPeriod" startAt="6"/>
              <a:tabLst>
                <a:tab pos="306705" algn="l"/>
              </a:tabLst>
            </a:pPr>
            <a:r>
              <a:rPr dirty="0" sz="2700" spc="-160">
                <a:solidFill>
                  <a:srgbClr val="425218"/>
                </a:solidFill>
                <a:latin typeface="Arial Black"/>
                <a:cs typeface="Arial Black"/>
              </a:rPr>
              <a:t>Loop</a:t>
            </a:r>
            <a:r>
              <a:rPr dirty="0" sz="2700" spc="-19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25">
                <a:solidFill>
                  <a:srgbClr val="425218"/>
                </a:solidFill>
                <a:latin typeface="Arial Black"/>
                <a:cs typeface="Arial Black"/>
              </a:rPr>
              <a:t>Continuation:</a:t>
            </a:r>
            <a:endParaRPr sz="2700">
              <a:latin typeface="Arial Black"/>
              <a:cs typeface="Arial Black"/>
            </a:endParaRPr>
          </a:p>
          <a:p>
            <a:pPr marL="826135" marR="5080">
              <a:lnSpc>
                <a:spcPct val="125000"/>
              </a:lnSpc>
            </a:pPr>
            <a:r>
              <a:rPr dirty="0" sz="2700" spc="-170">
                <a:solidFill>
                  <a:srgbClr val="425218"/>
                </a:solidFill>
                <a:latin typeface="Arial Black"/>
                <a:cs typeface="Arial Black"/>
              </a:rPr>
              <a:t>Repeat</a:t>
            </a:r>
            <a:r>
              <a:rPr dirty="0" sz="2700" spc="-18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10">
                <a:solidFill>
                  <a:srgbClr val="425218"/>
                </a:solidFill>
                <a:latin typeface="Arial Black"/>
                <a:cs typeface="Arial Black"/>
              </a:rPr>
              <a:t>loop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425218"/>
                </a:solidFill>
                <a:latin typeface="Arial Black"/>
                <a:cs typeface="Arial Black"/>
              </a:rPr>
              <a:t>to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20">
                <a:solidFill>
                  <a:srgbClr val="425218"/>
                </a:solidFill>
                <a:latin typeface="Arial Black"/>
                <a:cs typeface="Arial Black"/>
              </a:rPr>
              <a:t>continue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425218"/>
                </a:solidFill>
                <a:latin typeface="Arial Black"/>
                <a:cs typeface="Arial Black"/>
              </a:rPr>
              <a:t>monitoring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55">
                <a:solidFill>
                  <a:srgbClr val="425218"/>
                </a:solidFill>
                <a:latin typeface="Arial Black"/>
                <a:cs typeface="Arial Black"/>
              </a:rPr>
              <a:t>soil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40">
                <a:solidFill>
                  <a:srgbClr val="425218"/>
                </a:solidFill>
                <a:latin typeface="Arial Black"/>
                <a:cs typeface="Arial Black"/>
              </a:rPr>
              <a:t>conditions</a:t>
            </a:r>
            <a:r>
              <a:rPr dirty="0" sz="2700" spc="-18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25">
                <a:solidFill>
                  <a:srgbClr val="425218"/>
                </a:solidFill>
                <a:latin typeface="Arial Black"/>
                <a:cs typeface="Arial Black"/>
              </a:rPr>
              <a:t>and </a:t>
            </a:r>
            <a:r>
              <a:rPr dirty="0" sz="2700" spc="-125">
                <a:solidFill>
                  <a:srgbClr val="425218"/>
                </a:solidFill>
                <a:latin typeface="Arial Black"/>
                <a:cs typeface="Arial Black"/>
              </a:rPr>
              <a:t>making</a:t>
            </a:r>
            <a:r>
              <a:rPr dirty="0" sz="2700" spc="-1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90">
                <a:solidFill>
                  <a:srgbClr val="425218"/>
                </a:solidFill>
                <a:latin typeface="Arial Black"/>
                <a:cs typeface="Arial Black"/>
              </a:rPr>
              <a:t>irrigation</a:t>
            </a:r>
            <a:r>
              <a:rPr dirty="0" sz="2700" spc="-16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0">
                <a:solidFill>
                  <a:srgbClr val="425218"/>
                </a:solidFill>
                <a:latin typeface="Arial Black"/>
                <a:cs typeface="Arial Black"/>
              </a:rPr>
              <a:t>decisions.</a:t>
            </a:r>
            <a:endParaRPr sz="2700">
              <a:latin typeface="Arial Black"/>
              <a:cs typeface="Arial Black"/>
            </a:endParaRPr>
          </a:p>
          <a:p>
            <a:pPr marL="306705" indent="-304800">
              <a:lnSpc>
                <a:spcPct val="100000"/>
              </a:lnSpc>
              <a:spcBef>
                <a:spcPts val="810"/>
              </a:spcBef>
              <a:buSzPct val="85185"/>
              <a:buAutoNum type="arabicPeriod" startAt="7"/>
              <a:tabLst>
                <a:tab pos="306705" algn="l"/>
              </a:tabLst>
            </a:pPr>
            <a:r>
              <a:rPr dirty="0" sz="2700" spc="-20">
                <a:solidFill>
                  <a:srgbClr val="425218"/>
                </a:solidFill>
                <a:latin typeface="Arial Black"/>
                <a:cs typeface="Arial Black"/>
              </a:rPr>
              <a:t>End:</a:t>
            </a:r>
            <a:endParaRPr sz="2700">
              <a:latin typeface="Arial Black"/>
              <a:cs typeface="Arial Black"/>
            </a:endParaRPr>
          </a:p>
          <a:p>
            <a:pPr marL="826135">
              <a:lnSpc>
                <a:spcPct val="100000"/>
              </a:lnSpc>
              <a:spcBef>
                <a:spcPts val="810"/>
              </a:spcBef>
            </a:pPr>
            <a:r>
              <a:rPr dirty="0" sz="2700" spc="-190">
                <a:solidFill>
                  <a:srgbClr val="425218"/>
                </a:solidFill>
                <a:latin typeface="Arial Black"/>
                <a:cs typeface="Arial Black"/>
              </a:rPr>
              <a:t>End</a:t>
            </a:r>
            <a:r>
              <a:rPr dirty="0" sz="2700" spc="-200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425218"/>
                </a:solidFill>
                <a:latin typeface="Arial Black"/>
                <a:cs typeface="Arial Black"/>
              </a:rPr>
              <a:t>the</a:t>
            </a:r>
            <a:r>
              <a:rPr dirty="0" sz="2700" spc="-195">
                <a:solidFill>
                  <a:srgbClr val="425218"/>
                </a:solidFill>
                <a:latin typeface="Arial Black"/>
                <a:cs typeface="Arial Black"/>
              </a:rPr>
              <a:t> </a:t>
            </a:r>
            <a:r>
              <a:rPr dirty="0" sz="2700" spc="-10">
                <a:solidFill>
                  <a:srgbClr val="425218"/>
                </a:solidFill>
                <a:latin typeface="Arial Black"/>
                <a:cs typeface="Arial Black"/>
              </a:rPr>
              <a:t>algorithm.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952"/>
            <a:ext cx="18283555" cy="10281285"/>
          </a:xfrm>
          <a:custGeom>
            <a:avLst/>
            <a:gdLst/>
            <a:ahLst/>
            <a:cxnLst/>
            <a:rect l="l" t="t" r="r" b="b"/>
            <a:pathLst>
              <a:path w="18283555" h="10281285">
                <a:moveTo>
                  <a:pt x="0" y="0"/>
                </a:moveTo>
                <a:lnTo>
                  <a:pt x="18283534" y="0"/>
                </a:lnTo>
                <a:lnTo>
                  <a:pt x="18283534" y="10281046"/>
                </a:lnTo>
                <a:lnTo>
                  <a:pt x="0" y="10281046"/>
                </a:lnTo>
                <a:lnTo>
                  <a:pt x="0" y="0"/>
                </a:lnTo>
                <a:close/>
              </a:path>
            </a:pathLst>
          </a:custGeom>
          <a:solidFill>
            <a:srgbClr val="64796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1982398"/>
            <a:ext cx="16278225" cy="8305165"/>
            <a:chOff x="1028700" y="1982398"/>
            <a:chExt cx="16278225" cy="8305165"/>
          </a:xfrm>
        </p:grpSpPr>
        <p:sp>
          <p:nvSpPr>
            <p:cNvPr id="4" name="object 4" descr=""/>
            <p:cNvSpPr/>
            <p:nvPr/>
          </p:nvSpPr>
          <p:spPr>
            <a:xfrm>
              <a:off x="4989855" y="198240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421881" y="282397"/>
                  </a:moveTo>
                  <a:lnTo>
                    <a:pt x="420255" y="270370"/>
                  </a:lnTo>
                  <a:lnTo>
                    <a:pt x="413918" y="259511"/>
                  </a:lnTo>
                  <a:lnTo>
                    <a:pt x="403860" y="251955"/>
                  </a:lnTo>
                  <a:lnTo>
                    <a:pt x="392099" y="248958"/>
                  </a:lnTo>
                  <a:lnTo>
                    <a:pt x="380060" y="250583"/>
                  </a:lnTo>
                  <a:lnTo>
                    <a:pt x="369201" y="256921"/>
                  </a:lnTo>
                  <a:lnTo>
                    <a:pt x="301345" y="317360"/>
                  </a:lnTo>
                  <a:lnTo>
                    <a:pt x="301345" y="139598"/>
                  </a:lnTo>
                  <a:lnTo>
                    <a:pt x="298856" y="127266"/>
                  </a:lnTo>
                  <a:lnTo>
                    <a:pt x="292074" y="117208"/>
                  </a:lnTo>
                  <a:lnTo>
                    <a:pt x="282003" y="110413"/>
                  </a:lnTo>
                  <a:lnTo>
                    <a:pt x="269684" y="107924"/>
                  </a:lnTo>
                  <a:lnTo>
                    <a:pt x="257352" y="110413"/>
                  </a:lnTo>
                  <a:lnTo>
                    <a:pt x="247294" y="117208"/>
                  </a:lnTo>
                  <a:lnTo>
                    <a:pt x="240499" y="127266"/>
                  </a:lnTo>
                  <a:lnTo>
                    <a:pt x="238010" y="139598"/>
                  </a:lnTo>
                  <a:lnTo>
                    <a:pt x="238010" y="317360"/>
                  </a:lnTo>
                  <a:lnTo>
                    <a:pt x="170154" y="256921"/>
                  </a:lnTo>
                  <a:lnTo>
                    <a:pt x="159296" y="250583"/>
                  </a:lnTo>
                  <a:lnTo>
                    <a:pt x="147269" y="248958"/>
                  </a:lnTo>
                  <a:lnTo>
                    <a:pt x="135509" y="251955"/>
                  </a:lnTo>
                  <a:lnTo>
                    <a:pt x="125450" y="259511"/>
                  </a:lnTo>
                  <a:lnTo>
                    <a:pt x="120065" y="265544"/>
                  </a:lnTo>
                  <a:lnTo>
                    <a:pt x="117436" y="273062"/>
                  </a:lnTo>
                  <a:lnTo>
                    <a:pt x="117436" y="280555"/>
                  </a:lnTo>
                  <a:lnTo>
                    <a:pt x="269684" y="430364"/>
                  </a:lnTo>
                  <a:lnTo>
                    <a:pt x="411327" y="304215"/>
                  </a:lnTo>
                  <a:lnTo>
                    <a:pt x="418871" y="294157"/>
                  </a:lnTo>
                  <a:lnTo>
                    <a:pt x="421881" y="282397"/>
                  </a:lnTo>
                  <a:close/>
                </a:path>
                <a:path w="542925" h="542925">
                  <a:moveTo>
                    <a:pt x="542925" y="273253"/>
                  </a:moveTo>
                  <a:lnTo>
                    <a:pt x="538518" y="224193"/>
                  </a:lnTo>
                  <a:lnTo>
                    <a:pt x="525805" y="178003"/>
                  </a:lnTo>
                  <a:lnTo>
                    <a:pt x="505574" y="135445"/>
                  </a:lnTo>
                  <a:lnTo>
                    <a:pt x="479590" y="98717"/>
                  </a:lnTo>
                  <a:lnTo>
                    <a:pt x="479590" y="273253"/>
                  </a:lnTo>
                  <a:lnTo>
                    <a:pt x="474040" y="321322"/>
                  </a:lnTo>
                  <a:lnTo>
                    <a:pt x="458228" y="365480"/>
                  </a:lnTo>
                  <a:lnTo>
                    <a:pt x="433425" y="404456"/>
                  </a:lnTo>
                  <a:lnTo>
                    <a:pt x="400900" y="436994"/>
                  </a:lnTo>
                  <a:lnTo>
                    <a:pt x="361911" y="461797"/>
                  </a:lnTo>
                  <a:lnTo>
                    <a:pt x="317754" y="477608"/>
                  </a:lnTo>
                  <a:lnTo>
                    <a:pt x="269684" y="483158"/>
                  </a:lnTo>
                  <a:lnTo>
                    <a:pt x="221615" y="477608"/>
                  </a:lnTo>
                  <a:lnTo>
                    <a:pt x="177444" y="461797"/>
                  </a:lnTo>
                  <a:lnTo>
                    <a:pt x="138468" y="436994"/>
                  </a:lnTo>
                  <a:lnTo>
                    <a:pt x="105943" y="404456"/>
                  </a:lnTo>
                  <a:lnTo>
                    <a:pt x="81127" y="365480"/>
                  </a:lnTo>
                  <a:lnTo>
                    <a:pt x="65316" y="321322"/>
                  </a:lnTo>
                  <a:lnTo>
                    <a:pt x="59766" y="273253"/>
                  </a:lnTo>
                  <a:lnTo>
                    <a:pt x="65316" y="225171"/>
                  </a:lnTo>
                  <a:lnTo>
                    <a:pt x="81127" y="181013"/>
                  </a:lnTo>
                  <a:lnTo>
                    <a:pt x="105943" y="142036"/>
                  </a:lnTo>
                  <a:lnTo>
                    <a:pt x="138468" y="109512"/>
                  </a:lnTo>
                  <a:lnTo>
                    <a:pt x="177444" y="84696"/>
                  </a:lnTo>
                  <a:lnTo>
                    <a:pt x="221602" y="68884"/>
                  </a:lnTo>
                  <a:lnTo>
                    <a:pt x="269684" y="63334"/>
                  </a:lnTo>
                  <a:lnTo>
                    <a:pt x="317754" y="68884"/>
                  </a:lnTo>
                  <a:lnTo>
                    <a:pt x="361911" y="84696"/>
                  </a:lnTo>
                  <a:lnTo>
                    <a:pt x="400900" y="109499"/>
                  </a:lnTo>
                  <a:lnTo>
                    <a:pt x="433425" y="142036"/>
                  </a:lnTo>
                  <a:lnTo>
                    <a:pt x="458228" y="181013"/>
                  </a:lnTo>
                  <a:lnTo>
                    <a:pt x="474040" y="225171"/>
                  </a:lnTo>
                  <a:lnTo>
                    <a:pt x="479590" y="273253"/>
                  </a:lnTo>
                  <a:lnTo>
                    <a:pt x="479590" y="98717"/>
                  </a:lnTo>
                  <a:lnTo>
                    <a:pt x="445630" y="64338"/>
                  </a:lnTo>
                  <a:lnTo>
                    <a:pt x="407492" y="37363"/>
                  </a:lnTo>
                  <a:lnTo>
                    <a:pt x="364934" y="17119"/>
                  </a:lnTo>
                  <a:lnTo>
                    <a:pt x="318731" y="4406"/>
                  </a:lnTo>
                  <a:lnTo>
                    <a:pt x="269684" y="0"/>
                  </a:lnTo>
                  <a:lnTo>
                    <a:pt x="220624" y="4406"/>
                  </a:lnTo>
                  <a:lnTo>
                    <a:pt x="174434" y="17119"/>
                  </a:lnTo>
                  <a:lnTo>
                    <a:pt x="131876" y="37363"/>
                  </a:lnTo>
                  <a:lnTo>
                    <a:pt x="93726" y="64338"/>
                  </a:lnTo>
                  <a:lnTo>
                    <a:pt x="60782" y="97294"/>
                  </a:lnTo>
                  <a:lnTo>
                    <a:pt x="33794" y="135445"/>
                  </a:lnTo>
                  <a:lnTo>
                    <a:pt x="13550" y="178003"/>
                  </a:lnTo>
                  <a:lnTo>
                    <a:pt x="838" y="224193"/>
                  </a:lnTo>
                  <a:lnTo>
                    <a:pt x="0" y="233514"/>
                  </a:lnTo>
                  <a:lnTo>
                    <a:pt x="0" y="312978"/>
                  </a:lnTo>
                  <a:lnTo>
                    <a:pt x="13550" y="368490"/>
                  </a:lnTo>
                  <a:lnTo>
                    <a:pt x="33794" y="411060"/>
                  </a:lnTo>
                  <a:lnTo>
                    <a:pt x="59766" y="447763"/>
                  </a:lnTo>
                  <a:lnTo>
                    <a:pt x="93726" y="482155"/>
                  </a:lnTo>
                  <a:lnTo>
                    <a:pt x="131876" y="509130"/>
                  </a:lnTo>
                  <a:lnTo>
                    <a:pt x="174434" y="529374"/>
                  </a:lnTo>
                  <a:lnTo>
                    <a:pt x="220624" y="542086"/>
                  </a:lnTo>
                  <a:lnTo>
                    <a:pt x="229958" y="542925"/>
                  </a:lnTo>
                  <a:lnTo>
                    <a:pt x="309410" y="542925"/>
                  </a:lnTo>
                  <a:lnTo>
                    <a:pt x="364934" y="529374"/>
                  </a:lnTo>
                  <a:lnTo>
                    <a:pt x="407492" y="509130"/>
                  </a:lnTo>
                  <a:lnTo>
                    <a:pt x="445630" y="482155"/>
                  </a:lnTo>
                  <a:lnTo>
                    <a:pt x="478586" y="449199"/>
                  </a:lnTo>
                  <a:lnTo>
                    <a:pt x="479590" y="447776"/>
                  </a:lnTo>
                  <a:lnTo>
                    <a:pt x="505574" y="411060"/>
                  </a:lnTo>
                  <a:lnTo>
                    <a:pt x="525805" y="368490"/>
                  </a:lnTo>
                  <a:lnTo>
                    <a:pt x="538518" y="322300"/>
                  </a:lnTo>
                  <a:lnTo>
                    <a:pt x="542925" y="27325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982398"/>
              <a:ext cx="16278224" cy="8304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1606" y="147701"/>
            <a:ext cx="722884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225">
                <a:solidFill>
                  <a:srgbClr val="F9F9F9"/>
                </a:solidFill>
                <a:latin typeface="Roboto Cn"/>
                <a:cs typeface="Roboto Cn"/>
              </a:rPr>
              <a:t>Block</a:t>
            </a:r>
            <a:r>
              <a:rPr dirty="0" sz="10400" spc="-500">
                <a:solidFill>
                  <a:srgbClr val="F9F9F9"/>
                </a:solidFill>
                <a:latin typeface="Roboto Cn"/>
                <a:cs typeface="Roboto Cn"/>
              </a:rPr>
              <a:t> </a:t>
            </a:r>
            <a:r>
              <a:rPr dirty="0" sz="10400" spc="-195">
                <a:solidFill>
                  <a:srgbClr val="F9F9F9"/>
                </a:solidFill>
                <a:latin typeface="Roboto Cn"/>
                <a:cs typeface="Roboto Cn"/>
              </a:rPr>
              <a:t>Diagram</a:t>
            </a:r>
            <a:endParaRPr sz="1040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7952" y="2686591"/>
            <a:ext cx="3416935" cy="782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950" spc="-365">
                <a:latin typeface="Arial Black"/>
                <a:cs typeface="Arial Black"/>
              </a:rPr>
              <a:t>Flow </a:t>
            </a:r>
            <a:r>
              <a:rPr dirty="0" sz="4950" spc="-175">
                <a:latin typeface="Arial Black"/>
                <a:cs typeface="Arial Black"/>
              </a:rPr>
              <a:t>Chart</a:t>
            </a:r>
            <a:endParaRPr sz="49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773454" y="733029"/>
            <a:ext cx="3413760" cy="704215"/>
          </a:xfrm>
          <a:custGeom>
            <a:avLst/>
            <a:gdLst/>
            <a:ahLst/>
            <a:cxnLst/>
            <a:rect l="l" t="t" r="r" b="b"/>
            <a:pathLst>
              <a:path w="3413759" h="704215">
                <a:moveTo>
                  <a:pt x="2560877" y="704181"/>
                </a:moveTo>
                <a:lnTo>
                  <a:pt x="853622" y="704181"/>
                </a:lnTo>
                <a:lnTo>
                  <a:pt x="786914" y="703122"/>
                </a:lnTo>
                <a:lnTo>
                  <a:pt x="721608" y="699996"/>
                </a:lnTo>
                <a:lnTo>
                  <a:pt x="657896" y="694882"/>
                </a:lnTo>
                <a:lnTo>
                  <a:pt x="595968" y="687858"/>
                </a:lnTo>
                <a:lnTo>
                  <a:pt x="536013" y="679003"/>
                </a:lnTo>
                <a:lnTo>
                  <a:pt x="478222" y="668394"/>
                </a:lnTo>
                <a:lnTo>
                  <a:pt x="422784" y="656110"/>
                </a:lnTo>
                <a:lnTo>
                  <a:pt x="369888" y="642230"/>
                </a:lnTo>
                <a:lnTo>
                  <a:pt x="319726" y="626831"/>
                </a:lnTo>
                <a:lnTo>
                  <a:pt x="272485" y="609991"/>
                </a:lnTo>
                <a:lnTo>
                  <a:pt x="228357" y="591790"/>
                </a:lnTo>
                <a:lnTo>
                  <a:pt x="187531" y="572305"/>
                </a:lnTo>
                <a:lnTo>
                  <a:pt x="150197" y="551615"/>
                </a:lnTo>
                <a:lnTo>
                  <a:pt x="116544" y="529797"/>
                </a:lnTo>
                <a:lnTo>
                  <a:pt x="61043" y="483094"/>
                </a:lnTo>
                <a:lnTo>
                  <a:pt x="22544" y="432822"/>
                </a:lnTo>
                <a:lnTo>
                  <a:pt x="2568" y="379606"/>
                </a:lnTo>
                <a:lnTo>
                  <a:pt x="0" y="352090"/>
                </a:lnTo>
                <a:lnTo>
                  <a:pt x="2568" y="324575"/>
                </a:lnTo>
                <a:lnTo>
                  <a:pt x="22544" y="271359"/>
                </a:lnTo>
                <a:lnTo>
                  <a:pt x="61043" y="221087"/>
                </a:lnTo>
                <a:lnTo>
                  <a:pt x="116544" y="174383"/>
                </a:lnTo>
                <a:lnTo>
                  <a:pt x="150197" y="152566"/>
                </a:lnTo>
                <a:lnTo>
                  <a:pt x="187531" y="131875"/>
                </a:lnTo>
                <a:lnTo>
                  <a:pt x="228357" y="112391"/>
                </a:lnTo>
                <a:lnTo>
                  <a:pt x="272485" y="94189"/>
                </a:lnTo>
                <a:lnTo>
                  <a:pt x="319726" y="77350"/>
                </a:lnTo>
                <a:lnTo>
                  <a:pt x="369888" y="61951"/>
                </a:lnTo>
                <a:lnTo>
                  <a:pt x="422784" y="48070"/>
                </a:lnTo>
                <a:lnTo>
                  <a:pt x="478222" y="35786"/>
                </a:lnTo>
                <a:lnTo>
                  <a:pt x="536013" y="25178"/>
                </a:lnTo>
                <a:lnTo>
                  <a:pt x="595968" y="16322"/>
                </a:lnTo>
                <a:lnTo>
                  <a:pt x="657896" y="9298"/>
                </a:lnTo>
                <a:lnTo>
                  <a:pt x="721608" y="4185"/>
                </a:lnTo>
                <a:lnTo>
                  <a:pt x="786914" y="1059"/>
                </a:lnTo>
                <a:lnTo>
                  <a:pt x="853625" y="0"/>
                </a:lnTo>
                <a:lnTo>
                  <a:pt x="2560875" y="0"/>
                </a:lnTo>
                <a:lnTo>
                  <a:pt x="2627585" y="1059"/>
                </a:lnTo>
                <a:lnTo>
                  <a:pt x="2692891" y="4185"/>
                </a:lnTo>
                <a:lnTo>
                  <a:pt x="2756603" y="9298"/>
                </a:lnTo>
                <a:lnTo>
                  <a:pt x="2818531" y="16322"/>
                </a:lnTo>
                <a:lnTo>
                  <a:pt x="2878486" y="25178"/>
                </a:lnTo>
                <a:lnTo>
                  <a:pt x="2936277" y="35786"/>
                </a:lnTo>
                <a:lnTo>
                  <a:pt x="2991716" y="48070"/>
                </a:lnTo>
                <a:lnTo>
                  <a:pt x="3044611" y="61951"/>
                </a:lnTo>
                <a:lnTo>
                  <a:pt x="3094774" y="77350"/>
                </a:lnTo>
                <a:lnTo>
                  <a:pt x="3142014" y="94189"/>
                </a:lnTo>
                <a:lnTo>
                  <a:pt x="3186142" y="112391"/>
                </a:lnTo>
                <a:lnTo>
                  <a:pt x="3226968" y="131875"/>
                </a:lnTo>
                <a:lnTo>
                  <a:pt x="3264302" y="152566"/>
                </a:lnTo>
                <a:lnTo>
                  <a:pt x="3297955" y="174383"/>
                </a:lnTo>
                <a:lnTo>
                  <a:pt x="3353456" y="221087"/>
                </a:lnTo>
                <a:lnTo>
                  <a:pt x="3391954" y="271359"/>
                </a:lnTo>
                <a:lnTo>
                  <a:pt x="3411931" y="324575"/>
                </a:lnTo>
                <a:lnTo>
                  <a:pt x="3413630" y="342774"/>
                </a:lnTo>
                <a:lnTo>
                  <a:pt x="3413630" y="361407"/>
                </a:lnTo>
                <a:lnTo>
                  <a:pt x="3404353" y="406542"/>
                </a:lnTo>
                <a:lnTo>
                  <a:pt x="3374926" y="458365"/>
                </a:lnTo>
                <a:lnTo>
                  <a:pt x="3327736" y="506931"/>
                </a:lnTo>
                <a:lnTo>
                  <a:pt x="3264302" y="551615"/>
                </a:lnTo>
                <a:lnTo>
                  <a:pt x="3226968" y="572305"/>
                </a:lnTo>
                <a:lnTo>
                  <a:pt x="3186142" y="591790"/>
                </a:lnTo>
                <a:lnTo>
                  <a:pt x="3142014" y="609991"/>
                </a:lnTo>
                <a:lnTo>
                  <a:pt x="3094774" y="626831"/>
                </a:lnTo>
                <a:lnTo>
                  <a:pt x="3044611" y="642230"/>
                </a:lnTo>
                <a:lnTo>
                  <a:pt x="2991716" y="656110"/>
                </a:lnTo>
                <a:lnTo>
                  <a:pt x="2936277" y="668394"/>
                </a:lnTo>
                <a:lnTo>
                  <a:pt x="2878486" y="679003"/>
                </a:lnTo>
                <a:lnTo>
                  <a:pt x="2818531" y="687858"/>
                </a:lnTo>
                <a:lnTo>
                  <a:pt x="2756603" y="694882"/>
                </a:lnTo>
                <a:lnTo>
                  <a:pt x="2692891" y="699996"/>
                </a:lnTo>
                <a:lnTo>
                  <a:pt x="2627585" y="703122"/>
                </a:lnTo>
                <a:lnTo>
                  <a:pt x="2560877" y="704181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191586" y="952168"/>
            <a:ext cx="5784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Lucida Sans Unicode"/>
                <a:cs typeface="Lucida Sans Unicode"/>
              </a:rPr>
              <a:t>START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56715" y="1791255"/>
            <a:ext cx="3615690" cy="494665"/>
          </a:xfrm>
          <a:prstGeom prst="rect">
            <a:avLst/>
          </a:prstGeom>
          <a:solidFill>
            <a:srgbClr val="C3AE7D"/>
          </a:solidFill>
        </p:spPr>
        <p:txBody>
          <a:bodyPr wrap="square" lIns="0" tIns="127000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00"/>
              </a:spcBef>
            </a:pPr>
            <a:r>
              <a:rPr dirty="0" sz="1400" spc="-10">
                <a:latin typeface="Lucida Sans Unicode"/>
                <a:cs typeface="Lucida Sans Unicode"/>
              </a:rPr>
              <a:t>Initialise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Microcontroller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900300" y="2527565"/>
            <a:ext cx="6042660" cy="448945"/>
          </a:xfrm>
          <a:custGeom>
            <a:avLst/>
            <a:gdLst/>
            <a:ahLst/>
            <a:cxnLst/>
            <a:rect l="l" t="t" r="r" b="b"/>
            <a:pathLst>
              <a:path w="6042659" h="448944">
                <a:moveTo>
                  <a:pt x="6042651" y="448382"/>
                </a:moveTo>
                <a:lnTo>
                  <a:pt x="0" y="448382"/>
                </a:lnTo>
                <a:lnTo>
                  <a:pt x="0" y="0"/>
                </a:lnTo>
                <a:lnTo>
                  <a:pt x="6042651" y="0"/>
                </a:lnTo>
                <a:lnTo>
                  <a:pt x="6042651" y="448382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673115" y="2622878"/>
            <a:ext cx="44977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Lucida Sans Unicode"/>
                <a:cs typeface="Lucida Sans Unicode"/>
              </a:rPr>
              <a:t>Take</a:t>
            </a:r>
            <a:r>
              <a:rPr dirty="0" sz="1400" spc="-3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Soil</a:t>
            </a:r>
            <a:r>
              <a:rPr dirty="0" sz="1400" spc="-30">
                <a:latin typeface="Lucida Sans Unicode"/>
                <a:cs typeface="Lucida Sans Unicode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moisture,</a:t>
            </a:r>
            <a:r>
              <a:rPr dirty="0" sz="1400" spc="-30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Temperature,</a:t>
            </a:r>
            <a:r>
              <a:rPr dirty="0" sz="1400" spc="-35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Humidity</a:t>
            </a:r>
            <a:r>
              <a:rPr dirty="0" sz="1400" spc="-3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Readings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386939" y="3327187"/>
            <a:ext cx="4556125" cy="448945"/>
          </a:xfrm>
          <a:custGeom>
            <a:avLst/>
            <a:gdLst/>
            <a:ahLst/>
            <a:cxnLst/>
            <a:rect l="l" t="t" r="r" b="b"/>
            <a:pathLst>
              <a:path w="4556125" h="448945">
                <a:moveTo>
                  <a:pt x="4555633" y="448382"/>
                </a:moveTo>
                <a:lnTo>
                  <a:pt x="0" y="448382"/>
                </a:lnTo>
                <a:lnTo>
                  <a:pt x="0" y="0"/>
                </a:lnTo>
                <a:lnTo>
                  <a:pt x="4555633" y="0"/>
                </a:lnTo>
                <a:lnTo>
                  <a:pt x="4555633" y="448382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978184" y="3422501"/>
            <a:ext cx="33731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Lucida Sans Unicode"/>
                <a:cs typeface="Lucida Sans Unicode"/>
              </a:rPr>
              <a:t>Check</a:t>
            </a:r>
            <a:r>
              <a:rPr dirty="0" sz="1400" spc="-80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Threshold</a:t>
            </a:r>
            <a:r>
              <a:rPr dirty="0" sz="1400" spc="-8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values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for</a:t>
            </a:r>
            <a:r>
              <a:rPr dirty="0" sz="1400" spc="-8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all</a:t>
            </a:r>
            <a:r>
              <a:rPr dirty="0" sz="1400" spc="-8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readings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111129" y="4551431"/>
            <a:ext cx="2329180" cy="1078230"/>
          </a:xfrm>
          <a:custGeom>
            <a:avLst/>
            <a:gdLst/>
            <a:ahLst/>
            <a:cxnLst/>
            <a:rect l="l" t="t" r="r" b="b"/>
            <a:pathLst>
              <a:path w="2329179" h="1078229">
                <a:moveTo>
                  <a:pt x="2329060" y="1078190"/>
                </a:moveTo>
                <a:lnTo>
                  <a:pt x="0" y="1078190"/>
                </a:lnTo>
                <a:lnTo>
                  <a:pt x="0" y="0"/>
                </a:lnTo>
                <a:lnTo>
                  <a:pt x="2329060" y="0"/>
                </a:lnTo>
                <a:lnTo>
                  <a:pt x="2329060" y="1078190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11129" y="4551431"/>
            <a:ext cx="2329180" cy="10782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endParaRPr sz="1400">
              <a:latin typeface="Times New Roman"/>
              <a:cs typeface="Times New Roman"/>
            </a:endParaRPr>
          </a:p>
          <a:p>
            <a:pPr marL="307340" marR="80645" indent="-218440">
              <a:lnSpc>
                <a:spcPct val="116100"/>
              </a:lnSpc>
              <a:spcBef>
                <a:spcPts val="5"/>
              </a:spcBef>
            </a:pPr>
            <a:r>
              <a:rPr dirty="0" sz="1400">
                <a:latin typeface="Lucida Sans Unicode"/>
                <a:cs typeface="Lucida Sans Unicode"/>
              </a:rPr>
              <a:t>Wait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for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40">
                <a:latin typeface="Lucida Sans Unicode"/>
                <a:cs typeface="Lucida Sans Unicode"/>
              </a:rPr>
              <a:t>10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secs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between </a:t>
            </a:r>
            <a:r>
              <a:rPr dirty="0" sz="1400">
                <a:latin typeface="Lucida Sans Unicode"/>
                <a:cs typeface="Lucida Sans Unicode"/>
              </a:rPr>
              <a:t>each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sensor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reading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251505" y="4229466"/>
            <a:ext cx="2320925" cy="2152650"/>
          </a:xfrm>
          <a:custGeom>
            <a:avLst/>
            <a:gdLst/>
            <a:ahLst/>
            <a:cxnLst/>
            <a:rect l="l" t="t" r="r" b="b"/>
            <a:pathLst>
              <a:path w="2320925" h="2152650">
                <a:moveTo>
                  <a:pt x="1162274" y="2152610"/>
                </a:moveTo>
                <a:lnTo>
                  <a:pt x="0" y="1076305"/>
                </a:lnTo>
                <a:lnTo>
                  <a:pt x="1162273" y="0"/>
                </a:lnTo>
                <a:lnTo>
                  <a:pt x="2320783" y="1072819"/>
                </a:lnTo>
                <a:lnTo>
                  <a:pt x="2320783" y="1079791"/>
                </a:lnTo>
                <a:lnTo>
                  <a:pt x="1162274" y="2152610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708209" y="4890488"/>
            <a:ext cx="141097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>
                <a:latin typeface="Lucida Sans Unicode"/>
                <a:cs typeface="Lucida Sans Unicode"/>
              </a:rPr>
              <a:t>If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any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value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falls </a:t>
            </a:r>
            <a:r>
              <a:rPr dirty="0" sz="1400" spc="-10">
                <a:latin typeface="Lucida Sans Unicode"/>
                <a:cs typeface="Lucida Sans Unicode"/>
              </a:rPr>
              <a:t>behind threshold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86939" y="6751422"/>
            <a:ext cx="4389120" cy="763905"/>
          </a:xfrm>
          <a:prstGeom prst="rect">
            <a:avLst/>
          </a:prstGeom>
          <a:solidFill>
            <a:srgbClr val="C3AE7D"/>
          </a:solidFill>
        </p:spPr>
        <p:txBody>
          <a:bodyPr wrap="square" lIns="0" tIns="102235" rIns="0" bIns="0" rtlCol="0" vert="horz">
            <a:spAutoFit/>
          </a:bodyPr>
          <a:lstStyle/>
          <a:p>
            <a:pPr marL="1599565" marR="175260" indent="-1417320">
              <a:lnSpc>
                <a:spcPct val="116100"/>
              </a:lnSpc>
              <a:spcBef>
                <a:spcPts val="805"/>
              </a:spcBef>
            </a:pPr>
            <a:r>
              <a:rPr dirty="0" sz="1400" spc="-10">
                <a:latin typeface="Lucida Sans Unicode"/>
                <a:cs typeface="Lucida Sans Unicode"/>
              </a:rPr>
              <a:t>On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the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relay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module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which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will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On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Water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Pump </a:t>
            </a:r>
            <a:r>
              <a:rPr dirty="0" sz="1400">
                <a:latin typeface="Lucida Sans Unicode"/>
                <a:cs typeface="Lucida Sans Unicode"/>
              </a:rPr>
              <a:t>for</a:t>
            </a:r>
            <a:r>
              <a:rPr dirty="0" sz="1400" spc="-85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some</a:t>
            </a:r>
            <a:r>
              <a:rPr dirty="0" sz="1400" spc="-85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time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102719" y="8086476"/>
            <a:ext cx="4755515" cy="940435"/>
          </a:xfrm>
          <a:custGeom>
            <a:avLst/>
            <a:gdLst/>
            <a:ahLst/>
            <a:cxnLst/>
            <a:rect l="l" t="t" r="r" b="b"/>
            <a:pathLst>
              <a:path w="4755515" h="940434">
                <a:moveTo>
                  <a:pt x="4755132" y="940010"/>
                </a:moveTo>
                <a:lnTo>
                  <a:pt x="0" y="940010"/>
                </a:lnTo>
                <a:lnTo>
                  <a:pt x="0" y="0"/>
                </a:lnTo>
                <a:lnTo>
                  <a:pt x="4755132" y="0"/>
                </a:lnTo>
                <a:lnTo>
                  <a:pt x="4755132" y="940010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498404" y="8419914"/>
            <a:ext cx="39649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ucida Sans Unicode"/>
                <a:cs typeface="Lucida Sans Unicode"/>
              </a:rPr>
              <a:t>Off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the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water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pump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after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that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prescribed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20">
                <a:latin typeface="Lucida Sans Unicode"/>
                <a:cs typeface="Lucida Sans Unicode"/>
              </a:rPr>
              <a:t>time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251506" y="9268720"/>
            <a:ext cx="2458085" cy="495300"/>
          </a:xfrm>
          <a:custGeom>
            <a:avLst/>
            <a:gdLst/>
            <a:ahLst/>
            <a:cxnLst/>
            <a:rect l="l" t="t" r="r" b="b"/>
            <a:pathLst>
              <a:path w="2458084" h="495300">
                <a:moveTo>
                  <a:pt x="1843829" y="494976"/>
                </a:moveTo>
                <a:lnTo>
                  <a:pt x="614565" y="494976"/>
                </a:lnTo>
                <a:lnTo>
                  <a:pt x="547631" y="493524"/>
                </a:lnTo>
                <a:lnTo>
                  <a:pt x="482753" y="489268"/>
                </a:lnTo>
                <a:lnTo>
                  <a:pt x="420338" y="482360"/>
                </a:lnTo>
                <a:lnTo>
                  <a:pt x="360761" y="472949"/>
                </a:lnTo>
                <a:lnTo>
                  <a:pt x="304399" y="461187"/>
                </a:lnTo>
                <a:lnTo>
                  <a:pt x="251624" y="447226"/>
                </a:lnTo>
                <a:lnTo>
                  <a:pt x="202813" y="431215"/>
                </a:lnTo>
                <a:lnTo>
                  <a:pt x="158341" y="413307"/>
                </a:lnTo>
                <a:lnTo>
                  <a:pt x="118581" y="393652"/>
                </a:lnTo>
                <a:lnTo>
                  <a:pt x="83910" y="372400"/>
                </a:lnTo>
                <a:lnTo>
                  <a:pt x="31332" y="325714"/>
                </a:lnTo>
                <a:lnTo>
                  <a:pt x="3606" y="274455"/>
                </a:lnTo>
                <a:lnTo>
                  <a:pt x="0" y="247488"/>
                </a:lnTo>
                <a:lnTo>
                  <a:pt x="3606" y="220522"/>
                </a:lnTo>
                <a:lnTo>
                  <a:pt x="31332" y="169263"/>
                </a:lnTo>
                <a:lnTo>
                  <a:pt x="83910" y="122576"/>
                </a:lnTo>
                <a:lnTo>
                  <a:pt x="118581" y="101325"/>
                </a:lnTo>
                <a:lnTo>
                  <a:pt x="158341" y="81669"/>
                </a:lnTo>
                <a:lnTo>
                  <a:pt x="202813" y="63761"/>
                </a:lnTo>
                <a:lnTo>
                  <a:pt x="251624" y="47750"/>
                </a:lnTo>
                <a:lnTo>
                  <a:pt x="304399" y="33789"/>
                </a:lnTo>
                <a:lnTo>
                  <a:pt x="360761" y="22027"/>
                </a:lnTo>
                <a:lnTo>
                  <a:pt x="420338" y="12617"/>
                </a:lnTo>
                <a:lnTo>
                  <a:pt x="482753" y="5708"/>
                </a:lnTo>
                <a:lnTo>
                  <a:pt x="547631" y="1452"/>
                </a:lnTo>
                <a:lnTo>
                  <a:pt x="614599" y="0"/>
                </a:lnTo>
                <a:lnTo>
                  <a:pt x="1843795" y="0"/>
                </a:lnTo>
                <a:lnTo>
                  <a:pt x="1910763" y="1452"/>
                </a:lnTo>
                <a:lnTo>
                  <a:pt x="1975641" y="5708"/>
                </a:lnTo>
                <a:lnTo>
                  <a:pt x="2038056" y="12617"/>
                </a:lnTo>
                <a:lnTo>
                  <a:pt x="2097633" y="22027"/>
                </a:lnTo>
                <a:lnTo>
                  <a:pt x="2153995" y="33789"/>
                </a:lnTo>
                <a:lnTo>
                  <a:pt x="2206770" y="47750"/>
                </a:lnTo>
                <a:lnTo>
                  <a:pt x="2255581" y="63761"/>
                </a:lnTo>
                <a:lnTo>
                  <a:pt x="2300053" y="81669"/>
                </a:lnTo>
                <a:lnTo>
                  <a:pt x="2339813" y="101325"/>
                </a:lnTo>
                <a:lnTo>
                  <a:pt x="2374484" y="122576"/>
                </a:lnTo>
                <a:lnTo>
                  <a:pt x="2427062" y="169263"/>
                </a:lnTo>
                <a:lnTo>
                  <a:pt x="2454788" y="220522"/>
                </a:lnTo>
                <a:lnTo>
                  <a:pt x="2457481" y="240660"/>
                </a:lnTo>
                <a:lnTo>
                  <a:pt x="2457481" y="254317"/>
                </a:lnTo>
                <a:lnTo>
                  <a:pt x="2444219" y="300580"/>
                </a:lnTo>
                <a:lnTo>
                  <a:pt x="2403692" y="349704"/>
                </a:lnTo>
                <a:lnTo>
                  <a:pt x="2339813" y="393652"/>
                </a:lnTo>
                <a:lnTo>
                  <a:pt x="2300053" y="413307"/>
                </a:lnTo>
                <a:lnTo>
                  <a:pt x="2255581" y="431215"/>
                </a:lnTo>
                <a:lnTo>
                  <a:pt x="2206770" y="447226"/>
                </a:lnTo>
                <a:lnTo>
                  <a:pt x="2153995" y="461187"/>
                </a:lnTo>
                <a:lnTo>
                  <a:pt x="2097633" y="472949"/>
                </a:lnTo>
                <a:lnTo>
                  <a:pt x="2038056" y="482360"/>
                </a:lnTo>
                <a:lnTo>
                  <a:pt x="1975641" y="489268"/>
                </a:lnTo>
                <a:lnTo>
                  <a:pt x="1910763" y="493524"/>
                </a:lnTo>
                <a:lnTo>
                  <a:pt x="1843829" y="494976"/>
                </a:lnTo>
                <a:close/>
              </a:path>
            </a:pathLst>
          </a:custGeom>
          <a:solidFill>
            <a:srgbClr val="C3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2001996" y="9383083"/>
            <a:ext cx="957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ucida Sans Unicode"/>
                <a:cs typeface="Lucida Sans Unicode"/>
              </a:rPr>
              <a:t>Loop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again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412997" y="1437465"/>
            <a:ext cx="5278120" cy="8102600"/>
            <a:chOff x="7412997" y="1437465"/>
            <a:chExt cx="5278120" cy="8102600"/>
          </a:xfrm>
        </p:grpSpPr>
        <p:sp>
          <p:nvSpPr>
            <p:cNvPr id="20" name="object 20" descr=""/>
            <p:cNvSpPr/>
            <p:nvPr/>
          </p:nvSpPr>
          <p:spPr>
            <a:xfrm>
              <a:off x="8638362" y="1437474"/>
              <a:ext cx="4053204" cy="7828915"/>
            </a:xfrm>
            <a:custGeom>
              <a:avLst/>
              <a:gdLst/>
              <a:ahLst/>
              <a:cxnLst/>
              <a:rect l="l" t="t" r="r" b="b"/>
              <a:pathLst>
                <a:path w="4053204" h="7828915">
                  <a:moveTo>
                    <a:pt x="22529" y="3259086"/>
                  </a:moveTo>
                  <a:lnTo>
                    <a:pt x="20104" y="3254235"/>
                  </a:lnTo>
                  <a:lnTo>
                    <a:pt x="11341" y="3251847"/>
                  </a:lnTo>
                  <a:lnTo>
                    <a:pt x="5537" y="3251847"/>
                  </a:lnTo>
                  <a:lnTo>
                    <a:pt x="4356" y="3253028"/>
                  </a:lnTo>
                  <a:lnTo>
                    <a:pt x="723" y="3255454"/>
                  </a:lnTo>
                  <a:lnTo>
                    <a:pt x="0" y="3261207"/>
                  </a:lnTo>
                  <a:lnTo>
                    <a:pt x="0" y="3266617"/>
                  </a:lnTo>
                  <a:lnTo>
                    <a:pt x="723" y="3268776"/>
                  </a:lnTo>
                  <a:lnTo>
                    <a:pt x="3784" y="3271012"/>
                  </a:lnTo>
                  <a:lnTo>
                    <a:pt x="8902" y="3271189"/>
                  </a:lnTo>
                  <a:lnTo>
                    <a:pt x="15367" y="3267748"/>
                  </a:lnTo>
                  <a:lnTo>
                    <a:pt x="22529" y="3259086"/>
                  </a:lnTo>
                  <a:close/>
                </a:path>
                <a:path w="4053204" h="7828915">
                  <a:moveTo>
                    <a:pt x="3921531" y="2702661"/>
                  </a:moveTo>
                  <a:lnTo>
                    <a:pt x="3914356" y="2693657"/>
                  </a:lnTo>
                  <a:lnTo>
                    <a:pt x="3910495" y="2691942"/>
                  </a:lnTo>
                  <a:lnTo>
                    <a:pt x="3903662" y="2691942"/>
                  </a:lnTo>
                  <a:lnTo>
                    <a:pt x="3900767" y="2692882"/>
                  </a:lnTo>
                  <a:lnTo>
                    <a:pt x="3787013" y="2784081"/>
                  </a:lnTo>
                  <a:lnTo>
                    <a:pt x="3787102" y="2431504"/>
                  </a:lnTo>
                  <a:lnTo>
                    <a:pt x="3781158" y="2425522"/>
                  </a:lnTo>
                  <a:lnTo>
                    <a:pt x="3766477" y="2425522"/>
                  </a:lnTo>
                  <a:lnTo>
                    <a:pt x="3760520" y="2431478"/>
                  </a:lnTo>
                  <a:lnTo>
                    <a:pt x="3760444" y="2784081"/>
                  </a:lnTo>
                  <a:lnTo>
                    <a:pt x="3646703" y="2692870"/>
                  </a:lnTo>
                  <a:lnTo>
                    <a:pt x="3643769" y="2691930"/>
                  </a:lnTo>
                  <a:lnTo>
                    <a:pt x="3636975" y="2691930"/>
                  </a:lnTo>
                  <a:lnTo>
                    <a:pt x="3633114" y="2693644"/>
                  </a:lnTo>
                  <a:lnTo>
                    <a:pt x="3625900" y="2702661"/>
                  </a:lnTo>
                  <a:lnTo>
                    <a:pt x="3626840" y="2711031"/>
                  </a:lnTo>
                  <a:lnTo>
                    <a:pt x="3765423" y="2822206"/>
                  </a:lnTo>
                  <a:lnTo>
                    <a:pt x="3770426" y="2824569"/>
                  </a:lnTo>
                  <a:lnTo>
                    <a:pt x="3775379" y="2824886"/>
                  </a:lnTo>
                  <a:lnTo>
                    <a:pt x="3781704" y="2822460"/>
                  </a:lnTo>
                  <a:lnTo>
                    <a:pt x="3914889" y="2715641"/>
                  </a:lnTo>
                  <a:lnTo>
                    <a:pt x="3920629" y="2711043"/>
                  </a:lnTo>
                  <a:lnTo>
                    <a:pt x="3921531" y="2702661"/>
                  </a:lnTo>
                  <a:close/>
                </a:path>
                <a:path w="4053204" h="7828915">
                  <a:moveTo>
                    <a:pt x="3939502" y="5222075"/>
                  </a:moveTo>
                  <a:lnTo>
                    <a:pt x="3932326" y="5213083"/>
                  </a:lnTo>
                  <a:lnTo>
                    <a:pt x="3928465" y="5211356"/>
                  </a:lnTo>
                  <a:lnTo>
                    <a:pt x="3921633" y="5211356"/>
                  </a:lnTo>
                  <a:lnTo>
                    <a:pt x="3918724" y="5212308"/>
                  </a:lnTo>
                  <a:lnTo>
                    <a:pt x="3804983" y="5303507"/>
                  </a:lnTo>
                  <a:lnTo>
                    <a:pt x="3805072" y="4950917"/>
                  </a:lnTo>
                  <a:lnTo>
                    <a:pt x="3799128" y="4944948"/>
                  </a:lnTo>
                  <a:lnTo>
                    <a:pt x="3784447" y="4944948"/>
                  </a:lnTo>
                  <a:lnTo>
                    <a:pt x="3778491" y="4950904"/>
                  </a:lnTo>
                  <a:lnTo>
                    <a:pt x="3778402" y="5303507"/>
                  </a:lnTo>
                  <a:lnTo>
                    <a:pt x="3664674" y="5212283"/>
                  </a:lnTo>
                  <a:lnTo>
                    <a:pt x="3661740" y="5211343"/>
                  </a:lnTo>
                  <a:lnTo>
                    <a:pt x="3654945" y="5211343"/>
                  </a:lnTo>
                  <a:lnTo>
                    <a:pt x="3651072" y="5213058"/>
                  </a:lnTo>
                  <a:lnTo>
                    <a:pt x="3643871" y="5222075"/>
                  </a:lnTo>
                  <a:lnTo>
                    <a:pt x="3644811" y="5230444"/>
                  </a:lnTo>
                  <a:lnTo>
                    <a:pt x="3783380" y="5341620"/>
                  </a:lnTo>
                  <a:lnTo>
                    <a:pt x="3788397" y="5343982"/>
                  </a:lnTo>
                  <a:lnTo>
                    <a:pt x="3793337" y="5344312"/>
                  </a:lnTo>
                  <a:lnTo>
                    <a:pt x="3799675" y="5341886"/>
                  </a:lnTo>
                  <a:lnTo>
                    <a:pt x="3932859" y="5235054"/>
                  </a:lnTo>
                  <a:lnTo>
                    <a:pt x="3938587" y="5230457"/>
                  </a:lnTo>
                  <a:lnTo>
                    <a:pt x="3939502" y="5222075"/>
                  </a:lnTo>
                  <a:close/>
                </a:path>
                <a:path w="4053204" h="7828915">
                  <a:moveTo>
                    <a:pt x="4013009" y="6511861"/>
                  </a:moveTo>
                  <a:lnTo>
                    <a:pt x="4012336" y="6503746"/>
                  </a:lnTo>
                  <a:lnTo>
                    <a:pt x="4008475" y="6496266"/>
                  </a:lnTo>
                  <a:lnTo>
                    <a:pt x="4004233" y="6491046"/>
                  </a:lnTo>
                  <a:lnTo>
                    <a:pt x="3998010" y="6488303"/>
                  </a:lnTo>
                  <a:lnTo>
                    <a:pt x="3986987" y="6488303"/>
                  </a:lnTo>
                  <a:lnTo>
                    <a:pt x="3982313" y="6489814"/>
                  </a:lnTo>
                  <a:lnTo>
                    <a:pt x="3798836" y="6635293"/>
                  </a:lnTo>
                  <a:lnTo>
                    <a:pt x="3798976" y="6084544"/>
                  </a:lnTo>
                  <a:lnTo>
                    <a:pt x="3797300" y="6076277"/>
                  </a:lnTo>
                  <a:lnTo>
                    <a:pt x="3792702" y="6069520"/>
                  </a:lnTo>
                  <a:lnTo>
                    <a:pt x="3785895" y="6064961"/>
                  </a:lnTo>
                  <a:lnTo>
                    <a:pt x="3777551" y="6063297"/>
                  </a:lnTo>
                  <a:lnTo>
                    <a:pt x="3769207" y="6064961"/>
                  </a:lnTo>
                  <a:lnTo>
                    <a:pt x="3762400" y="6069508"/>
                  </a:lnTo>
                  <a:lnTo>
                    <a:pt x="3757803" y="6076264"/>
                  </a:lnTo>
                  <a:lnTo>
                    <a:pt x="3756114" y="6084544"/>
                  </a:lnTo>
                  <a:lnTo>
                    <a:pt x="3755974" y="6635293"/>
                  </a:lnTo>
                  <a:lnTo>
                    <a:pt x="3572535" y="6489776"/>
                  </a:lnTo>
                  <a:lnTo>
                    <a:pt x="3567798" y="6488277"/>
                  </a:lnTo>
                  <a:lnTo>
                    <a:pt x="3556838" y="6488277"/>
                  </a:lnTo>
                  <a:lnTo>
                    <a:pt x="3550615" y="6491021"/>
                  </a:lnTo>
                  <a:lnTo>
                    <a:pt x="3546373" y="6496240"/>
                  </a:lnTo>
                  <a:lnTo>
                    <a:pt x="3542487" y="6503733"/>
                  </a:lnTo>
                  <a:lnTo>
                    <a:pt x="3541814" y="6511849"/>
                  </a:lnTo>
                  <a:lnTo>
                    <a:pt x="3544265" y="6519621"/>
                  </a:lnTo>
                  <a:lnTo>
                    <a:pt x="3549726" y="6526111"/>
                  </a:lnTo>
                  <a:lnTo>
                    <a:pt x="3764013" y="6696113"/>
                  </a:lnTo>
                  <a:lnTo>
                    <a:pt x="3772090" y="6699872"/>
                  </a:lnTo>
                  <a:lnTo>
                    <a:pt x="3780066" y="6700393"/>
                  </a:lnTo>
                  <a:lnTo>
                    <a:pt x="3790289" y="6696519"/>
                  </a:lnTo>
                  <a:lnTo>
                    <a:pt x="4005097" y="6526111"/>
                  </a:lnTo>
                  <a:lnTo>
                    <a:pt x="4010558" y="6519634"/>
                  </a:lnTo>
                  <a:lnTo>
                    <a:pt x="4013009" y="6511861"/>
                  </a:lnTo>
                  <a:close/>
                </a:path>
                <a:path w="4053204" h="7828915">
                  <a:moveTo>
                    <a:pt x="4016184" y="7709128"/>
                  </a:moveTo>
                  <a:lnTo>
                    <a:pt x="4009009" y="7700340"/>
                  </a:lnTo>
                  <a:lnTo>
                    <a:pt x="4005148" y="7698664"/>
                  </a:lnTo>
                  <a:lnTo>
                    <a:pt x="3998315" y="7698664"/>
                  </a:lnTo>
                  <a:lnTo>
                    <a:pt x="3995407" y="7699591"/>
                  </a:lnTo>
                  <a:lnTo>
                    <a:pt x="3881666" y="7788592"/>
                  </a:lnTo>
                  <a:lnTo>
                    <a:pt x="3881755" y="7444486"/>
                  </a:lnTo>
                  <a:lnTo>
                    <a:pt x="3875811" y="7438657"/>
                  </a:lnTo>
                  <a:lnTo>
                    <a:pt x="3861130" y="7438657"/>
                  </a:lnTo>
                  <a:lnTo>
                    <a:pt x="3855174" y="7444460"/>
                  </a:lnTo>
                  <a:lnTo>
                    <a:pt x="3855085" y="7788592"/>
                  </a:lnTo>
                  <a:lnTo>
                    <a:pt x="3741356" y="7699565"/>
                  </a:lnTo>
                  <a:lnTo>
                    <a:pt x="3738422" y="7698651"/>
                  </a:lnTo>
                  <a:lnTo>
                    <a:pt x="3731628" y="7698651"/>
                  </a:lnTo>
                  <a:lnTo>
                    <a:pt x="3727754" y="7700327"/>
                  </a:lnTo>
                  <a:lnTo>
                    <a:pt x="3720554" y="7709128"/>
                  </a:lnTo>
                  <a:lnTo>
                    <a:pt x="3721493" y="7717295"/>
                  </a:lnTo>
                  <a:lnTo>
                    <a:pt x="3860063" y="7825791"/>
                  </a:lnTo>
                  <a:lnTo>
                    <a:pt x="3865080" y="7828102"/>
                  </a:lnTo>
                  <a:lnTo>
                    <a:pt x="3870020" y="7828420"/>
                  </a:lnTo>
                  <a:lnTo>
                    <a:pt x="3876357" y="7826045"/>
                  </a:lnTo>
                  <a:lnTo>
                    <a:pt x="4009542" y="7721790"/>
                  </a:lnTo>
                  <a:lnTo>
                    <a:pt x="4015270" y="7717307"/>
                  </a:lnTo>
                  <a:lnTo>
                    <a:pt x="4016184" y="7709128"/>
                  </a:lnTo>
                  <a:close/>
                </a:path>
                <a:path w="4053204" h="7828915">
                  <a:moveTo>
                    <a:pt x="4033545" y="257416"/>
                  </a:moveTo>
                  <a:lnTo>
                    <a:pt x="4026827" y="249059"/>
                  </a:lnTo>
                  <a:lnTo>
                    <a:pt x="4023207" y="247459"/>
                  </a:lnTo>
                  <a:lnTo>
                    <a:pt x="4016819" y="247459"/>
                  </a:lnTo>
                  <a:lnTo>
                    <a:pt x="4014101" y="248335"/>
                  </a:lnTo>
                  <a:lnTo>
                    <a:pt x="3907701" y="333044"/>
                  </a:lnTo>
                  <a:lnTo>
                    <a:pt x="3907777" y="5549"/>
                  </a:lnTo>
                  <a:lnTo>
                    <a:pt x="3902214" y="0"/>
                  </a:lnTo>
                  <a:lnTo>
                    <a:pt x="3888486" y="0"/>
                  </a:lnTo>
                  <a:lnTo>
                    <a:pt x="3882923" y="5524"/>
                  </a:lnTo>
                  <a:lnTo>
                    <a:pt x="3882834" y="333044"/>
                  </a:lnTo>
                  <a:lnTo>
                    <a:pt x="3776446" y="248323"/>
                  </a:lnTo>
                  <a:lnTo>
                    <a:pt x="3773690" y="247446"/>
                  </a:lnTo>
                  <a:lnTo>
                    <a:pt x="3767340" y="247446"/>
                  </a:lnTo>
                  <a:lnTo>
                    <a:pt x="3763721" y="249047"/>
                  </a:lnTo>
                  <a:lnTo>
                    <a:pt x="3756977" y="257416"/>
                  </a:lnTo>
                  <a:lnTo>
                    <a:pt x="3757866" y="265188"/>
                  </a:lnTo>
                  <a:lnTo>
                    <a:pt x="3887495" y="368452"/>
                  </a:lnTo>
                  <a:lnTo>
                    <a:pt x="3892181" y="370649"/>
                  </a:lnTo>
                  <a:lnTo>
                    <a:pt x="3896804" y="370954"/>
                  </a:lnTo>
                  <a:lnTo>
                    <a:pt x="3902735" y="368693"/>
                  </a:lnTo>
                  <a:lnTo>
                    <a:pt x="4027322" y="269468"/>
                  </a:lnTo>
                  <a:lnTo>
                    <a:pt x="4032694" y="265201"/>
                  </a:lnTo>
                  <a:lnTo>
                    <a:pt x="4033545" y="257416"/>
                  </a:lnTo>
                  <a:close/>
                </a:path>
                <a:path w="4053204" h="7828915">
                  <a:moveTo>
                    <a:pt x="4043070" y="1119022"/>
                  </a:moveTo>
                  <a:lnTo>
                    <a:pt x="4036123" y="1110234"/>
                  </a:lnTo>
                  <a:lnTo>
                    <a:pt x="4032389" y="1108557"/>
                  </a:lnTo>
                  <a:lnTo>
                    <a:pt x="4025773" y="1108557"/>
                  </a:lnTo>
                  <a:lnTo>
                    <a:pt x="4022966" y="1109484"/>
                  </a:lnTo>
                  <a:lnTo>
                    <a:pt x="3912882" y="1198499"/>
                  </a:lnTo>
                  <a:lnTo>
                    <a:pt x="3912971" y="854329"/>
                  </a:lnTo>
                  <a:lnTo>
                    <a:pt x="3907218" y="848499"/>
                  </a:lnTo>
                  <a:lnTo>
                    <a:pt x="3893020" y="848499"/>
                  </a:lnTo>
                  <a:lnTo>
                    <a:pt x="3887254" y="854316"/>
                  </a:lnTo>
                  <a:lnTo>
                    <a:pt x="3887165" y="1198499"/>
                  </a:lnTo>
                  <a:lnTo>
                    <a:pt x="3777107" y="1109459"/>
                  </a:lnTo>
                  <a:lnTo>
                    <a:pt x="3774262" y="1108544"/>
                  </a:lnTo>
                  <a:lnTo>
                    <a:pt x="3767683" y="1108544"/>
                  </a:lnTo>
                  <a:lnTo>
                    <a:pt x="3763949" y="1110221"/>
                  </a:lnTo>
                  <a:lnTo>
                    <a:pt x="3756977" y="1119022"/>
                  </a:lnTo>
                  <a:lnTo>
                    <a:pt x="3757892" y="1127188"/>
                  </a:lnTo>
                  <a:lnTo>
                    <a:pt x="3891991" y="1235710"/>
                  </a:lnTo>
                  <a:lnTo>
                    <a:pt x="3896842" y="1238021"/>
                  </a:lnTo>
                  <a:lnTo>
                    <a:pt x="3901630" y="1238338"/>
                  </a:lnTo>
                  <a:lnTo>
                    <a:pt x="3907752" y="1235964"/>
                  </a:lnTo>
                  <a:lnTo>
                    <a:pt x="4036644" y="1131697"/>
                  </a:lnTo>
                  <a:lnTo>
                    <a:pt x="4042194" y="1127201"/>
                  </a:lnTo>
                  <a:lnTo>
                    <a:pt x="4043070" y="1119022"/>
                  </a:lnTo>
                  <a:close/>
                </a:path>
                <a:path w="4053204" h="7828915">
                  <a:moveTo>
                    <a:pt x="4052595" y="1815947"/>
                  </a:moveTo>
                  <a:lnTo>
                    <a:pt x="4045420" y="1806943"/>
                  </a:lnTo>
                  <a:lnTo>
                    <a:pt x="4041559" y="1805228"/>
                  </a:lnTo>
                  <a:lnTo>
                    <a:pt x="4034726" y="1805228"/>
                  </a:lnTo>
                  <a:lnTo>
                    <a:pt x="4031831" y="1806168"/>
                  </a:lnTo>
                  <a:lnTo>
                    <a:pt x="3918077" y="1897367"/>
                  </a:lnTo>
                  <a:lnTo>
                    <a:pt x="3918166" y="1544789"/>
                  </a:lnTo>
                  <a:lnTo>
                    <a:pt x="3912222" y="1538808"/>
                  </a:lnTo>
                  <a:lnTo>
                    <a:pt x="3897553" y="1538808"/>
                  </a:lnTo>
                  <a:lnTo>
                    <a:pt x="3891584" y="1544764"/>
                  </a:lnTo>
                  <a:lnTo>
                    <a:pt x="3891508" y="1897367"/>
                  </a:lnTo>
                  <a:lnTo>
                    <a:pt x="3777767" y="1806155"/>
                  </a:lnTo>
                  <a:lnTo>
                    <a:pt x="3774833" y="1805216"/>
                  </a:lnTo>
                  <a:lnTo>
                    <a:pt x="3768039" y="1805216"/>
                  </a:lnTo>
                  <a:lnTo>
                    <a:pt x="3764178" y="1806930"/>
                  </a:lnTo>
                  <a:lnTo>
                    <a:pt x="3756964" y="1815947"/>
                  </a:lnTo>
                  <a:lnTo>
                    <a:pt x="3757904" y="1824316"/>
                  </a:lnTo>
                  <a:lnTo>
                    <a:pt x="3896487" y="1935492"/>
                  </a:lnTo>
                  <a:lnTo>
                    <a:pt x="3901490" y="1937854"/>
                  </a:lnTo>
                  <a:lnTo>
                    <a:pt x="3906443" y="1938172"/>
                  </a:lnTo>
                  <a:lnTo>
                    <a:pt x="3912781" y="1935746"/>
                  </a:lnTo>
                  <a:lnTo>
                    <a:pt x="4045953" y="1828927"/>
                  </a:lnTo>
                  <a:lnTo>
                    <a:pt x="4051693" y="1824329"/>
                  </a:lnTo>
                  <a:lnTo>
                    <a:pt x="4052595" y="1815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3794" y="2648587"/>
              <a:ext cx="1495424" cy="3238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485159" y="5080753"/>
              <a:ext cx="625475" cy="0"/>
            </a:xfrm>
            <a:custGeom>
              <a:avLst/>
              <a:gdLst/>
              <a:ahLst/>
              <a:cxnLst/>
              <a:rect l="l" t="t" r="r" b="b"/>
              <a:pathLst>
                <a:path w="625475" h="0">
                  <a:moveTo>
                    <a:pt x="624916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85216" y="2812267"/>
              <a:ext cx="918844" cy="0"/>
            </a:xfrm>
            <a:custGeom>
              <a:avLst/>
              <a:gdLst/>
              <a:ahLst/>
              <a:cxnLst/>
              <a:rect l="l" t="t" r="r" b="b"/>
              <a:pathLst>
                <a:path w="918845" h="0">
                  <a:moveTo>
                    <a:pt x="918498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36810" y="2791226"/>
              <a:ext cx="24765" cy="2289810"/>
            </a:xfrm>
            <a:custGeom>
              <a:avLst/>
              <a:gdLst/>
              <a:ahLst/>
              <a:cxnLst/>
              <a:rect l="l" t="t" r="r" b="b"/>
              <a:pathLst>
                <a:path w="24765" h="2289810">
                  <a:moveTo>
                    <a:pt x="24221" y="228922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276388" y="9491985"/>
              <a:ext cx="1998980" cy="24765"/>
            </a:xfrm>
            <a:custGeom>
              <a:avLst/>
              <a:gdLst/>
              <a:ahLst/>
              <a:cxnLst/>
              <a:rect l="l" t="t" r="r" b="b"/>
              <a:pathLst>
                <a:path w="1998979" h="24765">
                  <a:moveTo>
                    <a:pt x="0" y="24223"/>
                  </a:moveTo>
                  <a:lnTo>
                    <a:pt x="1998938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88118" y="5004893"/>
            <a:ext cx="33718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latin typeface="Lucida Sans Unicode"/>
                <a:cs typeface="Lucida Sans Unicode"/>
              </a:rPr>
              <a:t>No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611247" y="6350886"/>
            <a:ext cx="40640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latin typeface="Lucida Sans Unicode"/>
                <a:cs typeface="Lucida Sans Unicode"/>
              </a:rPr>
              <a:t>Yes</a:t>
            </a:r>
            <a:endParaRPr sz="1750">
              <a:latin typeface="Lucida Sans Unicode"/>
              <a:cs typeface="Lucida Sans Unicod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075904" y="5629953"/>
            <a:ext cx="221615" cy="3910329"/>
            <a:chOff x="9075904" y="5629953"/>
            <a:chExt cx="221615" cy="3910329"/>
          </a:xfrm>
        </p:grpSpPr>
        <p:sp>
          <p:nvSpPr>
            <p:cNvPr id="29" name="object 29" descr=""/>
            <p:cNvSpPr/>
            <p:nvPr/>
          </p:nvSpPr>
          <p:spPr>
            <a:xfrm>
              <a:off x="9171450" y="5760883"/>
              <a:ext cx="102235" cy="3755390"/>
            </a:xfrm>
            <a:custGeom>
              <a:avLst/>
              <a:gdLst/>
              <a:ahLst/>
              <a:cxnLst/>
              <a:rect l="l" t="t" r="r" b="b"/>
              <a:pathLst>
                <a:path w="102234" h="3755390">
                  <a:moveTo>
                    <a:pt x="101694" y="375534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5904" y="5629953"/>
              <a:ext cx="190447" cy="144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148776" y="1403489"/>
            <a:ext cx="824865" cy="501015"/>
          </a:xfrm>
          <a:custGeom>
            <a:avLst/>
            <a:gdLst/>
            <a:ahLst/>
            <a:cxnLst/>
            <a:rect l="l" t="t" r="r" b="b"/>
            <a:pathLst>
              <a:path w="824864" h="501014">
                <a:moveTo>
                  <a:pt x="336880" y="401066"/>
                </a:moveTo>
                <a:lnTo>
                  <a:pt x="332981" y="351967"/>
                </a:lnTo>
                <a:lnTo>
                  <a:pt x="317144" y="298640"/>
                </a:lnTo>
                <a:lnTo>
                  <a:pt x="296341" y="260184"/>
                </a:lnTo>
                <a:lnTo>
                  <a:pt x="268973" y="225793"/>
                </a:lnTo>
                <a:lnTo>
                  <a:pt x="235762" y="195884"/>
                </a:lnTo>
                <a:lnTo>
                  <a:pt x="197396" y="170853"/>
                </a:lnTo>
                <a:lnTo>
                  <a:pt x="154571" y="151130"/>
                </a:lnTo>
                <a:lnTo>
                  <a:pt x="108000" y="137121"/>
                </a:lnTo>
                <a:lnTo>
                  <a:pt x="58394" y="129247"/>
                </a:lnTo>
                <a:lnTo>
                  <a:pt x="6426" y="127914"/>
                </a:lnTo>
                <a:lnTo>
                  <a:pt x="0" y="181267"/>
                </a:lnTo>
                <a:lnTo>
                  <a:pt x="203" y="232714"/>
                </a:lnTo>
                <a:lnTo>
                  <a:pt x="6616" y="281584"/>
                </a:lnTo>
                <a:lnTo>
                  <a:pt x="18808" y="327202"/>
                </a:lnTo>
                <a:lnTo>
                  <a:pt x="36372" y="368922"/>
                </a:lnTo>
                <a:lnTo>
                  <a:pt x="58877" y="406082"/>
                </a:lnTo>
                <a:lnTo>
                  <a:pt x="85902" y="437997"/>
                </a:lnTo>
                <a:lnTo>
                  <a:pt x="117030" y="464019"/>
                </a:lnTo>
                <a:lnTo>
                  <a:pt x="151828" y="483489"/>
                </a:lnTo>
                <a:lnTo>
                  <a:pt x="201485" y="498017"/>
                </a:lnTo>
                <a:lnTo>
                  <a:pt x="248272" y="500748"/>
                </a:lnTo>
                <a:lnTo>
                  <a:pt x="289102" y="496023"/>
                </a:lnTo>
                <a:lnTo>
                  <a:pt x="298932" y="457441"/>
                </a:lnTo>
                <a:lnTo>
                  <a:pt x="275348" y="425983"/>
                </a:lnTo>
                <a:lnTo>
                  <a:pt x="250101" y="393903"/>
                </a:lnTo>
                <a:lnTo>
                  <a:pt x="223139" y="361327"/>
                </a:lnTo>
                <a:lnTo>
                  <a:pt x="184645" y="317550"/>
                </a:lnTo>
                <a:lnTo>
                  <a:pt x="146507" y="277025"/>
                </a:lnTo>
                <a:lnTo>
                  <a:pt x="109029" y="239687"/>
                </a:lnTo>
                <a:lnTo>
                  <a:pt x="72517" y="205460"/>
                </a:lnTo>
                <a:lnTo>
                  <a:pt x="110718" y="232397"/>
                </a:lnTo>
                <a:lnTo>
                  <a:pt x="151980" y="265366"/>
                </a:lnTo>
                <a:lnTo>
                  <a:pt x="195046" y="304825"/>
                </a:lnTo>
                <a:lnTo>
                  <a:pt x="238696" y="351205"/>
                </a:lnTo>
                <a:lnTo>
                  <a:pt x="265264" y="383349"/>
                </a:lnTo>
                <a:lnTo>
                  <a:pt x="288696" y="414743"/>
                </a:lnTo>
                <a:lnTo>
                  <a:pt x="326910" y="473722"/>
                </a:lnTo>
                <a:lnTo>
                  <a:pt x="333349" y="442722"/>
                </a:lnTo>
                <a:lnTo>
                  <a:pt x="336880" y="401066"/>
                </a:lnTo>
                <a:close/>
              </a:path>
              <a:path w="824864" h="501014">
                <a:moveTo>
                  <a:pt x="824458" y="102908"/>
                </a:moveTo>
                <a:lnTo>
                  <a:pt x="823798" y="52463"/>
                </a:lnTo>
                <a:lnTo>
                  <a:pt x="818210" y="1028"/>
                </a:lnTo>
                <a:lnTo>
                  <a:pt x="763016" y="0"/>
                </a:lnTo>
                <a:lnTo>
                  <a:pt x="709752" y="3924"/>
                </a:lnTo>
                <a:lnTo>
                  <a:pt x="658774" y="12547"/>
                </a:lnTo>
                <a:lnTo>
                  <a:pt x="610412" y="25565"/>
                </a:lnTo>
                <a:lnTo>
                  <a:pt x="565035" y="42684"/>
                </a:lnTo>
                <a:lnTo>
                  <a:pt x="522998" y="63639"/>
                </a:lnTo>
                <a:lnTo>
                  <a:pt x="484632" y="88150"/>
                </a:lnTo>
                <a:lnTo>
                  <a:pt x="450303" y="115912"/>
                </a:lnTo>
                <a:lnTo>
                  <a:pt x="420357" y="146646"/>
                </a:lnTo>
                <a:lnTo>
                  <a:pt x="395135" y="180073"/>
                </a:lnTo>
                <a:lnTo>
                  <a:pt x="375005" y="215900"/>
                </a:lnTo>
                <a:lnTo>
                  <a:pt x="360299" y="253847"/>
                </a:lnTo>
                <a:lnTo>
                  <a:pt x="349402" y="309753"/>
                </a:lnTo>
                <a:lnTo>
                  <a:pt x="349250" y="362432"/>
                </a:lnTo>
                <a:lnTo>
                  <a:pt x="356577" y="410095"/>
                </a:lnTo>
                <a:lnTo>
                  <a:pt x="368134" y="450951"/>
                </a:lnTo>
                <a:lnTo>
                  <a:pt x="380644" y="483222"/>
                </a:lnTo>
                <a:lnTo>
                  <a:pt x="418757" y="448678"/>
                </a:lnTo>
                <a:lnTo>
                  <a:pt x="457581" y="411822"/>
                </a:lnTo>
                <a:lnTo>
                  <a:pt x="496976" y="372605"/>
                </a:lnTo>
                <a:lnTo>
                  <a:pt x="536765" y="330987"/>
                </a:lnTo>
                <a:lnTo>
                  <a:pt x="572681" y="291566"/>
                </a:lnTo>
                <a:lnTo>
                  <a:pt x="606628" y="252552"/>
                </a:lnTo>
                <a:lnTo>
                  <a:pt x="638670" y="214033"/>
                </a:lnTo>
                <a:lnTo>
                  <a:pt x="668845" y="176136"/>
                </a:lnTo>
                <a:lnTo>
                  <a:pt x="697204" y="138976"/>
                </a:lnTo>
                <a:lnTo>
                  <a:pt x="723773" y="102654"/>
                </a:lnTo>
                <a:lnTo>
                  <a:pt x="704316" y="139293"/>
                </a:lnTo>
                <a:lnTo>
                  <a:pt x="681570" y="178435"/>
                </a:lnTo>
                <a:lnTo>
                  <a:pt x="655307" y="219595"/>
                </a:lnTo>
                <a:lnTo>
                  <a:pt x="625259" y="262293"/>
                </a:lnTo>
                <a:lnTo>
                  <a:pt x="591210" y="306070"/>
                </a:lnTo>
                <a:lnTo>
                  <a:pt x="552919" y="350431"/>
                </a:lnTo>
                <a:lnTo>
                  <a:pt x="513638" y="391439"/>
                </a:lnTo>
                <a:lnTo>
                  <a:pt x="474891" y="428091"/>
                </a:lnTo>
                <a:lnTo>
                  <a:pt x="437222" y="460578"/>
                </a:lnTo>
                <a:lnTo>
                  <a:pt x="401167" y="489089"/>
                </a:lnTo>
                <a:lnTo>
                  <a:pt x="434225" y="492417"/>
                </a:lnTo>
                <a:lnTo>
                  <a:pt x="476885" y="492861"/>
                </a:lnTo>
                <a:lnTo>
                  <a:pt x="526529" y="487540"/>
                </a:lnTo>
                <a:lnTo>
                  <a:pt x="580567" y="473621"/>
                </a:lnTo>
                <a:lnTo>
                  <a:pt x="636397" y="448221"/>
                </a:lnTo>
                <a:lnTo>
                  <a:pt x="672465" y="424192"/>
                </a:lnTo>
                <a:lnTo>
                  <a:pt x="705129" y="395681"/>
                </a:lnTo>
                <a:lnTo>
                  <a:pt x="734237" y="363042"/>
                </a:lnTo>
                <a:lnTo>
                  <a:pt x="759612" y="326707"/>
                </a:lnTo>
                <a:lnTo>
                  <a:pt x="781088" y="287032"/>
                </a:lnTo>
                <a:lnTo>
                  <a:pt x="798474" y="244436"/>
                </a:lnTo>
                <a:lnTo>
                  <a:pt x="811618" y="199275"/>
                </a:lnTo>
                <a:lnTo>
                  <a:pt x="820331" y="151980"/>
                </a:lnTo>
                <a:lnTo>
                  <a:pt x="824458" y="102908"/>
                </a:lnTo>
                <a:close/>
              </a:path>
            </a:pathLst>
          </a:custGeom>
          <a:solidFill>
            <a:srgbClr val="0C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0108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Novelty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2682370" y="2517908"/>
            <a:ext cx="1530985" cy="5248910"/>
            <a:chOff x="12682370" y="2517908"/>
            <a:chExt cx="1530985" cy="52489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2370" y="2517908"/>
              <a:ext cx="1200149" cy="12001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6154" y="2661694"/>
              <a:ext cx="914399" cy="9143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017768" y="2897095"/>
              <a:ext cx="534670" cy="426084"/>
            </a:xfrm>
            <a:custGeom>
              <a:avLst/>
              <a:gdLst/>
              <a:ahLst/>
              <a:cxnLst/>
              <a:rect l="l" t="t" r="r" b="b"/>
              <a:pathLst>
                <a:path w="534669" h="426085">
                  <a:moveTo>
                    <a:pt x="6747" y="425480"/>
                  </a:moveTo>
                  <a:lnTo>
                    <a:pt x="6313" y="422402"/>
                  </a:lnTo>
                  <a:lnTo>
                    <a:pt x="385" y="363245"/>
                  </a:lnTo>
                  <a:lnTo>
                    <a:pt x="0" y="307002"/>
                  </a:lnTo>
                  <a:lnTo>
                    <a:pt x="5593" y="253903"/>
                  </a:lnTo>
                  <a:lnTo>
                    <a:pt x="17603" y="204178"/>
                  </a:lnTo>
                  <a:lnTo>
                    <a:pt x="36465" y="158688"/>
                  </a:lnTo>
                  <a:lnTo>
                    <a:pt x="61359" y="119465"/>
                  </a:lnTo>
                  <a:lnTo>
                    <a:pt x="91561" y="86267"/>
                  </a:lnTo>
                  <a:lnTo>
                    <a:pt x="126346" y="58850"/>
                  </a:lnTo>
                  <a:lnTo>
                    <a:pt x="164990" y="36973"/>
                  </a:lnTo>
                  <a:lnTo>
                    <a:pt x="206769" y="20392"/>
                  </a:lnTo>
                  <a:lnTo>
                    <a:pt x="250958" y="8865"/>
                  </a:lnTo>
                  <a:lnTo>
                    <a:pt x="296833" y="2148"/>
                  </a:lnTo>
                  <a:lnTo>
                    <a:pt x="343670" y="0"/>
                  </a:lnTo>
                  <a:lnTo>
                    <a:pt x="390744" y="2176"/>
                  </a:lnTo>
                  <a:lnTo>
                    <a:pt x="437332" y="8436"/>
                  </a:lnTo>
                  <a:lnTo>
                    <a:pt x="482709" y="18535"/>
                  </a:lnTo>
                  <a:lnTo>
                    <a:pt x="526150" y="32231"/>
                  </a:lnTo>
                  <a:lnTo>
                    <a:pt x="534105" y="41786"/>
                  </a:lnTo>
                  <a:lnTo>
                    <a:pt x="533486" y="47995"/>
                  </a:lnTo>
                  <a:lnTo>
                    <a:pt x="529533" y="53393"/>
                  </a:lnTo>
                  <a:lnTo>
                    <a:pt x="505918" y="75454"/>
                  </a:lnTo>
                  <a:lnTo>
                    <a:pt x="485024" y="100826"/>
                  </a:lnTo>
                  <a:lnTo>
                    <a:pt x="466205" y="128723"/>
                  </a:lnTo>
                  <a:lnTo>
                    <a:pt x="448814" y="158359"/>
                  </a:lnTo>
                  <a:lnTo>
                    <a:pt x="432206" y="188948"/>
                  </a:lnTo>
                  <a:lnTo>
                    <a:pt x="415735" y="219702"/>
                  </a:lnTo>
                  <a:lnTo>
                    <a:pt x="398753" y="249836"/>
                  </a:lnTo>
                  <a:lnTo>
                    <a:pt x="360677" y="305098"/>
                  </a:lnTo>
                  <a:lnTo>
                    <a:pt x="312809" y="348441"/>
                  </a:lnTo>
                  <a:lnTo>
                    <a:pt x="249981" y="373575"/>
                  </a:lnTo>
                  <a:lnTo>
                    <a:pt x="211341" y="377348"/>
                  </a:lnTo>
                  <a:lnTo>
                    <a:pt x="167022" y="374209"/>
                  </a:lnTo>
                  <a:lnTo>
                    <a:pt x="116379" y="363372"/>
                  </a:lnTo>
                  <a:lnTo>
                    <a:pt x="58765" y="344051"/>
                  </a:lnTo>
                  <a:lnTo>
                    <a:pt x="76778" y="295409"/>
                  </a:lnTo>
                  <a:lnTo>
                    <a:pt x="98351" y="250773"/>
                  </a:lnTo>
                  <a:lnTo>
                    <a:pt x="123626" y="210303"/>
                  </a:lnTo>
                  <a:lnTo>
                    <a:pt x="152742" y="174158"/>
                  </a:lnTo>
                  <a:lnTo>
                    <a:pt x="185842" y="142494"/>
                  </a:lnTo>
                  <a:lnTo>
                    <a:pt x="223066" y="115472"/>
                  </a:lnTo>
                  <a:lnTo>
                    <a:pt x="264554" y="93249"/>
                  </a:lnTo>
                  <a:lnTo>
                    <a:pt x="310449" y="75984"/>
                  </a:lnTo>
                  <a:lnTo>
                    <a:pt x="360891" y="63836"/>
                  </a:lnTo>
                  <a:lnTo>
                    <a:pt x="416021" y="56963"/>
                  </a:lnTo>
                  <a:lnTo>
                    <a:pt x="359137" y="58839"/>
                  </a:lnTo>
                  <a:lnTo>
                    <a:pt x="306476" y="65014"/>
                  </a:lnTo>
                  <a:lnTo>
                    <a:pt x="258057" y="75505"/>
                  </a:lnTo>
                  <a:lnTo>
                    <a:pt x="213899" y="90334"/>
                  </a:lnTo>
                  <a:lnTo>
                    <a:pt x="174022" y="109519"/>
                  </a:lnTo>
                  <a:lnTo>
                    <a:pt x="138445" y="133080"/>
                  </a:lnTo>
                  <a:lnTo>
                    <a:pt x="107188" y="161038"/>
                  </a:lnTo>
                  <a:lnTo>
                    <a:pt x="80269" y="193412"/>
                  </a:lnTo>
                  <a:lnTo>
                    <a:pt x="57709" y="230221"/>
                  </a:lnTo>
                  <a:lnTo>
                    <a:pt x="39526" y="271485"/>
                  </a:lnTo>
                  <a:lnTo>
                    <a:pt x="25741" y="317224"/>
                  </a:lnTo>
                  <a:lnTo>
                    <a:pt x="16371" y="367458"/>
                  </a:lnTo>
                  <a:lnTo>
                    <a:pt x="11437" y="422206"/>
                  </a:lnTo>
                  <a:lnTo>
                    <a:pt x="11290" y="425309"/>
                  </a:lnTo>
                  <a:lnTo>
                    <a:pt x="6747" y="425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9849" y="4544065"/>
              <a:ext cx="1200149" cy="12001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93636" y="4687851"/>
              <a:ext cx="914399" cy="914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2686" y="6566153"/>
              <a:ext cx="1200149" cy="12001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6472" y="6709939"/>
              <a:ext cx="914399" cy="914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3314497" y="4928836"/>
              <a:ext cx="276225" cy="433705"/>
            </a:xfrm>
            <a:custGeom>
              <a:avLst/>
              <a:gdLst/>
              <a:ahLst/>
              <a:cxnLst/>
              <a:rect l="l" t="t" r="r" b="b"/>
              <a:pathLst>
                <a:path w="276225" h="433704">
                  <a:moveTo>
                    <a:pt x="137964" y="433369"/>
                  </a:moveTo>
                  <a:lnTo>
                    <a:pt x="94334" y="426332"/>
                  </a:lnTo>
                  <a:lnTo>
                    <a:pt x="56443" y="406738"/>
                  </a:lnTo>
                  <a:lnTo>
                    <a:pt x="26562" y="376856"/>
                  </a:lnTo>
                  <a:lnTo>
                    <a:pt x="6968" y="338968"/>
                  </a:lnTo>
                  <a:lnTo>
                    <a:pt x="51" y="296079"/>
                  </a:lnTo>
                  <a:lnTo>
                    <a:pt x="0" y="295094"/>
                  </a:lnTo>
                  <a:lnTo>
                    <a:pt x="21499" y="217032"/>
                  </a:lnTo>
                  <a:lnTo>
                    <a:pt x="68948" y="119082"/>
                  </a:lnTo>
                  <a:lnTo>
                    <a:pt x="116396" y="35426"/>
                  </a:lnTo>
                  <a:lnTo>
                    <a:pt x="137964" y="0"/>
                  </a:lnTo>
                  <a:lnTo>
                    <a:pt x="159531" y="35426"/>
                  </a:lnTo>
                  <a:lnTo>
                    <a:pt x="200300" y="107304"/>
                  </a:lnTo>
                  <a:lnTo>
                    <a:pt x="161947" y="107304"/>
                  </a:lnTo>
                  <a:lnTo>
                    <a:pt x="162302" y="108488"/>
                  </a:lnTo>
                  <a:lnTo>
                    <a:pt x="164798" y="116082"/>
                  </a:lnTo>
                  <a:lnTo>
                    <a:pt x="167682" y="124156"/>
                  </a:lnTo>
                  <a:lnTo>
                    <a:pt x="169499" y="129020"/>
                  </a:lnTo>
                  <a:lnTo>
                    <a:pt x="171653" y="134562"/>
                  </a:lnTo>
                  <a:lnTo>
                    <a:pt x="176213" y="146437"/>
                  </a:lnTo>
                  <a:lnTo>
                    <a:pt x="177541" y="149666"/>
                  </a:lnTo>
                  <a:lnTo>
                    <a:pt x="179548" y="154761"/>
                  </a:lnTo>
                  <a:lnTo>
                    <a:pt x="180995" y="158224"/>
                  </a:lnTo>
                  <a:lnTo>
                    <a:pt x="184567" y="167191"/>
                  </a:lnTo>
                  <a:lnTo>
                    <a:pt x="187694" y="174716"/>
                  </a:lnTo>
                  <a:lnTo>
                    <a:pt x="192540" y="186473"/>
                  </a:lnTo>
                  <a:lnTo>
                    <a:pt x="195081" y="192529"/>
                  </a:lnTo>
                  <a:lnTo>
                    <a:pt x="195964" y="194557"/>
                  </a:lnTo>
                  <a:lnTo>
                    <a:pt x="196757" y="196639"/>
                  </a:lnTo>
                  <a:lnTo>
                    <a:pt x="201113" y="207081"/>
                  </a:lnTo>
                  <a:lnTo>
                    <a:pt x="202032" y="209186"/>
                  </a:lnTo>
                  <a:lnTo>
                    <a:pt x="202873" y="211328"/>
                  </a:lnTo>
                  <a:lnTo>
                    <a:pt x="208178" y="224233"/>
                  </a:lnTo>
                  <a:lnTo>
                    <a:pt x="213490" y="237523"/>
                  </a:lnTo>
                  <a:lnTo>
                    <a:pt x="215087" y="241740"/>
                  </a:lnTo>
                  <a:lnTo>
                    <a:pt x="216905" y="246126"/>
                  </a:lnTo>
                  <a:lnTo>
                    <a:pt x="218476" y="250545"/>
                  </a:lnTo>
                  <a:lnTo>
                    <a:pt x="220922" y="257144"/>
                  </a:lnTo>
                  <a:lnTo>
                    <a:pt x="223239" y="263730"/>
                  </a:lnTo>
                  <a:lnTo>
                    <a:pt x="225398" y="270276"/>
                  </a:lnTo>
                  <a:lnTo>
                    <a:pt x="227371" y="276755"/>
                  </a:lnTo>
                  <a:lnTo>
                    <a:pt x="227719" y="277833"/>
                  </a:lnTo>
                  <a:lnTo>
                    <a:pt x="227974" y="278890"/>
                  </a:lnTo>
                  <a:lnTo>
                    <a:pt x="229167" y="283396"/>
                  </a:lnTo>
                  <a:lnTo>
                    <a:pt x="229558" y="285178"/>
                  </a:lnTo>
                  <a:lnTo>
                    <a:pt x="230125" y="287289"/>
                  </a:lnTo>
                  <a:lnTo>
                    <a:pt x="230435" y="289242"/>
                  </a:lnTo>
                  <a:lnTo>
                    <a:pt x="230801" y="291213"/>
                  </a:lnTo>
                  <a:lnTo>
                    <a:pt x="231126" y="293532"/>
                  </a:lnTo>
                  <a:lnTo>
                    <a:pt x="231297" y="295337"/>
                  </a:lnTo>
                  <a:lnTo>
                    <a:pt x="231186" y="307404"/>
                  </a:lnTo>
                  <a:lnTo>
                    <a:pt x="230927" y="309891"/>
                  </a:lnTo>
                  <a:lnTo>
                    <a:pt x="230618" y="313358"/>
                  </a:lnTo>
                  <a:lnTo>
                    <a:pt x="229789" y="318681"/>
                  </a:lnTo>
                  <a:lnTo>
                    <a:pt x="229678" y="319654"/>
                  </a:lnTo>
                  <a:lnTo>
                    <a:pt x="229413" y="320579"/>
                  </a:lnTo>
                  <a:lnTo>
                    <a:pt x="228603" y="324457"/>
                  </a:lnTo>
                  <a:lnTo>
                    <a:pt x="226890" y="331748"/>
                  </a:lnTo>
                  <a:lnTo>
                    <a:pt x="224466" y="338663"/>
                  </a:lnTo>
                  <a:lnTo>
                    <a:pt x="221624" y="344854"/>
                  </a:lnTo>
                  <a:lnTo>
                    <a:pt x="220296" y="348009"/>
                  </a:lnTo>
                  <a:lnTo>
                    <a:pt x="218659" y="350847"/>
                  </a:lnTo>
                  <a:lnTo>
                    <a:pt x="217196" y="353647"/>
                  </a:lnTo>
                  <a:lnTo>
                    <a:pt x="214270" y="358579"/>
                  </a:lnTo>
                  <a:lnTo>
                    <a:pt x="212456" y="361292"/>
                  </a:lnTo>
                  <a:lnTo>
                    <a:pt x="210948" y="363728"/>
                  </a:lnTo>
                  <a:lnTo>
                    <a:pt x="209251" y="365780"/>
                  </a:lnTo>
                  <a:lnTo>
                    <a:pt x="207082" y="368859"/>
                  </a:lnTo>
                  <a:lnTo>
                    <a:pt x="206277" y="369733"/>
                  </a:lnTo>
                  <a:lnTo>
                    <a:pt x="204814" y="371509"/>
                  </a:lnTo>
                  <a:lnTo>
                    <a:pt x="202798" y="374005"/>
                  </a:lnTo>
                  <a:lnTo>
                    <a:pt x="202098" y="374702"/>
                  </a:lnTo>
                  <a:lnTo>
                    <a:pt x="198908" y="378264"/>
                  </a:lnTo>
                  <a:lnTo>
                    <a:pt x="194324" y="382939"/>
                  </a:lnTo>
                  <a:lnTo>
                    <a:pt x="243283" y="382939"/>
                  </a:lnTo>
                  <a:lnTo>
                    <a:pt x="219483" y="406738"/>
                  </a:lnTo>
                  <a:lnTo>
                    <a:pt x="181592" y="426332"/>
                  </a:lnTo>
                  <a:lnTo>
                    <a:pt x="137964" y="433369"/>
                  </a:lnTo>
                  <a:close/>
                </a:path>
                <a:path w="276225" h="433704">
                  <a:moveTo>
                    <a:pt x="275877" y="296079"/>
                  </a:moveTo>
                  <a:lnTo>
                    <a:pt x="253015" y="296079"/>
                  </a:lnTo>
                  <a:lnTo>
                    <a:pt x="252972" y="291213"/>
                  </a:lnTo>
                  <a:lnTo>
                    <a:pt x="252835" y="288722"/>
                  </a:lnTo>
                  <a:lnTo>
                    <a:pt x="252292" y="283396"/>
                  </a:lnTo>
                  <a:lnTo>
                    <a:pt x="251811" y="280924"/>
                  </a:lnTo>
                  <a:lnTo>
                    <a:pt x="251408" y="278338"/>
                  </a:lnTo>
                  <a:lnTo>
                    <a:pt x="239024" y="237340"/>
                  </a:lnTo>
                  <a:lnTo>
                    <a:pt x="237197" y="232972"/>
                  </a:lnTo>
                  <a:lnTo>
                    <a:pt x="235319" y="228415"/>
                  </a:lnTo>
                  <a:lnTo>
                    <a:pt x="234406" y="226120"/>
                  </a:lnTo>
                  <a:lnTo>
                    <a:pt x="233379" y="223903"/>
                  </a:lnTo>
                  <a:lnTo>
                    <a:pt x="229398" y="215014"/>
                  </a:lnTo>
                  <a:lnTo>
                    <a:pt x="227362" y="210619"/>
                  </a:lnTo>
                  <a:lnTo>
                    <a:pt x="225235" y="206330"/>
                  </a:lnTo>
                  <a:lnTo>
                    <a:pt x="223159" y="202070"/>
                  </a:lnTo>
                  <a:lnTo>
                    <a:pt x="221053" y="197831"/>
                  </a:lnTo>
                  <a:lnTo>
                    <a:pt x="218854" y="193719"/>
                  </a:lnTo>
                  <a:lnTo>
                    <a:pt x="214586" y="185587"/>
                  </a:lnTo>
                  <a:lnTo>
                    <a:pt x="209092" y="175918"/>
                  </a:lnTo>
                  <a:lnTo>
                    <a:pt x="204784" y="168453"/>
                  </a:lnTo>
                  <a:lnTo>
                    <a:pt x="203672" y="166659"/>
                  </a:lnTo>
                  <a:lnTo>
                    <a:pt x="201492" y="163061"/>
                  </a:lnTo>
                  <a:lnTo>
                    <a:pt x="199347" y="159576"/>
                  </a:lnTo>
                  <a:lnTo>
                    <a:pt x="194117" y="151300"/>
                  </a:lnTo>
                  <a:lnTo>
                    <a:pt x="192074" y="148152"/>
                  </a:lnTo>
                  <a:lnTo>
                    <a:pt x="188998" y="143622"/>
                  </a:lnTo>
                  <a:lnTo>
                    <a:pt x="187079" y="140702"/>
                  </a:lnTo>
                  <a:lnTo>
                    <a:pt x="162755" y="108238"/>
                  </a:lnTo>
                  <a:lnTo>
                    <a:pt x="161947" y="107304"/>
                  </a:lnTo>
                  <a:lnTo>
                    <a:pt x="200300" y="107304"/>
                  </a:lnTo>
                  <a:lnTo>
                    <a:pt x="206980" y="119082"/>
                  </a:lnTo>
                  <a:lnTo>
                    <a:pt x="254428" y="217032"/>
                  </a:lnTo>
                  <a:lnTo>
                    <a:pt x="275928" y="295094"/>
                  </a:lnTo>
                  <a:lnTo>
                    <a:pt x="275877" y="296079"/>
                  </a:lnTo>
                  <a:close/>
                </a:path>
                <a:path w="276225" h="433704">
                  <a:moveTo>
                    <a:pt x="231295" y="295094"/>
                  </a:moveTo>
                  <a:lnTo>
                    <a:pt x="231300" y="294667"/>
                  </a:lnTo>
                  <a:lnTo>
                    <a:pt x="231295" y="295094"/>
                  </a:lnTo>
                  <a:close/>
                </a:path>
                <a:path w="276225" h="433704">
                  <a:moveTo>
                    <a:pt x="231294" y="295214"/>
                  </a:moveTo>
                  <a:close/>
                </a:path>
                <a:path w="276225" h="433704">
                  <a:moveTo>
                    <a:pt x="243283" y="382939"/>
                  </a:moveTo>
                  <a:lnTo>
                    <a:pt x="194324" y="382939"/>
                  </a:lnTo>
                  <a:lnTo>
                    <a:pt x="196526" y="382013"/>
                  </a:lnTo>
                  <a:lnTo>
                    <a:pt x="197583" y="381533"/>
                  </a:lnTo>
                  <a:lnTo>
                    <a:pt x="210461" y="374296"/>
                  </a:lnTo>
                  <a:lnTo>
                    <a:pt x="211570" y="373635"/>
                  </a:lnTo>
                  <a:lnTo>
                    <a:pt x="212609" y="372815"/>
                  </a:lnTo>
                  <a:lnTo>
                    <a:pt x="217061" y="369490"/>
                  </a:lnTo>
                  <a:lnTo>
                    <a:pt x="219350" y="367402"/>
                  </a:lnTo>
                  <a:lnTo>
                    <a:pt x="222030" y="365023"/>
                  </a:lnTo>
                  <a:lnTo>
                    <a:pt x="226478" y="360499"/>
                  </a:lnTo>
                  <a:lnTo>
                    <a:pt x="227680" y="359216"/>
                  </a:lnTo>
                  <a:lnTo>
                    <a:pt x="228801" y="357810"/>
                  </a:lnTo>
                  <a:lnTo>
                    <a:pt x="230011" y="356405"/>
                  </a:lnTo>
                  <a:lnTo>
                    <a:pt x="231246" y="355014"/>
                  </a:lnTo>
                  <a:lnTo>
                    <a:pt x="232330" y="353467"/>
                  </a:lnTo>
                  <a:lnTo>
                    <a:pt x="233502" y="351911"/>
                  </a:lnTo>
                  <a:lnTo>
                    <a:pt x="238065" y="345635"/>
                  </a:lnTo>
                  <a:lnTo>
                    <a:pt x="242390" y="338246"/>
                  </a:lnTo>
                  <a:lnTo>
                    <a:pt x="245740" y="329820"/>
                  </a:lnTo>
                  <a:lnTo>
                    <a:pt x="247320" y="325533"/>
                  </a:lnTo>
                  <a:lnTo>
                    <a:pt x="247774" y="324457"/>
                  </a:lnTo>
                  <a:lnTo>
                    <a:pt x="248077" y="323334"/>
                  </a:lnTo>
                  <a:lnTo>
                    <a:pt x="248729" y="321099"/>
                  </a:lnTo>
                  <a:lnTo>
                    <a:pt x="249497" y="318681"/>
                  </a:lnTo>
                  <a:lnTo>
                    <a:pt x="250018" y="316515"/>
                  </a:lnTo>
                  <a:lnTo>
                    <a:pt x="250525" y="314163"/>
                  </a:lnTo>
                  <a:lnTo>
                    <a:pt x="251105" y="311853"/>
                  </a:lnTo>
                  <a:lnTo>
                    <a:pt x="251520" y="309369"/>
                  </a:lnTo>
                  <a:lnTo>
                    <a:pt x="252508" y="302327"/>
                  </a:lnTo>
                  <a:lnTo>
                    <a:pt x="253018" y="295604"/>
                  </a:lnTo>
                  <a:lnTo>
                    <a:pt x="253015" y="296079"/>
                  </a:lnTo>
                  <a:lnTo>
                    <a:pt x="275877" y="296079"/>
                  </a:lnTo>
                  <a:lnTo>
                    <a:pt x="268959" y="338968"/>
                  </a:lnTo>
                  <a:lnTo>
                    <a:pt x="249363" y="376858"/>
                  </a:lnTo>
                  <a:lnTo>
                    <a:pt x="243283" y="382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8468" y="6910356"/>
              <a:ext cx="495299" cy="5143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338505" y="3762985"/>
            <a:ext cx="8244840" cy="386080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110"/>
              </a:spcBef>
            </a:pPr>
            <a:r>
              <a:rPr dirty="0" sz="3350" spc="-155">
                <a:latin typeface="Trebuchet MS"/>
                <a:cs typeface="Trebuchet MS"/>
              </a:rPr>
              <a:t>-</a:t>
            </a:r>
            <a:r>
              <a:rPr dirty="0" sz="3350" spc="-160">
                <a:solidFill>
                  <a:srgbClr val="0C9A00"/>
                </a:solidFill>
                <a:latin typeface="Arial Black"/>
                <a:cs typeface="Arial Black"/>
              </a:rPr>
              <a:t>&gt;Innovative</a:t>
            </a:r>
            <a:r>
              <a:rPr dirty="0" sz="3350" spc="-20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254">
                <a:solidFill>
                  <a:srgbClr val="0C9A00"/>
                </a:solidFill>
                <a:latin typeface="Arial Black"/>
                <a:cs typeface="Arial Black"/>
              </a:rPr>
              <a:t>System</a:t>
            </a:r>
            <a:r>
              <a:rPr dirty="0" sz="3350" spc="-20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10">
                <a:solidFill>
                  <a:srgbClr val="0C9A00"/>
                </a:solidFill>
                <a:latin typeface="Arial Black"/>
                <a:cs typeface="Arial Black"/>
              </a:rPr>
              <a:t>Design</a:t>
            </a:r>
            <a:endParaRPr sz="3350">
              <a:latin typeface="Arial Black"/>
              <a:cs typeface="Arial Black"/>
            </a:endParaRPr>
          </a:p>
          <a:p>
            <a:pPr marL="140970">
              <a:lnSpc>
                <a:spcPct val="100000"/>
              </a:lnSpc>
              <a:spcBef>
                <a:spcPts val="1010"/>
              </a:spcBef>
            </a:pP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-</a:t>
            </a:r>
            <a:r>
              <a:rPr dirty="0" sz="3350" spc="-229">
                <a:solidFill>
                  <a:srgbClr val="0C9A00"/>
                </a:solidFill>
                <a:latin typeface="Arial Black"/>
                <a:cs typeface="Arial Black"/>
              </a:rPr>
              <a:t>&gt;Advanced</a:t>
            </a:r>
            <a:r>
              <a:rPr dirty="0" sz="3350" spc="-235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240">
                <a:solidFill>
                  <a:srgbClr val="0C9A00"/>
                </a:solidFill>
                <a:latin typeface="Arial Black"/>
                <a:cs typeface="Arial Black"/>
              </a:rPr>
              <a:t>Sensor</a:t>
            </a:r>
            <a:r>
              <a:rPr dirty="0" sz="3350" spc="-229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25">
                <a:solidFill>
                  <a:srgbClr val="0C9A00"/>
                </a:solidFill>
                <a:latin typeface="Arial Black"/>
                <a:cs typeface="Arial Black"/>
              </a:rPr>
              <a:t>Integration</a:t>
            </a:r>
            <a:endParaRPr sz="3350">
              <a:latin typeface="Arial Black"/>
              <a:cs typeface="Arial Black"/>
            </a:endParaRPr>
          </a:p>
          <a:p>
            <a:pPr marL="43180">
              <a:lnSpc>
                <a:spcPct val="100000"/>
              </a:lnSpc>
              <a:spcBef>
                <a:spcPts val="1015"/>
              </a:spcBef>
            </a:pP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-</a:t>
            </a:r>
            <a:r>
              <a:rPr dirty="0" sz="3350" spc="-229">
                <a:solidFill>
                  <a:srgbClr val="0C9A00"/>
                </a:solidFill>
                <a:latin typeface="Arial Black"/>
                <a:cs typeface="Arial Black"/>
              </a:rPr>
              <a:t>&gt;Real-</a:t>
            </a:r>
            <a:r>
              <a:rPr dirty="0" sz="3350" spc="-125">
                <a:solidFill>
                  <a:srgbClr val="0C9A00"/>
                </a:solidFill>
                <a:latin typeface="Arial Black"/>
                <a:cs typeface="Arial Black"/>
              </a:rPr>
              <a:t>time</a:t>
            </a:r>
            <a:r>
              <a:rPr dirty="0" sz="3350" spc="-165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145">
                <a:solidFill>
                  <a:srgbClr val="0C9A00"/>
                </a:solidFill>
                <a:latin typeface="Arial Black"/>
                <a:cs typeface="Arial Black"/>
              </a:rPr>
              <a:t>Environmental</a:t>
            </a:r>
            <a:r>
              <a:rPr dirty="0" sz="3350" spc="-16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Monitoring</a:t>
            </a:r>
            <a:endParaRPr sz="3350">
              <a:latin typeface="Arial Black"/>
              <a:cs typeface="Arial Black"/>
            </a:endParaRPr>
          </a:p>
          <a:p>
            <a:pPr marL="51435">
              <a:lnSpc>
                <a:spcPct val="100000"/>
              </a:lnSpc>
              <a:spcBef>
                <a:spcPts val="1010"/>
              </a:spcBef>
            </a:pP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-</a:t>
            </a:r>
            <a:r>
              <a:rPr dirty="0" sz="3350" spc="-160">
                <a:solidFill>
                  <a:srgbClr val="0C9A00"/>
                </a:solidFill>
                <a:latin typeface="Arial Black"/>
                <a:cs typeface="Arial Black"/>
              </a:rPr>
              <a:t>&gt;Autonomous</a:t>
            </a:r>
            <a:r>
              <a:rPr dirty="0" sz="3350" spc="-22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120">
                <a:solidFill>
                  <a:srgbClr val="0C9A00"/>
                </a:solidFill>
                <a:latin typeface="Arial Black"/>
                <a:cs typeface="Arial Black"/>
              </a:rPr>
              <a:t>Irrigation</a:t>
            </a:r>
            <a:r>
              <a:rPr dirty="0" sz="3350" spc="-215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30">
                <a:solidFill>
                  <a:srgbClr val="0C9A00"/>
                </a:solidFill>
                <a:latin typeface="Arial Black"/>
                <a:cs typeface="Arial Black"/>
              </a:rPr>
              <a:t>Algorithms</a:t>
            </a:r>
            <a:endParaRPr sz="3350">
              <a:latin typeface="Arial Black"/>
              <a:cs typeface="Arial Black"/>
            </a:endParaRPr>
          </a:p>
          <a:p>
            <a:pPr marL="86995">
              <a:lnSpc>
                <a:spcPct val="100000"/>
              </a:lnSpc>
              <a:spcBef>
                <a:spcPts val="1015"/>
              </a:spcBef>
            </a:pP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-</a:t>
            </a:r>
            <a:r>
              <a:rPr dirty="0" sz="3350" spc="-245">
                <a:solidFill>
                  <a:srgbClr val="0C9A00"/>
                </a:solidFill>
                <a:latin typeface="Arial Black"/>
                <a:cs typeface="Arial Black"/>
              </a:rPr>
              <a:t>&gt;Enhanced</a:t>
            </a:r>
            <a:r>
              <a:rPr dirty="0" sz="3350" spc="-22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145">
                <a:solidFill>
                  <a:srgbClr val="0C9A00"/>
                </a:solidFill>
                <a:latin typeface="Arial Black"/>
                <a:cs typeface="Arial Black"/>
              </a:rPr>
              <a:t>Plant</a:t>
            </a:r>
            <a:r>
              <a:rPr dirty="0" sz="3350" spc="-215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245">
                <a:solidFill>
                  <a:srgbClr val="0C9A00"/>
                </a:solidFill>
                <a:latin typeface="Arial Black"/>
                <a:cs typeface="Arial Black"/>
              </a:rPr>
              <a:t>Care</a:t>
            </a:r>
            <a:r>
              <a:rPr dirty="0" sz="3350" spc="-215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Features</a:t>
            </a:r>
            <a:endParaRPr sz="3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3350" spc="-45">
                <a:solidFill>
                  <a:srgbClr val="0C9A00"/>
                </a:solidFill>
                <a:latin typeface="Arial Black"/>
                <a:cs typeface="Arial Black"/>
              </a:rPr>
              <a:t>-</a:t>
            </a:r>
            <a:r>
              <a:rPr dirty="0" sz="3350" spc="-250">
                <a:solidFill>
                  <a:srgbClr val="0C9A00"/>
                </a:solidFill>
                <a:latin typeface="Arial Black"/>
                <a:cs typeface="Arial Black"/>
              </a:rPr>
              <a:t>&gt;Technological</a:t>
            </a:r>
            <a:r>
              <a:rPr dirty="0" sz="3350" spc="-150">
                <a:solidFill>
                  <a:srgbClr val="0C9A00"/>
                </a:solidFill>
                <a:latin typeface="Arial Black"/>
                <a:cs typeface="Arial Black"/>
              </a:rPr>
              <a:t> </a:t>
            </a:r>
            <a:r>
              <a:rPr dirty="0" sz="3350" spc="-105">
                <a:solidFill>
                  <a:srgbClr val="0C9A00"/>
                </a:solidFill>
                <a:latin typeface="Arial Black"/>
                <a:cs typeface="Arial Black"/>
              </a:rPr>
              <a:t>Advancements</a:t>
            </a:r>
            <a:endParaRPr sz="3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4076700"/>
            <a:chOff x="0" y="0"/>
            <a:chExt cx="18288000" cy="4076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40766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65311" y="611544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41434" y="587796"/>
            <a:ext cx="17029430" cy="9111615"/>
            <a:chOff x="641434" y="587796"/>
            <a:chExt cx="17029430" cy="9111615"/>
          </a:xfrm>
        </p:grpSpPr>
        <p:sp>
          <p:nvSpPr>
            <p:cNvPr id="6" name="object 6" descr=""/>
            <p:cNvSpPr/>
            <p:nvPr/>
          </p:nvSpPr>
          <p:spPr>
            <a:xfrm>
              <a:off x="665311" y="9675455"/>
              <a:ext cx="16957675" cy="0"/>
            </a:xfrm>
            <a:custGeom>
              <a:avLst/>
              <a:gdLst/>
              <a:ahLst/>
              <a:cxnLst/>
              <a:rect l="l" t="t" r="r" b="b"/>
              <a:pathLst>
                <a:path w="16957675" h="0">
                  <a:moveTo>
                    <a:pt x="0" y="0"/>
                  </a:moveTo>
                  <a:lnTo>
                    <a:pt x="16957375" y="0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5246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646435" y="587796"/>
              <a:ext cx="0" cy="9111615"/>
            </a:xfrm>
            <a:custGeom>
              <a:avLst/>
              <a:gdLst/>
              <a:ahLst/>
              <a:cxnLst/>
              <a:rect l="l" t="t" r="r" b="b"/>
              <a:pathLst>
                <a:path w="0" h="9111615">
                  <a:moveTo>
                    <a:pt x="0" y="0"/>
                  </a:moveTo>
                  <a:lnTo>
                    <a:pt x="0" y="9111534"/>
                  </a:lnTo>
                </a:path>
              </a:pathLst>
            </a:custGeom>
            <a:ln w="47624">
              <a:solidFill>
                <a:srgbClr val="E2DDC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0510" y="4657223"/>
              <a:ext cx="933449" cy="97154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4793832" y="6325060"/>
              <a:ext cx="1533525" cy="947419"/>
            </a:xfrm>
            <a:custGeom>
              <a:avLst/>
              <a:gdLst/>
              <a:ahLst/>
              <a:cxnLst/>
              <a:rect l="l" t="t" r="r" b="b"/>
              <a:pathLst>
                <a:path w="1533525" h="947420">
                  <a:moveTo>
                    <a:pt x="771247" y="396240"/>
                  </a:moveTo>
                  <a:lnTo>
                    <a:pt x="736493" y="364490"/>
                  </a:lnTo>
                  <a:lnTo>
                    <a:pt x="713709" y="330200"/>
                  </a:lnTo>
                  <a:lnTo>
                    <a:pt x="698594" y="292100"/>
                  </a:lnTo>
                  <a:lnTo>
                    <a:pt x="691118" y="252730"/>
                  </a:lnTo>
                  <a:lnTo>
                    <a:pt x="691250" y="210820"/>
                  </a:lnTo>
                  <a:lnTo>
                    <a:pt x="698961" y="170180"/>
                  </a:lnTo>
                  <a:lnTo>
                    <a:pt x="714221" y="129540"/>
                  </a:lnTo>
                  <a:lnTo>
                    <a:pt x="737000" y="91440"/>
                  </a:lnTo>
                  <a:lnTo>
                    <a:pt x="767267" y="57150"/>
                  </a:lnTo>
                  <a:lnTo>
                    <a:pt x="804994" y="25400"/>
                  </a:lnTo>
                  <a:lnTo>
                    <a:pt x="850150" y="0"/>
                  </a:lnTo>
                  <a:lnTo>
                    <a:pt x="852710" y="0"/>
                  </a:lnTo>
                  <a:lnTo>
                    <a:pt x="855359" y="2540"/>
                  </a:lnTo>
                  <a:lnTo>
                    <a:pt x="854181" y="5080"/>
                  </a:lnTo>
                  <a:lnTo>
                    <a:pt x="846453" y="38100"/>
                  </a:lnTo>
                  <a:lnTo>
                    <a:pt x="849421" y="73660"/>
                  </a:lnTo>
                  <a:lnTo>
                    <a:pt x="858215" y="113030"/>
                  </a:lnTo>
                  <a:lnTo>
                    <a:pt x="864527" y="140970"/>
                  </a:lnTo>
                  <a:lnTo>
                    <a:pt x="791438" y="140970"/>
                  </a:lnTo>
                  <a:lnTo>
                    <a:pt x="780950" y="181610"/>
                  </a:lnTo>
                  <a:lnTo>
                    <a:pt x="775302" y="222250"/>
                  </a:lnTo>
                  <a:lnTo>
                    <a:pt x="772376" y="261620"/>
                  </a:lnTo>
                  <a:lnTo>
                    <a:pt x="771574" y="306070"/>
                  </a:lnTo>
                  <a:lnTo>
                    <a:pt x="771802" y="320040"/>
                  </a:lnTo>
                  <a:lnTo>
                    <a:pt x="774126" y="363220"/>
                  </a:lnTo>
                  <a:lnTo>
                    <a:pt x="777228" y="393700"/>
                  </a:lnTo>
                  <a:lnTo>
                    <a:pt x="771247" y="396240"/>
                  </a:lnTo>
                  <a:close/>
                </a:path>
                <a:path w="1533525" h="947420">
                  <a:moveTo>
                    <a:pt x="803351" y="393700"/>
                  </a:moveTo>
                  <a:lnTo>
                    <a:pt x="797305" y="391160"/>
                  </a:lnTo>
                  <a:lnTo>
                    <a:pt x="795275" y="382270"/>
                  </a:lnTo>
                  <a:lnTo>
                    <a:pt x="794300" y="375920"/>
                  </a:lnTo>
                  <a:lnTo>
                    <a:pt x="793389" y="370840"/>
                  </a:lnTo>
                  <a:lnTo>
                    <a:pt x="786873" y="325120"/>
                  </a:lnTo>
                  <a:lnTo>
                    <a:pt x="783298" y="281940"/>
                  </a:lnTo>
                  <a:lnTo>
                    <a:pt x="782052" y="232410"/>
                  </a:lnTo>
                  <a:lnTo>
                    <a:pt x="782232" y="222250"/>
                  </a:lnTo>
                  <a:lnTo>
                    <a:pt x="784767" y="181610"/>
                  </a:lnTo>
                  <a:lnTo>
                    <a:pt x="785972" y="172720"/>
                  </a:lnTo>
                  <a:lnTo>
                    <a:pt x="786873" y="165100"/>
                  </a:lnTo>
                  <a:lnTo>
                    <a:pt x="787977" y="158750"/>
                  </a:lnTo>
                  <a:lnTo>
                    <a:pt x="790116" y="148590"/>
                  </a:lnTo>
                  <a:lnTo>
                    <a:pt x="790968" y="144780"/>
                  </a:lnTo>
                  <a:lnTo>
                    <a:pt x="792057" y="140970"/>
                  </a:lnTo>
                  <a:lnTo>
                    <a:pt x="864527" y="140970"/>
                  </a:lnTo>
                  <a:lnTo>
                    <a:pt x="867970" y="156210"/>
                  </a:lnTo>
                  <a:lnTo>
                    <a:pt x="873373" y="195580"/>
                  </a:lnTo>
                  <a:lnTo>
                    <a:pt x="873003" y="237490"/>
                  </a:lnTo>
                  <a:lnTo>
                    <a:pt x="863893" y="284480"/>
                  </a:lnTo>
                  <a:lnTo>
                    <a:pt x="843080" y="334010"/>
                  </a:lnTo>
                  <a:lnTo>
                    <a:pt x="807599" y="388620"/>
                  </a:lnTo>
                  <a:lnTo>
                    <a:pt x="807258" y="388620"/>
                  </a:lnTo>
                  <a:lnTo>
                    <a:pt x="803351" y="393700"/>
                  </a:lnTo>
                  <a:close/>
                </a:path>
                <a:path w="1533525" h="947420">
                  <a:moveTo>
                    <a:pt x="664762" y="577850"/>
                  </a:moveTo>
                  <a:lnTo>
                    <a:pt x="611037" y="570230"/>
                  </a:lnTo>
                  <a:lnTo>
                    <a:pt x="566521" y="554990"/>
                  </a:lnTo>
                  <a:lnTo>
                    <a:pt x="529463" y="534670"/>
                  </a:lnTo>
                  <a:lnTo>
                    <a:pt x="498116" y="509270"/>
                  </a:lnTo>
                  <a:lnTo>
                    <a:pt x="466096" y="480060"/>
                  </a:lnTo>
                  <a:lnTo>
                    <a:pt x="436718" y="452120"/>
                  </a:lnTo>
                  <a:lnTo>
                    <a:pt x="407109" y="431800"/>
                  </a:lnTo>
                  <a:lnTo>
                    <a:pt x="374399" y="421640"/>
                  </a:lnTo>
                  <a:lnTo>
                    <a:pt x="371606" y="421640"/>
                  </a:lnTo>
                  <a:lnTo>
                    <a:pt x="370670" y="417830"/>
                  </a:lnTo>
                  <a:lnTo>
                    <a:pt x="372963" y="416560"/>
                  </a:lnTo>
                  <a:lnTo>
                    <a:pt x="417552" y="389890"/>
                  </a:lnTo>
                  <a:lnTo>
                    <a:pt x="463089" y="373380"/>
                  </a:lnTo>
                  <a:lnTo>
                    <a:pt x="508595" y="364490"/>
                  </a:lnTo>
                  <a:lnTo>
                    <a:pt x="553094" y="363220"/>
                  </a:lnTo>
                  <a:lnTo>
                    <a:pt x="595608" y="370840"/>
                  </a:lnTo>
                  <a:lnTo>
                    <a:pt x="635161" y="384810"/>
                  </a:lnTo>
                  <a:lnTo>
                    <a:pt x="670775" y="405130"/>
                  </a:lnTo>
                  <a:lnTo>
                    <a:pt x="701473" y="431800"/>
                  </a:lnTo>
                  <a:lnTo>
                    <a:pt x="704449" y="435610"/>
                  </a:lnTo>
                  <a:lnTo>
                    <a:pt x="523838" y="435610"/>
                  </a:lnTo>
                  <a:lnTo>
                    <a:pt x="523689" y="436880"/>
                  </a:lnTo>
                  <a:lnTo>
                    <a:pt x="527714" y="438150"/>
                  </a:lnTo>
                  <a:lnTo>
                    <a:pt x="531284" y="439420"/>
                  </a:lnTo>
                  <a:lnTo>
                    <a:pt x="541172" y="441960"/>
                  </a:lnTo>
                  <a:lnTo>
                    <a:pt x="562810" y="450850"/>
                  </a:lnTo>
                  <a:lnTo>
                    <a:pt x="571908" y="455930"/>
                  </a:lnTo>
                  <a:lnTo>
                    <a:pt x="580906" y="459740"/>
                  </a:lnTo>
                  <a:lnTo>
                    <a:pt x="589813" y="464820"/>
                  </a:lnTo>
                  <a:lnTo>
                    <a:pt x="598634" y="468630"/>
                  </a:lnTo>
                  <a:lnTo>
                    <a:pt x="624625" y="483870"/>
                  </a:lnTo>
                  <a:lnTo>
                    <a:pt x="633142" y="488950"/>
                  </a:lnTo>
                  <a:lnTo>
                    <a:pt x="641588" y="495300"/>
                  </a:lnTo>
                  <a:lnTo>
                    <a:pt x="658264" y="505460"/>
                  </a:lnTo>
                  <a:lnTo>
                    <a:pt x="680075" y="520700"/>
                  </a:lnTo>
                  <a:lnTo>
                    <a:pt x="685442" y="524510"/>
                  </a:lnTo>
                  <a:lnTo>
                    <a:pt x="690754" y="529590"/>
                  </a:lnTo>
                  <a:lnTo>
                    <a:pt x="698686" y="534670"/>
                  </a:lnTo>
                  <a:lnTo>
                    <a:pt x="706529" y="541020"/>
                  </a:lnTo>
                  <a:lnTo>
                    <a:pt x="714274" y="547370"/>
                  </a:lnTo>
                  <a:lnTo>
                    <a:pt x="721913" y="553720"/>
                  </a:lnTo>
                  <a:lnTo>
                    <a:pt x="725948" y="557530"/>
                  </a:lnTo>
                  <a:lnTo>
                    <a:pt x="729939" y="560070"/>
                  </a:lnTo>
                  <a:lnTo>
                    <a:pt x="737494" y="567690"/>
                  </a:lnTo>
                  <a:lnTo>
                    <a:pt x="735860" y="574040"/>
                  </a:lnTo>
                  <a:lnTo>
                    <a:pt x="729444" y="574040"/>
                  </a:lnTo>
                  <a:lnTo>
                    <a:pt x="664762" y="577850"/>
                  </a:lnTo>
                  <a:close/>
                </a:path>
                <a:path w="1533525" h="947420">
                  <a:moveTo>
                    <a:pt x="787507" y="551180"/>
                  </a:moveTo>
                  <a:lnTo>
                    <a:pt x="781536" y="547370"/>
                  </a:lnTo>
                  <a:lnTo>
                    <a:pt x="782234" y="542290"/>
                  </a:lnTo>
                  <a:lnTo>
                    <a:pt x="792322" y="500380"/>
                  </a:lnTo>
                  <a:lnTo>
                    <a:pt x="810257" y="463550"/>
                  </a:lnTo>
                  <a:lnTo>
                    <a:pt x="835061" y="431800"/>
                  </a:lnTo>
                  <a:lnTo>
                    <a:pt x="865759" y="405130"/>
                  </a:lnTo>
                  <a:lnTo>
                    <a:pt x="901372" y="384810"/>
                  </a:lnTo>
                  <a:lnTo>
                    <a:pt x="940924" y="370840"/>
                  </a:lnTo>
                  <a:lnTo>
                    <a:pt x="983438" y="363220"/>
                  </a:lnTo>
                  <a:lnTo>
                    <a:pt x="1027936" y="364490"/>
                  </a:lnTo>
                  <a:lnTo>
                    <a:pt x="1073442" y="373380"/>
                  </a:lnTo>
                  <a:lnTo>
                    <a:pt x="1118979" y="389890"/>
                  </a:lnTo>
                  <a:lnTo>
                    <a:pt x="1163570" y="416560"/>
                  </a:lnTo>
                  <a:lnTo>
                    <a:pt x="1165862" y="417830"/>
                  </a:lnTo>
                  <a:lnTo>
                    <a:pt x="1164926" y="421640"/>
                  </a:lnTo>
                  <a:lnTo>
                    <a:pt x="1162134" y="421640"/>
                  </a:lnTo>
                  <a:lnTo>
                    <a:pt x="1129424" y="431800"/>
                  </a:lnTo>
                  <a:lnTo>
                    <a:pt x="1123872" y="435610"/>
                  </a:lnTo>
                  <a:lnTo>
                    <a:pt x="1012695" y="435610"/>
                  </a:lnTo>
                  <a:lnTo>
                    <a:pt x="1008590" y="436880"/>
                  </a:lnTo>
                  <a:lnTo>
                    <a:pt x="1004927" y="438150"/>
                  </a:lnTo>
                  <a:lnTo>
                    <a:pt x="994747" y="440690"/>
                  </a:lnTo>
                  <a:lnTo>
                    <a:pt x="988271" y="441960"/>
                  </a:lnTo>
                  <a:lnTo>
                    <a:pt x="981859" y="444500"/>
                  </a:lnTo>
                  <a:lnTo>
                    <a:pt x="972288" y="447040"/>
                  </a:lnTo>
                  <a:lnTo>
                    <a:pt x="934796" y="462280"/>
                  </a:lnTo>
                  <a:lnTo>
                    <a:pt x="925598" y="467360"/>
                  </a:lnTo>
                  <a:lnTo>
                    <a:pt x="916466" y="471170"/>
                  </a:lnTo>
                  <a:lnTo>
                    <a:pt x="907402" y="476250"/>
                  </a:lnTo>
                  <a:lnTo>
                    <a:pt x="898397" y="480060"/>
                  </a:lnTo>
                  <a:lnTo>
                    <a:pt x="871733" y="495300"/>
                  </a:lnTo>
                  <a:lnTo>
                    <a:pt x="865866" y="499110"/>
                  </a:lnTo>
                  <a:lnTo>
                    <a:pt x="860033" y="501650"/>
                  </a:lnTo>
                  <a:lnTo>
                    <a:pt x="836980" y="516890"/>
                  </a:lnTo>
                  <a:lnTo>
                    <a:pt x="819969" y="527050"/>
                  </a:lnTo>
                  <a:lnTo>
                    <a:pt x="803237" y="539750"/>
                  </a:lnTo>
                  <a:lnTo>
                    <a:pt x="795518" y="544830"/>
                  </a:lnTo>
                  <a:lnTo>
                    <a:pt x="787507" y="551180"/>
                  </a:lnTo>
                  <a:close/>
                </a:path>
                <a:path w="1533525" h="947420">
                  <a:moveTo>
                    <a:pt x="749031" y="551180"/>
                  </a:moveTo>
                  <a:lnTo>
                    <a:pt x="741015" y="544830"/>
                  </a:lnTo>
                  <a:lnTo>
                    <a:pt x="733296" y="539750"/>
                  </a:lnTo>
                  <a:lnTo>
                    <a:pt x="716563" y="527050"/>
                  </a:lnTo>
                  <a:lnTo>
                    <a:pt x="699553" y="516890"/>
                  </a:lnTo>
                  <a:lnTo>
                    <a:pt x="676505" y="501650"/>
                  </a:lnTo>
                  <a:lnTo>
                    <a:pt x="670672" y="499110"/>
                  </a:lnTo>
                  <a:lnTo>
                    <a:pt x="664805" y="495300"/>
                  </a:lnTo>
                  <a:lnTo>
                    <a:pt x="638133" y="480060"/>
                  </a:lnTo>
                  <a:lnTo>
                    <a:pt x="629126" y="476250"/>
                  </a:lnTo>
                  <a:lnTo>
                    <a:pt x="620062" y="471170"/>
                  </a:lnTo>
                  <a:lnTo>
                    <a:pt x="610931" y="467360"/>
                  </a:lnTo>
                  <a:lnTo>
                    <a:pt x="601736" y="462280"/>
                  </a:lnTo>
                  <a:lnTo>
                    <a:pt x="564247" y="447040"/>
                  </a:lnTo>
                  <a:lnTo>
                    <a:pt x="554674" y="444500"/>
                  </a:lnTo>
                  <a:lnTo>
                    <a:pt x="548267" y="441960"/>
                  </a:lnTo>
                  <a:lnTo>
                    <a:pt x="541791" y="440690"/>
                  </a:lnTo>
                  <a:lnTo>
                    <a:pt x="531611" y="438150"/>
                  </a:lnTo>
                  <a:lnTo>
                    <a:pt x="527947" y="436880"/>
                  </a:lnTo>
                  <a:lnTo>
                    <a:pt x="523838" y="435610"/>
                  </a:lnTo>
                  <a:lnTo>
                    <a:pt x="704449" y="435610"/>
                  </a:lnTo>
                  <a:lnTo>
                    <a:pt x="726277" y="463550"/>
                  </a:lnTo>
                  <a:lnTo>
                    <a:pt x="744212" y="500380"/>
                  </a:lnTo>
                  <a:lnTo>
                    <a:pt x="754299" y="542290"/>
                  </a:lnTo>
                  <a:lnTo>
                    <a:pt x="754997" y="547370"/>
                  </a:lnTo>
                  <a:lnTo>
                    <a:pt x="749031" y="551180"/>
                  </a:lnTo>
                  <a:close/>
                </a:path>
                <a:path w="1533525" h="947420">
                  <a:moveTo>
                    <a:pt x="871770" y="577850"/>
                  </a:moveTo>
                  <a:lnTo>
                    <a:pt x="807089" y="574040"/>
                  </a:lnTo>
                  <a:lnTo>
                    <a:pt x="800662" y="574040"/>
                  </a:lnTo>
                  <a:lnTo>
                    <a:pt x="799043" y="567690"/>
                  </a:lnTo>
                  <a:lnTo>
                    <a:pt x="806594" y="560070"/>
                  </a:lnTo>
                  <a:lnTo>
                    <a:pt x="810590" y="557530"/>
                  </a:lnTo>
                  <a:lnTo>
                    <a:pt x="814620" y="553720"/>
                  </a:lnTo>
                  <a:lnTo>
                    <a:pt x="822262" y="547370"/>
                  </a:lnTo>
                  <a:lnTo>
                    <a:pt x="837848" y="534670"/>
                  </a:lnTo>
                  <a:lnTo>
                    <a:pt x="845773" y="529590"/>
                  </a:lnTo>
                  <a:lnTo>
                    <a:pt x="851086" y="524510"/>
                  </a:lnTo>
                  <a:lnTo>
                    <a:pt x="856458" y="520700"/>
                  </a:lnTo>
                  <a:lnTo>
                    <a:pt x="878263" y="505460"/>
                  </a:lnTo>
                  <a:lnTo>
                    <a:pt x="894944" y="495300"/>
                  </a:lnTo>
                  <a:lnTo>
                    <a:pt x="903388" y="488950"/>
                  </a:lnTo>
                  <a:lnTo>
                    <a:pt x="911902" y="483870"/>
                  </a:lnTo>
                  <a:lnTo>
                    <a:pt x="937900" y="468630"/>
                  </a:lnTo>
                  <a:lnTo>
                    <a:pt x="946720" y="464820"/>
                  </a:lnTo>
                  <a:lnTo>
                    <a:pt x="955624" y="459740"/>
                  </a:lnTo>
                  <a:lnTo>
                    <a:pt x="964622" y="455930"/>
                  </a:lnTo>
                  <a:lnTo>
                    <a:pt x="973722" y="450850"/>
                  </a:lnTo>
                  <a:lnTo>
                    <a:pt x="995356" y="441960"/>
                  </a:lnTo>
                  <a:lnTo>
                    <a:pt x="1005243" y="439420"/>
                  </a:lnTo>
                  <a:lnTo>
                    <a:pt x="1008818" y="438150"/>
                  </a:lnTo>
                  <a:lnTo>
                    <a:pt x="1012849" y="436880"/>
                  </a:lnTo>
                  <a:lnTo>
                    <a:pt x="1012695" y="435610"/>
                  </a:lnTo>
                  <a:lnTo>
                    <a:pt x="1123872" y="435610"/>
                  </a:lnTo>
                  <a:lnTo>
                    <a:pt x="1099814" y="452120"/>
                  </a:lnTo>
                  <a:lnTo>
                    <a:pt x="1070434" y="480060"/>
                  </a:lnTo>
                  <a:lnTo>
                    <a:pt x="1038412" y="509270"/>
                  </a:lnTo>
                  <a:lnTo>
                    <a:pt x="1007065" y="534670"/>
                  </a:lnTo>
                  <a:lnTo>
                    <a:pt x="970009" y="554990"/>
                  </a:lnTo>
                  <a:lnTo>
                    <a:pt x="925494" y="570230"/>
                  </a:lnTo>
                  <a:lnTo>
                    <a:pt x="871770" y="577850"/>
                  </a:lnTo>
                  <a:close/>
                </a:path>
                <a:path w="1533525" h="947420">
                  <a:moveTo>
                    <a:pt x="627899" y="947420"/>
                  </a:moveTo>
                  <a:lnTo>
                    <a:pt x="568264" y="947420"/>
                  </a:lnTo>
                  <a:lnTo>
                    <a:pt x="513922" y="943610"/>
                  </a:lnTo>
                  <a:lnTo>
                    <a:pt x="464451" y="933450"/>
                  </a:lnTo>
                  <a:lnTo>
                    <a:pt x="419428" y="920750"/>
                  </a:lnTo>
                  <a:lnTo>
                    <a:pt x="378431" y="904240"/>
                  </a:lnTo>
                  <a:lnTo>
                    <a:pt x="341038" y="885190"/>
                  </a:lnTo>
                  <a:lnTo>
                    <a:pt x="306826" y="863600"/>
                  </a:lnTo>
                  <a:lnTo>
                    <a:pt x="275373" y="839470"/>
                  </a:lnTo>
                  <a:lnTo>
                    <a:pt x="204166" y="777240"/>
                  </a:lnTo>
                  <a:lnTo>
                    <a:pt x="165167" y="739140"/>
                  </a:lnTo>
                  <a:lnTo>
                    <a:pt x="127615" y="704850"/>
                  </a:lnTo>
                  <a:lnTo>
                    <a:pt x="89866" y="676910"/>
                  </a:lnTo>
                  <a:lnTo>
                    <a:pt x="50277" y="656590"/>
                  </a:lnTo>
                  <a:lnTo>
                    <a:pt x="7204" y="645160"/>
                  </a:lnTo>
                  <a:lnTo>
                    <a:pt x="1807" y="645160"/>
                  </a:lnTo>
                  <a:lnTo>
                    <a:pt x="0" y="638810"/>
                  </a:lnTo>
                  <a:lnTo>
                    <a:pt x="47160" y="607060"/>
                  </a:lnTo>
                  <a:lnTo>
                    <a:pt x="90586" y="584200"/>
                  </a:lnTo>
                  <a:lnTo>
                    <a:pt x="134471" y="565150"/>
                  </a:lnTo>
                  <a:lnTo>
                    <a:pt x="178576" y="551180"/>
                  </a:lnTo>
                  <a:lnTo>
                    <a:pt x="222667" y="541020"/>
                  </a:lnTo>
                  <a:lnTo>
                    <a:pt x="266508" y="534670"/>
                  </a:lnTo>
                  <a:lnTo>
                    <a:pt x="309861" y="532130"/>
                  </a:lnTo>
                  <a:lnTo>
                    <a:pt x="352492" y="533400"/>
                  </a:lnTo>
                  <a:lnTo>
                    <a:pt x="394164" y="538480"/>
                  </a:lnTo>
                  <a:lnTo>
                    <a:pt x="434641" y="547370"/>
                  </a:lnTo>
                  <a:lnTo>
                    <a:pt x="473688" y="560070"/>
                  </a:lnTo>
                  <a:lnTo>
                    <a:pt x="511068" y="575310"/>
                  </a:lnTo>
                  <a:lnTo>
                    <a:pt x="546545" y="593090"/>
                  </a:lnTo>
                  <a:lnTo>
                    <a:pt x="579884" y="614680"/>
                  </a:lnTo>
                  <a:lnTo>
                    <a:pt x="610848" y="638810"/>
                  </a:lnTo>
                  <a:lnTo>
                    <a:pt x="639201" y="665480"/>
                  </a:lnTo>
                  <a:lnTo>
                    <a:pt x="645577" y="673100"/>
                  </a:lnTo>
                  <a:lnTo>
                    <a:pt x="295961" y="673100"/>
                  </a:lnTo>
                  <a:lnTo>
                    <a:pt x="295674" y="674370"/>
                  </a:lnTo>
                  <a:lnTo>
                    <a:pt x="303452" y="676910"/>
                  </a:lnTo>
                  <a:lnTo>
                    <a:pt x="310349" y="679450"/>
                  </a:lnTo>
                  <a:lnTo>
                    <a:pt x="317182" y="680720"/>
                  </a:lnTo>
                  <a:lnTo>
                    <a:pt x="335458" y="688340"/>
                  </a:lnTo>
                  <a:lnTo>
                    <a:pt x="344498" y="690880"/>
                  </a:lnTo>
                  <a:lnTo>
                    <a:pt x="371264" y="702310"/>
                  </a:lnTo>
                  <a:lnTo>
                    <a:pt x="388844" y="711200"/>
                  </a:lnTo>
                  <a:lnTo>
                    <a:pt x="406231" y="718820"/>
                  </a:lnTo>
                  <a:lnTo>
                    <a:pt x="423441" y="727710"/>
                  </a:lnTo>
                  <a:lnTo>
                    <a:pt x="440486" y="737870"/>
                  </a:lnTo>
                  <a:lnTo>
                    <a:pt x="457377" y="746760"/>
                  </a:lnTo>
                  <a:lnTo>
                    <a:pt x="474118" y="756920"/>
                  </a:lnTo>
                  <a:lnTo>
                    <a:pt x="490709" y="765810"/>
                  </a:lnTo>
                  <a:lnTo>
                    <a:pt x="507166" y="775970"/>
                  </a:lnTo>
                  <a:lnTo>
                    <a:pt x="523486" y="787400"/>
                  </a:lnTo>
                  <a:lnTo>
                    <a:pt x="555714" y="807720"/>
                  </a:lnTo>
                  <a:lnTo>
                    <a:pt x="563685" y="814070"/>
                  </a:lnTo>
                  <a:lnTo>
                    <a:pt x="579526" y="824230"/>
                  </a:lnTo>
                  <a:lnTo>
                    <a:pt x="587397" y="830580"/>
                  </a:lnTo>
                  <a:lnTo>
                    <a:pt x="595226" y="835660"/>
                  </a:lnTo>
                  <a:lnTo>
                    <a:pt x="603019" y="842010"/>
                  </a:lnTo>
                  <a:lnTo>
                    <a:pt x="610776" y="847090"/>
                  </a:lnTo>
                  <a:lnTo>
                    <a:pt x="618496" y="853440"/>
                  </a:lnTo>
                  <a:lnTo>
                    <a:pt x="648970" y="876300"/>
                  </a:lnTo>
                  <a:lnTo>
                    <a:pt x="663936" y="889000"/>
                  </a:lnTo>
                  <a:lnTo>
                    <a:pt x="678698" y="900430"/>
                  </a:lnTo>
                  <a:lnTo>
                    <a:pt x="696080" y="915670"/>
                  </a:lnTo>
                  <a:lnTo>
                    <a:pt x="701796" y="920750"/>
                  </a:lnTo>
                  <a:lnTo>
                    <a:pt x="705210" y="927100"/>
                  </a:lnTo>
                  <a:lnTo>
                    <a:pt x="705198" y="932180"/>
                  </a:lnTo>
                  <a:lnTo>
                    <a:pt x="702142" y="937260"/>
                  </a:lnTo>
                  <a:lnTo>
                    <a:pt x="696424" y="941070"/>
                  </a:lnTo>
                  <a:lnTo>
                    <a:pt x="693250" y="941070"/>
                  </a:lnTo>
                  <a:lnTo>
                    <a:pt x="627899" y="947420"/>
                  </a:lnTo>
                  <a:close/>
                </a:path>
                <a:path w="1533525" h="947420">
                  <a:moveTo>
                    <a:pt x="807079" y="891540"/>
                  </a:moveTo>
                  <a:lnTo>
                    <a:pt x="800850" y="890270"/>
                  </a:lnTo>
                  <a:lnTo>
                    <a:pt x="796392" y="885190"/>
                  </a:lnTo>
                  <a:lnTo>
                    <a:pt x="795226" y="878840"/>
                  </a:lnTo>
                  <a:lnTo>
                    <a:pt x="802983" y="838200"/>
                  </a:lnTo>
                  <a:lnTo>
                    <a:pt x="814743" y="798830"/>
                  </a:lnTo>
                  <a:lnTo>
                    <a:pt x="830293" y="762000"/>
                  </a:lnTo>
                  <a:lnTo>
                    <a:pt x="849398" y="727710"/>
                  </a:lnTo>
                  <a:lnTo>
                    <a:pt x="871822" y="695960"/>
                  </a:lnTo>
                  <a:lnTo>
                    <a:pt x="897329" y="665480"/>
                  </a:lnTo>
                  <a:lnTo>
                    <a:pt x="925682" y="638810"/>
                  </a:lnTo>
                  <a:lnTo>
                    <a:pt x="956647" y="614680"/>
                  </a:lnTo>
                  <a:lnTo>
                    <a:pt x="989986" y="593090"/>
                  </a:lnTo>
                  <a:lnTo>
                    <a:pt x="1025464" y="575310"/>
                  </a:lnTo>
                  <a:lnTo>
                    <a:pt x="1062845" y="560070"/>
                  </a:lnTo>
                  <a:lnTo>
                    <a:pt x="1101892" y="547370"/>
                  </a:lnTo>
                  <a:lnTo>
                    <a:pt x="1142370" y="538480"/>
                  </a:lnTo>
                  <a:lnTo>
                    <a:pt x="1184043" y="533400"/>
                  </a:lnTo>
                  <a:lnTo>
                    <a:pt x="1226674" y="532130"/>
                  </a:lnTo>
                  <a:lnTo>
                    <a:pt x="1270028" y="534670"/>
                  </a:lnTo>
                  <a:lnTo>
                    <a:pt x="1313869" y="541020"/>
                  </a:lnTo>
                  <a:lnTo>
                    <a:pt x="1357960" y="551180"/>
                  </a:lnTo>
                  <a:lnTo>
                    <a:pt x="1402066" y="565150"/>
                  </a:lnTo>
                  <a:lnTo>
                    <a:pt x="1445951" y="584200"/>
                  </a:lnTo>
                  <a:lnTo>
                    <a:pt x="1489378" y="607060"/>
                  </a:lnTo>
                  <a:lnTo>
                    <a:pt x="1532112" y="635000"/>
                  </a:lnTo>
                  <a:lnTo>
                    <a:pt x="1533392" y="636270"/>
                  </a:lnTo>
                  <a:lnTo>
                    <a:pt x="1533392" y="645160"/>
                  </a:lnTo>
                  <a:lnTo>
                    <a:pt x="1529324" y="645160"/>
                  </a:lnTo>
                  <a:lnTo>
                    <a:pt x="1486251" y="656590"/>
                  </a:lnTo>
                  <a:lnTo>
                    <a:pt x="1454086" y="673100"/>
                  </a:lnTo>
                  <a:lnTo>
                    <a:pt x="1240572" y="673100"/>
                  </a:lnTo>
                  <a:lnTo>
                    <a:pt x="1232625" y="675640"/>
                  </a:lnTo>
                  <a:lnTo>
                    <a:pt x="1218514" y="678180"/>
                  </a:lnTo>
                  <a:lnTo>
                    <a:pt x="1190295" y="685800"/>
                  </a:lnTo>
                  <a:lnTo>
                    <a:pt x="1180983" y="689610"/>
                  </a:lnTo>
                  <a:lnTo>
                    <a:pt x="1144157" y="702310"/>
                  </a:lnTo>
                  <a:lnTo>
                    <a:pt x="1090054" y="725170"/>
                  </a:lnTo>
                  <a:lnTo>
                    <a:pt x="1072283" y="734060"/>
                  </a:lnTo>
                  <a:lnTo>
                    <a:pt x="1054637" y="741680"/>
                  </a:lnTo>
                  <a:lnTo>
                    <a:pt x="1002426" y="768350"/>
                  </a:lnTo>
                  <a:lnTo>
                    <a:pt x="985245" y="778510"/>
                  </a:lnTo>
                  <a:lnTo>
                    <a:pt x="968178" y="787400"/>
                  </a:lnTo>
                  <a:lnTo>
                    <a:pt x="901039" y="828040"/>
                  </a:lnTo>
                  <a:lnTo>
                    <a:pt x="884539" y="839470"/>
                  </a:lnTo>
                  <a:lnTo>
                    <a:pt x="868167" y="849630"/>
                  </a:lnTo>
                  <a:lnTo>
                    <a:pt x="835836" y="872490"/>
                  </a:lnTo>
                  <a:lnTo>
                    <a:pt x="830236" y="876300"/>
                  </a:lnTo>
                  <a:lnTo>
                    <a:pt x="824653" y="881380"/>
                  </a:lnTo>
                  <a:lnTo>
                    <a:pt x="813555" y="889000"/>
                  </a:lnTo>
                  <a:lnTo>
                    <a:pt x="807079" y="891540"/>
                  </a:lnTo>
                  <a:close/>
                </a:path>
                <a:path w="1533525" h="947420">
                  <a:moveTo>
                    <a:pt x="729455" y="891540"/>
                  </a:moveTo>
                  <a:lnTo>
                    <a:pt x="722982" y="889000"/>
                  </a:lnTo>
                  <a:lnTo>
                    <a:pt x="711878" y="881380"/>
                  </a:lnTo>
                  <a:lnTo>
                    <a:pt x="706294" y="876300"/>
                  </a:lnTo>
                  <a:lnTo>
                    <a:pt x="700692" y="872490"/>
                  </a:lnTo>
                  <a:lnTo>
                    <a:pt x="668360" y="849630"/>
                  </a:lnTo>
                  <a:lnTo>
                    <a:pt x="651989" y="839470"/>
                  </a:lnTo>
                  <a:lnTo>
                    <a:pt x="635493" y="828040"/>
                  </a:lnTo>
                  <a:lnTo>
                    <a:pt x="568349" y="787400"/>
                  </a:lnTo>
                  <a:lnTo>
                    <a:pt x="551284" y="778510"/>
                  </a:lnTo>
                  <a:lnTo>
                    <a:pt x="534105" y="768350"/>
                  </a:lnTo>
                  <a:lnTo>
                    <a:pt x="481892" y="741680"/>
                  </a:lnTo>
                  <a:lnTo>
                    <a:pt x="464249" y="734060"/>
                  </a:lnTo>
                  <a:lnTo>
                    <a:pt x="446480" y="725170"/>
                  </a:lnTo>
                  <a:lnTo>
                    <a:pt x="392375" y="702310"/>
                  </a:lnTo>
                  <a:lnTo>
                    <a:pt x="355544" y="689610"/>
                  </a:lnTo>
                  <a:lnTo>
                    <a:pt x="346233" y="685800"/>
                  </a:lnTo>
                  <a:lnTo>
                    <a:pt x="318014" y="678180"/>
                  </a:lnTo>
                  <a:lnTo>
                    <a:pt x="303903" y="675640"/>
                  </a:lnTo>
                  <a:lnTo>
                    <a:pt x="295961" y="673100"/>
                  </a:lnTo>
                  <a:lnTo>
                    <a:pt x="645577" y="673100"/>
                  </a:lnTo>
                  <a:lnTo>
                    <a:pt x="664707" y="695960"/>
                  </a:lnTo>
                  <a:lnTo>
                    <a:pt x="687131" y="727710"/>
                  </a:lnTo>
                  <a:lnTo>
                    <a:pt x="706235" y="762000"/>
                  </a:lnTo>
                  <a:lnTo>
                    <a:pt x="721785" y="798830"/>
                  </a:lnTo>
                  <a:lnTo>
                    <a:pt x="733545" y="838200"/>
                  </a:lnTo>
                  <a:lnTo>
                    <a:pt x="741277" y="878840"/>
                  </a:lnTo>
                  <a:lnTo>
                    <a:pt x="740142" y="885190"/>
                  </a:lnTo>
                  <a:lnTo>
                    <a:pt x="735683" y="890270"/>
                  </a:lnTo>
                  <a:lnTo>
                    <a:pt x="729455" y="891540"/>
                  </a:lnTo>
                  <a:close/>
                </a:path>
                <a:path w="1533525" h="947420">
                  <a:moveTo>
                    <a:pt x="968266" y="947420"/>
                  </a:moveTo>
                  <a:lnTo>
                    <a:pt x="908630" y="947420"/>
                  </a:lnTo>
                  <a:lnTo>
                    <a:pt x="843278" y="941070"/>
                  </a:lnTo>
                  <a:lnTo>
                    <a:pt x="840109" y="941070"/>
                  </a:lnTo>
                  <a:lnTo>
                    <a:pt x="834390" y="937260"/>
                  </a:lnTo>
                  <a:lnTo>
                    <a:pt x="831333" y="932180"/>
                  </a:lnTo>
                  <a:lnTo>
                    <a:pt x="831321" y="927100"/>
                  </a:lnTo>
                  <a:lnTo>
                    <a:pt x="834737" y="920750"/>
                  </a:lnTo>
                  <a:lnTo>
                    <a:pt x="840452" y="915670"/>
                  </a:lnTo>
                  <a:lnTo>
                    <a:pt x="857845" y="900430"/>
                  </a:lnTo>
                  <a:lnTo>
                    <a:pt x="872600" y="889000"/>
                  </a:lnTo>
                  <a:lnTo>
                    <a:pt x="887564" y="876300"/>
                  </a:lnTo>
                  <a:lnTo>
                    <a:pt x="918037" y="853440"/>
                  </a:lnTo>
                  <a:lnTo>
                    <a:pt x="925757" y="847090"/>
                  </a:lnTo>
                  <a:lnTo>
                    <a:pt x="933515" y="842010"/>
                  </a:lnTo>
                  <a:lnTo>
                    <a:pt x="941309" y="835660"/>
                  </a:lnTo>
                  <a:lnTo>
                    <a:pt x="949141" y="830580"/>
                  </a:lnTo>
                  <a:lnTo>
                    <a:pt x="957011" y="824230"/>
                  </a:lnTo>
                  <a:lnTo>
                    <a:pt x="972849" y="814070"/>
                  </a:lnTo>
                  <a:lnTo>
                    <a:pt x="980819" y="807720"/>
                  </a:lnTo>
                  <a:lnTo>
                    <a:pt x="1013053" y="787400"/>
                  </a:lnTo>
                  <a:lnTo>
                    <a:pt x="1029374" y="775970"/>
                  </a:lnTo>
                  <a:lnTo>
                    <a:pt x="1045829" y="765810"/>
                  </a:lnTo>
                  <a:lnTo>
                    <a:pt x="1062418" y="756920"/>
                  </a:lnTo>
                  <a:lnTo>
                    <a:pt x="1079158" y="746760"/>
                  </a:lnTo>
                  <a:lnTo>
                    <a:pt x="1096051" y="737870"/>
                  </a:lnTo>
                  <a:lnTo>
                    <a:pt x="1113097" y="727710"/>
                  </a:lnTo>
                  <a:lnTo>
                    <a:pt x="1130302" y="718820"/>
                  </a:lnTo>
                  <a:lnTo>
                    <a:pt x="1147690" y="711200"/>
                  </a:lnTo>
                  <a:lnTo>
                    <a:pt x="1165272" y="702310"/>
                  </a:lnTo>
                  <a:lnTo>
                    <a:pt x="1192038" y="690880"/>
                  </a:lnTo>
                  <a:lnTo>
                    <a:pt x="1201075" y="688340"/>
                  </a:lnTo>
                  <a:lnTo>
                    <a:pt x="1219351" y="680720"/>
                  </a:lnTo>
                  <a:lnTo>
                    <a:pt x="1226183" y="679450"/>
                  </a:lnTo>
                  <a:lnTo>
                    <a:pt x="1233081" y="676910"/>
                  </a:lnTo>
                  <a:lnTo>
                    <a:pt x="1240864" y="674370"/>
                  </a:lnTo>
                  <a:lnTo>
                    <a:pt x="1240572" y="673100"/>
                  </a:lnTo>
                  <a:lnTo>
                    <a:pt x="1454086" y="673100"/>
                  </a:lnTo>
                  <a:lnTo>
                    <a:pt x="1446663" y="676910"/>
                  </a:lnTo>
                  <a:lnTo>
                    <a:pt x="1408916" y="704850"/>
                  </a:lnTo>
                  <a:lnTo>
                    <a:pt x="1371366" y="739140"/>
                  </a:lnTo>
                  <a:lnTo>
                    <a:pt x="1332369" y="777240"/>
                  </a:lnTo>
                  <a:lnTo>
                    <a:pt x="1290282" y="815340"/>
                  </a:lnTo>
                  <a:lnTo>
                    <a:pt x="1229707" y="863600"/>
                  </a:lnTo>
                  <a:lnTo>
                    <a:pt x="1195494" y="885190"/>
                  </a:lnTo>
                  <a:lnTo>
                    <a:pt x="1158100" y="904240"/>
                  </a:lnTo>
                  <a:lnTo>
                    <a:pt x="1117103" y="920750"/>
                  </a:lnTo>
                  <a:lnTo>
                    <a:pt x="1072080" y="933450"/>
                  </a:lnTo>
                  <a:lnTo>
                    <a:pt x="1022608" y="943610"/>
                  </a:lnTo>
                  <a:lnTo>
                    <a:pt x="968266" y="947420"/>
                  </a:lnTo>
                  <a:close/>
                </a:path>
              </a:pathLst>
            </a:custGeom>
            <a:solidFill>
              <a:srgbClr val="0C9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958774" y="7926699"/>
              <a:ext cx="917575" cy="916940"/>
            </a:xfrm>
            <a:custGeom>
              <a:avLst/>
              <a:gdLst/>
              <a:ahLst/>
              <a:cxnLst/>
              <a:rect l="l" t="t" r="r" b="b"/>
              <a:pathLst>
                <a:path w="917575" h="916940">
                  <a:moveTo>
                    <a:pt x="706475" y="294639"/>
                  </a:moveTo>
                  <a:lnTo>
                    <a:pt x="649417" y="292099"/>
                  </a:lnTo>
                  <a:lnTo>
                    <a:pt x="599510" y="281939"/>
                  </a:lnTo>
                  <a:lnTo>
                    <a:pt x="555881" y="266699"/>
                  </a:lnTo>
                  <a:lnTo>
                    <a:pt x="517653" y="247649"/>
                  </a:lnTo>
                  <a:lnTo>
                    <a:pt x="483951" y="224789"/>
                  </a:lnTo>
                  <a:lnTo>
                    <a:pt x="453899" y="200659"/>
                  </a:lnTo>
                  <a:lnTo>
                    <a:pt x="409930" y="160019"/>
                  </a:lnTo>
                  <a:lnTo>
                    <a:pt x="369588" y="121919"/>
                  </a:lnTo>
                  <a:lnTo>
                    <a:pt x="328931" y="93979"/>
                  </a:lnTo>
                  <a:lnTo>
                    <a:pt x="284015" y="80009"/>
                  </a:lnTo>
                  <a:lnTo>
                    <a:pt x="280180" y="80009"/>
                  </a:lnTo>
                  <a:lnTo>
                    <a:pt x="278896" y="74929"/>
                  </a:lnTo>
                  <a:lnTo>
                    <a:pt x="326763" y="44449"/>
                  </a:lnTo>
                  <a:lnTo>
                    <a:pt x="372374" y="24129"/>
                  </a:lnTo>
                  <a:lnTo>
                    <a:pt x="418348" y="8889"/>
                  </a:lnTo>
                  <a:lnTo>
                    <a:pt x="464154" y="1269"/>
                  </a:lnTo>
                  <a:lnTo>
                    <a:pt x="509265" y="0"/>
                  </a:lnTo>
                  <a:lnTo>
                    <a:pt x="553152" y="2539"/>
                  </a:lnTo>
                  <a:lnTo>
                    <a:pt x="595283" y="12699"/>
                  </a:lnTo>
                  <a:lnTo>
                    <a:pt x="635132" y="26669"/>
                  </a:lnTo>
                  <a:lnTo>
                    <a:pt x="672168" y="45719"/>
                  </a:lnTo>
                  <a:lnTo>
                    <a:pt x="705862" y="68579"/>
                  </a:lnTo>
                  <a:lnTo>
                    <a:pt x="735685" y="96519"/>
                  </a:lnTo>
                  <a:lnTo>
                    <a:pt x="737719" y="99059"/>
                  </a:lnTo>
                  <a:lnTo>
                    <a:pt x="489222" y="99059"/>
                  </a:lnTo>
                  <a:lnTo>
                    <a:pt x="489018" y="100329"/>
                  </a:lnTo>
                  <a:lnTo>
                    <a:pt x="494548" y="101599"/>
                  </a:lnTo>
                  <a:lnTo>
                    <a:pt x="499448" y="104139"/>
                  </a:lnTo>
                  <a:lnTo>
                    <a:pt x="504306" y="105409"/>
                  </a:lnTo>
                  <a:lnTo>
                    <a:pt x="510824" y="107949"/>
                  </a:lnTo>
                  <a:lnTo>
                    <a:pt x="517293" y="109219"/>
                  </a:lnTo>
                  <a:lnTo>
                    <a:pt x="530098" y="114299"/>
                  </a:lnTo>
                  <a:lnTo>
                    <a:pt x="542740" y="120649"/>
                  </a:lnTo>
                  <a:lnTo>
                    <a:pt x="555233" y="125729"/>
                  </a:lnTo>
                  <a:lnTo>
                    <a:pt x="603934" y="151129"/>
                  </a:lnTo>
                  <a:lnTo>
                    <a:pt x="615831" y="158749"/>
                  </a:lnTo>
                  <a:lnTo>
                    <a:pt x="627617" y="165099"/>
                  </a:lnTo>
                  <a:lnTo>
                    <a:pt x="662414" y="187959"/>
                  </a:lnTo>
                  <a:lnTo>
                    <a:pt x="690741" y="207009"/>
                  </a:lnTo>
                  <a:lnTo>
                    <a:pt x="707434" y="218439"/>
                  </a:lnTo>
                  <a:lnTo>
                    <a:pt x="712947" y="223519"/>
                  </a:lnTo>
                  <a:lnTo>
                    <a:pt x="729322" y="234949"/>
                  </a:lnTo>
                  <a:lnTo>
                    <a:pt x="740091" y="243839"/>
                  </a:lnTo>
                  <a:lnTo>
                    <a:pt x="750726" y="252729"/>
                  </a:lnTo>
                  <a:lnTo>
                    <a:pt x="761211" y="261619"/>
                  </a:lnTo>
                  <a:lnTo>
                    <a:pt x="766760" y="265429"/>
                  </a:lnTo>
                  <a:lnTo>
                    <a:pt x="772237" y="270509"/>
                  </a:lnTo>
                  <a:lnTo>
                    <a:pt x="782606" y="279399"/>
                  </a:lnTo>
                  <a:lnTo>
                    <a:pt x="780376" y="288289"/>
                  </a:lnTo>
                  <a:lnTo>
                    <a:pt x="773072" y="289559"/>
                  </a:lnTo>
                  <a:lnTo>
                    <a:pt x="771562" y="289559"/>
                  </a:lnTo>
                  <a:lnTo>
                    <a:pt x="706475" y="294639"/>
                  </a:lnTo>
                  <a:close/>
                </a:path>
                <a:path w="917575" h="916940">
                  <a:moveTo>
                    <a:pt x="798456" y="257809"/>
                  </a:moveTo>
                  <a:lnTo>
                    <a:pt x="787449" y="248919"/>
                  </a:lnTo>
                  <a:lnTo>
                    <a:pt x="776846" y="241299"/>
                  </a:lnTo>
                  <a:lnTo>
                    <a:pt x="765409" y="233679"/>
                  </a:lnTo>
                  <a:lnTo>
                    <a:pt x="753869" y="224789"/>
                  </a:lnTo>
                  <a:lnTo>
                    <a:pt x="712773" y="198119"/>
                  </a:lnTo>
                  <a:lnTo>
                    <a:pt x="706818" y="195579"/>
                  </a:lnTo>
                  <a:lnTo>
                    <a:pt x="682796" y="180339"/>
                  </a:lnTo>
                  <a:lnTo>
                    <a:pt x="658460" y="167639"/>
                  </a:lnTo>
                  <a:lnTo>
                    <a:pt x="596191" y="135889"/>
                  </a:lnTo>
                  <a:lnTo>
                    <a:pt x="531567" y="110489"/>
                  </a:lnTo>
                  <a:lnTo>
                    <a:pt x="524948" y="109219"/>
                  </a:lnTo>
                  <a:lnTo>
                    <a:pt x="518297" y="106679"/>
                  </a:lnTo>
                  <a:lnTo>
                    <a:pt x="511613" y="105409"/>
                  </a:lnTo>
                  <a:lnTo>
                    <a:pt x="504895" y="102869"/>
                  </a:lnTo>
                  <a:lnTo>
                    <a:pt x="494865" y="100329"/>
                  </a:lnTo>
                  <a:lnTo>
                    <a:pt x="489222" y="99059"/>
                  </a:lnTo>
                  <a:lnTo>
                    <a:pt x="737719" y="99059"/>
                  </a:lnTo>
                  <a:lnTo>
                    <a:pt x="781602" y="163829"/>
                  </a:lnTo>
                  <a:lnTo>
                    <a:pt x="796637" y="203199"/>
                  </a:lnTo>
                  <a:lnTo>
                    <a:pt x="805685" y="245109"/>
                  </a:lnTo>
                  <a:lnTo>
                    <a:pt x="806651" y="252729"/>
                  </a:lnTo>
                  <a:lnTo>
                    <a:pt x="798456" y="257809"/>
                  </a:lnTo>
                  <a:close/>
                </a:path>
                <a:path w="917575" h="916940">
                  <a:moveTo>
                    <a:pt x="75014" y="637539"/>
                  </a:moveTo>
                  <a:lnTo>
                    <a:pt x="45062" y="590549"/>
                  </a:lnTo>
                  <a:lnTo>
                    <a:pt x="24200" y="544829"/>
                  </a:lnTo>
                  <a:lnTo>
                    <a:pt x="9911" y="497839"/>
                  </a:lnTo>
                  <a:lnTo>
                    <a:pt x="1906" y="452119"/>
                  </a:lnTo>
                  <a:lnTo>
                    <a:pt x="124" y="412749"/>
                  </a:lnTo>
                  <a:lnTo>
                    <a:pt x="0" y="406399"/>
                  </a:lnTo>
                  <a:lnTo>
                    <a:pt x="3586" y="363219"/>
                  </a:lnTo>
                  <a:lnTo>
                    <a:pt x="12693" y="321309"/>
                  </a:lnTo>
                  <a:lnTo>
                    <a:pt x="26924" y="281939"/>
                  </a:lnTo>
                  <a:lnTo>
                    <a:pt x="45991" y="245109"/>
                  </a:lnTo>
                  <a:lnTo>
                    <a:pt x="69603" y="210819"/>
                  </a:lnTo>
                  <a:lnTo>
                    <a:pt x="97471" y="181609"/>
                  </a:lnTo>
                  <a:lnTo>
                    <a:pt x="129305" y="156209"/>
                  </a:lnTo>
                  <a:lnTo>
                    <a:pt x="164816" y="134619"/>
                  </a:lnTo>
                  <a:lnTo>
                    <a:pt x="203714" y="120649"/>
                  </a:lnTo>
                  <a:lnTo>
                    <a:pt x="245709" y="110489"/>
                  </a:lnTo>
                  <a:lnTo>
                    <a:pt x="253055" y="110489"/>
                  </a:lnTo>
                  <a:lnTo>
                    <a:pt x="257799" y="118109"/>
                  </a:lnTo>
                  <a:lnTo>
                    <a:pt x="249454" y="129539"/>
                  </a:lnTo>
                  <a:lnTo>
                    <a:pt x="245558" y="134619"/>
                  </a:lnTo>
                  <a:lnTo>
                    <a:pt x="241727" y="139699"/>
                  </a:lnTo>
                  <a:lnTo>
                    <a:pt x="233615" y="151129"/>
                  </a:lnTo>
                  <a:lnTo>
                    <a:pt x="225687" y="162559"/>
                  </a:lnTo>
                  <a:lnTo>
                    <a:pt x="217930" y="173989"/>
                  </a:lnTo>
                  <a:lnTo>
                    <a:pt x="210333" y="186689"/>
                  </a:lnTo>
                  <a:lnTo>
                    <a:pt x="206594" y="191769"/>
                  </a:lnTo>
                  <a:lnTo>
                    <a:pt x="202890" y="198119"/>
                  </a:lnTo>
                  <a:lnTo>
                    <a:pt x="199222" y="204469"/>
                  </a:lnTo>
                  <a:lnTo>
                    <a:pt x="195589" y="209549"/>
                  </a:lnTo>
                  <a:lnTo>
                    <a:pt x="192002" y="215899"/>
                  </a:lnTo>
                  <a:lnTo>
                    <a:pt x="188449" y="222249"/>
                  </a:lnTo>
                  <a:lnTo>
                    <a:pt x="184931" y="227329"/>
                  </a:lnTo>
                  <a:lnTo>
                    <a:pt x="181449" y="233679"/>
                  </a:lnTo>
                  <a:lnTo>
                    <a:pt x="174593" y="246379"/>
                  </a:lnTo>
                  <a:lnTo>
                    <a:pt x="167894" y="257809"/>
                  </a:lnTo>
                  <a:lnTo>
                    <a:pt x="161351" y="270509"/>
                  </a:lnTo>
                  <a:lnTo>
                    <a:pt x="154965" y="283209"/>
                  </a:lnTo>
                  <a:lnTo>
                    <a:pt x="148746" y="295909"/>
                  </a:lnTo>
                  <a:lnTo>
                    <a:pt x="142715" y="307339"/>
                  </a:lnTo>
                  <a:lnTo>
                    <a:pt x="136880" y="320039"/>
                  </a:lnTo>
                  <a:lnTo>
                    <a:pt x="131249" y="332739"/>
                  </a:lnTo>
                  <a:lnTo>
                    <a:pt x="125850" y="345439"/>
                  </a:lnTo>
                  <a:lnTo>
                    <a:pt x="120708" y="359409"/>
                  </a:lnTo>
                  <a:lnTo>
                    <a:pt x="115864" y="372109"/>
                  </a:lnTo>
                  <a:lnTo>
                    <a:pt x="111356" y="384809"/>
                  </a:lnTo>
                  <a:lnTo>
                    <a:pt x="109246" y="391159"/>
                  </a:lnTo>
                  <a:lnTo>
                    <a:pt x="107247" y="398779"/>
                  </a:lnTo>
                  <a:lnTo>
                    <a:pt x="105371" y="405129"/>
                  </a:lnTo>
                  <a:lnTo>
                    <a:pt x="103630" y="411479"/>
                  </a:lnTo>
                  <a:lnTo>
                    <a:pt x="102388" y="416559"/>
                  </a:lnTo>
                  <a:lnTo>
                    <a:pt x="101263" y="421639"/>
                  </a:lnTo>
                  <a:lnTo>
                    <a:pt x="100183" y="427989"/>
                  </a:lnTo>
                  <a:lnTo>
                    <a:pt x="228943" y="427989"/>
                  </a:lnTo>
                  <a:lnTo>
                    <a:pt x="225608" y="433069"/>
                  </a:lnTo>
                  <a:lnTo>
                    <a:pt x="201236" y="462279"/>
                  </a:lnTo>
                  <a:lnTo>
                    <a:pt x="122635" y="547369"/>
                  </a:lnTo>
                  <a:lnTo>
                    <a:pt x="94235" y="588009"/>
                  </a:lnTo>
                  <a:lnTo>
                    <a:pt x="80351" y="632459"/>
                  </a:lnTo>
                  <a:lnTo>
                    <a:pt x="79966" y="636269"/>
                  </a:lnTo>
                  <a:lnTo>
                    <a:pt x="75014" y="637539"/>
                  </a:lnTo>
                  <a:close/>
                </a:path>
                <a:path w="917575" h="916940">
                  <a:moveTo>
                    <a:pt x="228943" y="427989"/>
                  </a:moveTo>
                  <a:lnTo>
                    <a:pt x="101051" y="427989"/>
                  </a:lnTo>
                  <a:lnTo>
                    <a:pt x="102558" y="421639"/>
                  </a:lnTo>
                  <a:lnTo>
                    <a:pt x="104052" y="417829"/>
                  </a:lnTo>
                  <a:lnTo>
                    <a:pt x="105660" y="412749"/>
                  </a:lnTo>
                  <a:lnTo>
                    <a:pt x="107899" y="406399"/>
                  </a:lnTo>
                  <a:lnTo>
                    <a:pt x="110264" y="398779"/>
                  </a:lnTo>
                  <a:lnTo>
                    <a:pt x="112745" y="392429"/>
                  </a:lnTo>
                  <a:lnTo>
                    <a:pt x="115331" y="386079"/>
                  </a:lnTo>
                  <a:lnTo>
                    <a:pt x="120779" y="373379"/>
                  </a:lnTo>
                  <a:lnTo>
                    <a:pt x="126548" y="361949"/>
                  </a:lnTo>
                  <a:lnTo>
                    <a:pt x="132600" y="349249"/>
                  </a:lnTo>
                  <a:lnTo>
                    <a:pt x="138897" y="336549"/>
                  </a:lnTo>
                  <a:lnTo>
                    <a:pt x="145411" y="325119"/>
                  </a:lnTo>
                  <a:lnTo>
                    <a:pt x="152117" y="312419"/>
                  </a:lnTo>
                  <a:lnTo>
                    <a:pt x="159007" y="300989"/>
                  </a:lnTo>
                  <a:lnTo>
                    <a:pt x="166071" y="289559"/>
                  </a:lnTo>
                  <a:lnTo>
                    <a:pt x="173292" y="276859"/>
                  </a:lnTo>
                  <a:lnTo>
                    <a:pt x="180660" y="265429"/>
                  </a:lnTo>
                  <a:lnTo>
                    <a:pt x="188172" y="253999"/>
                  </a:lnTo>
                  <a:lnTo>
                    <a:pt x="195826" y="242569"/>
                  </a:lnTo>
                  <a:lnTo>
                    <a:pt x="199699" y="237489"/>
                  </a:lnTo>
                  <a:lnTo>
                    <a:pt x="203606" y="231139"/>
                  </a:lnTo>
                  <a:lnTo>
                    <a:pt x="207545" y="226059"/>
                  </a:lnTo>
                  <a:lnTo>
                    <a:pt x="211518" y="220979"/>
                  </a:lnTo>
                  <a:lnTo>
                    <a:pt x="215527" y="214629"/>
                  </a:lnTo>
                  <a:lnTo>
                    <a:pt x="219567" y="209549"/>
                  </a:lnTo>
                  <a:lnTo>
                    <a:pt x="223639" y="203199"/>
                  </a:lnTo>
                  <a:lnTo>
                    <a:pt x="227742" y="198119"/>
                  </a:lnTo>
                  <a:lnTo>
                    <a:pt x="236043" y="187959"/>
                  </a:lnTo>
                  <a:lnTo>
                    <a:pt x="244479" y="176529"/>
                  </a:lnTo>
                  <a:lnTo>
                    <a:pt x="253055" y="166369"/>
                  </a:lnTo>
                  <a:lnTo>
                    <a:pt x="261774" y="154939"/>
                  </a:lnTo>
                  <a:lnTo>
                    <a:pt x="266455" y="149859"/>
                  </a:lnTo>
                  <a:lnTo>
                    <a:pt x="271203" y="144779"/>
                  </a:lnTo>
                  <a:lnTo>
                    <a:pt x="280463" y="134619"/>
                  </a:lnTo>
                  <a:lnTo>
                    <a:pt x="288763" y="135889"/>
                  </a:lnTo>
                  <a:lnTo>
                    <a:pt x="290390" y="144779"/>
                  </a:lnTo>
                  <a:lnTo>
                    <a:pt x="295328" y="210819"/>
                  </a:lnTo>
                  <a:lnTo>
                    <a:pt x="292362" y="266699"/>
                  </a:lnTo>
                  <a:lnTo>
                    <a:pt x="282699" y="317499"/>
                  </a:lnTo>
                  <a:lnTo>
                    <a:pt x="267548" y="360679"/>
                  </a:lnTo>
                  <a:lnTo>
                    <a:pt x="248115" y="398779"/>
                  </a:lnTo>
                  <a:lnTo>
                    <a:pt x="228943" y="427989"/>
                  </a:lnTo>
                  <a:close/>
                </a:path>
                <a:path w="917575" h="916940">
                  <a:moveTo>
                    <a:pt x="636752" y="782319"/>
                  </a:moveTo>
                  <a:lnTo>
                    <a:pt x="628452" y="779779"/>
                  </a:lnTo>
                  <a:lnTo>
                    <a:pt x="626825" y="770889"/>
                  </a:lnTo>
                  <a:lnTo>
                    <a:pt x="621986" y="707389"/>
                  </a:lnTo>
                  <a:lnTo>
                    <a:pt x="621956" y="704849"/>
                  </a:lnTo>
                  <a:lnTo>
                    <a:pt x="624857" y="648969"/>
                  </a:lnTo>
                  <a:lnTo>
                    <a:pt x="634520" y="599439"/>
                  </a:lnTo>
                  <a:lnTo>
                    <a:pt x="649671" y="554989"/>
                  </a:lnTo>
                  <a:lnTo>
                    <a:pt x="669103" y="516889"/>
                  </a:lnTo>
                  <a:lnTo>
                    <a:pt x="691608" y="483869"/>
                  </a:lnTo>
                  <a:lnTo>
                    <a:pt x="715979" y="453389"/>
                  </a:lnTo>
                  <a:lnTo>
                    <a:pt x="757101" y="408939"/>
                  </a:lnTo>
                  <a:lnTo>
                    <a:pt x="794582" y="369569"/>
                  </a:lnTo>
                  <a:lnTo>
                    <a:pt x="822983" y="328929"/>
                  </a:lnTo>
                  <a:lnTo>
                    <a:pt x="836868" y="283209"/>
                  </a:lnTo>
                  <a:lnTo>
                    <a:pt x="837253" y="279399"/>
                  </a:lnTo>
                  <a:lnTo>
                    <a:pt x="842201" y="278129"/>
                  </a:lnTo>
                  <a:lnTo>
                    <a:pt x="844432" y="281939"/>
                  </a:lnTo>
                  <a:lnTo>
                    <a:pt x="872157" y="326389"/>
                  </a:lnTo>
                  <a:lnTo>
                    <a:pt x="893019" y="372109"/>
                  </a:lnTo>
                  <a:lnTo>
                    <a:pt x="907309" y="417829"/>
                  </a:lnTo>
                  <a:lnTo>
                    <a:pt x="915314" y="463549"/>
                  </a:lnTo>
                  <a:lnTo>
                    <a:pt x="916432" y="488949"/>
                  </a:lnTo>
                  <a:lnTo>
                    <a:pt x="816167" y="488949"/>
                  </a:lnTo>
                  <a:lnTo>
                    <a:pt x="813163" y="499109"/>
                  </a:lnTo>
                  <a:lnTo>
                    <a:pt x="796441" y="542289"/>
                  </a:lnTo>
                  <a:lnTo>
                    <a:pt x="778326" y="579119"/>
                  </a:lnTo>
                  <a:lnTo>
                    <a:pt x="771808" y="591819"/>
                  </a:lnTo>
                  <a:lnTo>
                    <a:pt x="765102" y="603249"/>
                  </a:lnTo>
                  <a:lnTo>
                    <a:pt x="758212" y="614679"/>
                  </a:lnTo>
                  <a:lnTo>
                    <a:pt x="751144" y="627379"/>
                  </a:lnTo>
                  <a:lnTo>
                    <a:pt x="743925" y="638809"/>
                  </a:lnTo>
                  <a:lnTo>
                    <a:pt x="736558" y="650239"/>
                  </a:lnTo>
                  <a:lnTo>
                    <a:pt x="729047" y="661669"/>
                  </a:lnTo>
                  <a:lnTo>
                    <a:pt x="721392" y="673099"/>
                  </a:lnTo>
                  <a:lnTo>
                    <a:pt x="717520" y="679449"/>
                  </a:lnTo>
                  <a:lnTo>
                    <a:pt x="713615" y="684529"/>
                  </a:lnTo>
                  <a:lnTo>
                    <a:pt x="709678" y="689609"/>
                  </a:lnTo>
                  <a:lnTo>
                    <a:pt x="705708" y="695959"/>
                  </a:lnTo>
                  <a:lnTo>
                    <a:pt x="701695" y="701039"/>
                  </a:lnTo>
                  <a:lnTo>
                    <a:pt x="697655" y="707389"/>
                  </a:lnTo>
                  <a:lnTo>
                    <a:pt x="689485" y="717549"/>
                  </a:lnTo>
                  <a:lnTo>
                    <a:pt x="681179" y="728979"/>
                  </a:lnTo>
                  <a:lnTo>
                    <a:pt x="672741" y="739139"/>
                  </a:lnTo>
                  <a:lnTo>
                    <a:pt x="664166" y="750569"/>
                  </a:lnTo>
                  <a:lnTo>
                    <a:pt x="655448" y="760729"/>
                  </a:lnTo>
                  <a:lnTo>
                    <a:pt x="650764" y="765809"/>
                  </a:lnTo>
                  <a:lnTo>
                    <a:pt x="646019" y="772159"/>
                  </a:lnTo>
                  <a:lnTo>
                    <a:pt x="636752" y="782319"/>
                  </a:lnTo>
                  <a:close/>
                </a:path>
                <a:path w="917575" h="916940">
                  <a:moveTo>
                    <a:pt x="664164" y="806449"/>
                  </a:moveTo>
                  <a:lnTo>
                    <a:pt x="659419" y="797559"/>
                  </a:lnTo>
                  <a:lnTo>
                    <a:pt x="667761" y="787399"/>
                  </a:lnTo>
                  <a:lnTo>
                    <a:pt x="671653" y="781049"/>
                  </a:lnTo>
                  <a:lnTo>
                    <a:pt x="699289" y="741679"/>
                  </a:lnTo>
                  <a:lnTo>
                    <a:pt x="714328" y="717549"/>
                  </a:lnTo>
                  <a:lnTo>
                    <a:pt x="717998" y="712469"/>
                  </a:lnTo>
                  <a:lnTo>
                    <a:pt x="721634" y="706119"/>
                  </a:lnTo>
                  <a:lnTo>
                    <a:pt x="725218" y="699769"/>
                  </a:lnTo>
                  <a:lnTo>
                    <a:pt x="728770" y="694689"/>
                  </a:lnTo>
                  <a:lnTo>
                    <a:pt x="732287" y="688339"/>
                  </a:lnTo>
                  <a:lnTo>
                    <a:pt x="735770" y="681989"/>
                  </a:lnTo>
                  <a:lnTo>
                    <a:pt x="742628" y="670559"/>
                  </a:lnTo>
                  <a:lnTo>
                    <a:pt x="749329" y="657859"/>
                  </a:lnTo>
                  <a:lnTo>
                    <a:pt x="755873" y="645159"/>
                  </a:lnTo>
                  <a:lnTo>
                    <a:pt x="762257" y="633729"/>
                  </a:lnTo>
                  <a:lnTo>
                    <a:pt x="780337" y="595629"/>
                  </a:lnTo>
                  <a:lnTo>
                    <a:pt x="796512" y="557529"/>
                  </a:lnTo>
                  <a:lnTo>
                    <a:pt x="801358" y="543559"/>
                  </a:lnTo>
                  <a:lnTo>
                    <a:pt x="805866" y="530859"/>
                  </a:lnTo>
                  <a:lnTo>
                    <a:pt x="807974" y="524509"/>
                  </a:lnTo>
                  <a:lnTo>
                    <a:pt x="809970" y="518159"/>
                  </a:lnTo>
                  <a:lnTo>
                    <a:pt x="811845" y="510539"/>
                  </a:lnTo>
                  <a:lnTo>
                    <a:pt x="813589" y="504189"/>
                  </a:lnTo>
                  <a:lnTo>
                    <a:pt x="814835" y="499109"/>
                  </a:lnTo>
                  <a:lnTo>
                    <a:pt x="815956" y="494029"/>
                  </a:lnTo>
                  <a:lnTo>
                    <a:pt x="817039" y="488949"/>
                  </a:lnTo>
                  <a:lnTo>
                    <a:pt x="916432" y="488949"/>
                  </a:lnTo>
                  <a:lnTo>
                    <a:pt x="917215" y="506729"/>
                  </a:lnTo>
                  <a:lnTo>
                    <a:pt x="917218" y="510539"/>
                  </a:lnTo>
                  <a:lnTo>
                    <a:pt x="913634" y="552449"/>
                  </a:lnTo>
                  <a:lnTo>
                    <a:pt x="904527" y="594359"/>
                  </a:lnTo>
                  <a:lnTo>
                    <a:pt x="890296" y="634999"/>
                  </a:lnTo>
                  <a:lnTo>
                    <a:pt x="871229" y="671829"/>
                  </a:lnTo>
                  <a:lnTo>
                    <a:pt x="847617" y="704849"/>
                  </a:lnTo>
                  <a:lnTo>
                    <a:pt x="819749" y="735329"/>
                  </a:lnTo>
                  <a:lnTo>
                    <a:pt x="787914" y="760729"/>
                  </a:lnTo>
                  <a:lnTo>
                    <a:pt x="752403" y="781049"/>
                  </a:lnTo>
                  <a:lnTo>
                    <a:pt x="713505" y="796289"/>
                  </a:lnTo>
                  <a:lnTo>
                    <a:pt x="671510" y="805179"/>
                  </a:lnTo>
                  <a:lnTo>
                    <a:pt x="664164" y="806449"/>
                  </a:lnTo>
                  <a:close/>
                </a:path>
                <a:path w="917575" h="916940">
                  <a:moveTo>
                    <a:pt x="579448" y="816609"/>
                  </a:moveTo>
                  <a:lnTo>
                    <a:pt x="427993" y="816609"/>
                  </a:lnTo>
                  <a:lnTo>
                    <a:pt x="428197" y="815339"/>
                  </a:lnTo>
                  <a:lnTo>
                    <a:pt x="422674" y="814069"/>
                  </a:lnTo>
                  <a:lnTo>
                    <a:pt x="374479" y="796289"/>
                  </a:lnTo>
                  <a:lnTo>
                    <a:pt x="301387" y="758189"/>
                  </a:lnTo>
                  <a:lnTo>
                    <a:pt x="277903" y="742949"/>
                  </a:lnTo>
                  <a:lnTo>
                    <a:pt x="266304" y="736599"/>
                  </a:lnTo>
                  <a:lnTo>
                    <a:pt x="237736" y="717549"/>
                  </a:lnTo>
                  <a:lnTo>
                    <a:pt x="232096" y="712469"/>
                  </a:lnTo>
                  <a:lnTo>
                    <a:pt x="204272" y="693419"/>
                  </a:lnTo>
                  <a:lnTo>
                    <a:pt x="198786" y="688339"/>
                  </a:lnTo>
                  <a:lnTo>
                    <a:pt x="187897" y="680719"/>
                  </a:lnTo>
                  <a:lnTo>
                    <a:pt x="177129" y="671829"/>
                  </a:lnTo>
                  <a:lnTo>
                    <a:pt x="166493" y="664209"/>
                  </a:lnTo>
                  <a:lnTo>
                    <a:pt x="156003" y="655319"/>
                  </a:lnTo>
                  <a:lnTo>
                    <a:pt x="150462" y="650239"/>
                  </a:lnTo>
                  <a:lnTo>
                    <a:pt x="144981" y="645159"/>
                  </a:lnTo>
                  <a:lnTo>
                    <a:pt x="134608" y="636269"/>
                  </a:lnTo>
                  <a:lnTo>
                    <a:pt x="136847" y="627379"/>
                  </a:lnTo>
                  <a:lnTo>
                    <a:pt x="144147" y="626109"/>
                  </a:lnTo>
                  <a:lnTo>
                    <a:pt x="145661" y="626109"/>
                  </a:lnTo>
                  <a:lnTo>
                    <a:pt x="210745" y="621029"/>
                  </a:lnTo>
                  <a:lnTo>
                    <a:pt x="267803" y="624839"/>
                  </a:lnTo>
                  <a:lnTo>
                    <a:pt x="317709" y="633729"/>
                  </a:lnTo>
                  <a:lnTo>
                    <a:pt x="361339" y="648969"/>
                  </a:lnTo>
                  <a:lnTo>
                    <a:pt x="399568" y="668019"/>
                  </a:lnTo>
                  <a:lnTo>
                    <a:pt x="433271" y="690879"/>
                  </a:lnTo>
                  <a:lnTo>
                    <a:pt x="463324" y="715009"/>
                  </a:lnTo>
                  <a:lnTo>
                    <a:pt x="507290" y="756919"/>
                  </a:lnTo>
                  <a:lnTo>
                    <a:pt x="547630" y="793749"/>
                  </a:lnTo>
                  <a:lnTo>
                    <a:pt x="579448" y="816609"/>
                  </a:lnTo>
                  <a:close/>
                </a:path>
                <a:path w="917575" h="916940">
                  <a:moveTo>
                    <a:pt x="407952" y="916939"/>
                  </a:moveTo>
                  <a:lnTo>
                    <a:pt x="364066" y="913129"/>
                  </a:lnTo>
                  <a:lnTo>
                    <a:pt x="321935" y="904239"/>
                  </a:lnTo>
                  <a:lnTo>
                    <a:pt x="282086" y="890269"/>
                  </a:lnTo>
                  <a:lnTo>
                    <a:pt x="245050" y="871219"/>
                  </a:lnTo>
                  <a:lnTo>
                    <a:pt x="211356" y="847089"/>
                  </a:lnTo>
                  <a:lnTo>
                    <a:pt x="181533" y="819149"/>
                  </a:lnTo>
                  <a:lnTo>
                    <a:pt x="156109" y="787399"/>
                  </a:lnTo>
                  <a:lnTo>
                    <a:pt x="135615" y="751839"/>
                  </a:lnTo>
                  <a:lnTo>
                    <a:pt x="120579" y="712469"/>
                  </a:lnTo>
                  <a:lnTo>
                    <a:pt x="111530" y="670559"/>
                  </a:lnTo>
                  <a:lnTo>
                    <a:pt x="110567" y="664209"/>
                  </a:lnTo>
                  <a:lnTo>
                    <a:pt x="118766" y="659129"/>
                  </a:lnTo>
                  <a:lnTo>
                    <a:pt x="129769" y="666749"/>
                  </a:lnTo>
                  <a:lnTo>
                    <a:pt x="140372" y="674369"/>
                  </a:lnTo>
                  <a:lnTo>
                    <a:pt x="151809" y="683259"/>
                  </a:lnTo>
                  <a:lnTo>
                    <a:pt x="198514" y="713739"/>
                  </a:lnTo>
                  <a:lnTo>
                    <a:pt x="216378" y="725169"/>
                  </a:lnTo>
                  <a:lnTo>
                    <a:pt x="222373" y="727709"/>
                  </a:lnTo>
                  <a:lnTo>
                    <a:pt x="234423" y="735329"/>
                  </a:lnTo>
                  <a:lnTo>
                    <a:pt x="246549" y="741679"/>
                  </a:lnTo>
                  <a:lnTo>
                    <a:pt x="258757" y="749299"/>
                  </a:lnTo>
                  <a:lnTo>
                    <a:pt x="295862" y="768349"/>
                  </a:lnTo>
                  <a:lnTo>
                    <a:pt x="308400" y="773429"/>
                  </a:lnTo>
                  <a:lnTo>
                    <a:pt x="321027" y="779779"/>
                  </a:lnTo>
                  <a:lnTo>
                    <a:pt x="333742" y="784859"/>
                  </a:lnTo>
                  <a:lnTo>
                    <a:pt x="346559" y="791209"/>
                  </a:lnTo>
                  <a:lnTo>
                    <a:pt x="372506" y="801369"/>
                  </a:lnTo>
                  <a:lnTo>
                    <a:pt x="385652" y="805179"/>
                  </a:lnTo>
                  <a:lnTo>
                    <a:pt x="392270" y="807719"/>
                  </a:lnTo>
                  <a:lnTo>
                    <a:pt x="398922" y="808989"/>
                  </a:lnTo>
                  <a:lnTo>
                    <a:pt x="405606" y="811529"/>
                  </a:lnTo>
                  <a:lnTo>
                    <a:pt x="412324" y="812799"/>
                  </a:lnTo>
                  <a:lnTo>
                    <a:pt x="422350" y="815339"/>
                  </a:lnTo>
                  <a:lnTo>
                    <a:pt x="427993" y="816609"/>
                  </a:lnTo>
                  <a:lnTo>
                    <a:pt x="579448" y="816609"/>
                  </a:lnTo>
                  <a:lnTo>
                    <a:pt x="588287" y="822959"/>
                  </a:lnTo>
                  <a:lnTo>
                    <a:pt x="633204" y="836929"/>
                  </a:lnTo>
                  <a:lnTo>
                    <a:pt x="637039" y="836929"/>
                  </a:lnTo>
                  <a:lnTo>
                    <a:pt x="638326" y="842009"/>
                  </a:lnTo>
                  <a:lnTo>
                    <a:pt x="635174" y="843279"/>
                  </a:lnTo>
                  <a:lnTo>
                    <a:pt x="590455" y="871219"/>
                  </a:lnTo>
                  <a:lnTo>
                    <a:pt x="544844" y="892809"/>
                  </a:lnTo>
                  <a:lnTo>
                    <a:pt x="498870" y="906779"/>
                  </a:lnTo>
                  <a:lnTo>
                    <a:pt x="453063" y="914399"/>
                  </a:lnTo>
                  <a:lnTo>
                    <a:pt x="407952" y="916939"/>
                  </a:lnTo>
                  <a:close/>
                </a:path>
              </a:pathLst>
            </a:custGeom>
            <a:solidFill>
              <a:srgbClr val="788C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4549261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5177911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5806561"/>
              <a:ext cx="152400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6435211"/>
              <a:ext cx="152400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7063861"/>
              <a:ext cx="152400" cy="1523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7692511"/>
              <a:ext cx="152400" cy="1523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8321161"/>
              <a:ext cx="152400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24" y="8949811"/>
              <a:ext cx="152400" cy="1523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701384" y="1619082"/>
            <a:ext cx="400367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729779" y="4210959"/>
            <a:ext cx="5600065" cy="505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38555">
              <a:lnSpc>
                <a:spcPct val="125000"/>
              </a:lnSpc>
              <a:spcBef>
                <a:spcPts val="95"/>
              </a:spcBef>
            </a:pPr>
            <a:r>
              <a:rPr dirty="0" sz="3300">
                <a:latin typeface="Trebuchet MS"/>
                <a:cs typeface="Trebuchet MS"/>
              </a:rPr>
              <a:t>Water</a:t>
            </a:r>
            <a:r>
              <a:rPr dirty="0" sz="3300" spc="100">
                <a:latin typeface="Trebuchet MS"/>
                <a:cs typeface="Trebuchet MS"/>
              </a:rPr>
              <a:t> </a:t>
            </a:r>
            <a:r>
              <a:rPr dirty="0" sz="3300" spc="80">
                <a:latin typeface="Trebuchet MS"/>
                <a:cs typeface="Trebuchet MS"/>
              </a:rPr>
              <a:t>Conservation </a:t>
            </a:r>
            <a:r>
              <a:rPr dirty="0" sz="3300" spc="90">
                <a:latin typeface="Trebuchet MS"/>
                <a:cs typeface="Trebuchet MS"/>
              </a:rPr>
              <a:t>Cost</a:t>
            </a:r>
            <a:r>
              <a:rPr dirty="0" sz="3300" spc="-135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Savings </a:t>
            </a:r>
            <a:r>
              <a:rPr dirty="0" sz="3300" spc="114">
                <a:latin typeface="Trebuchet MS"/>
                <a:cs typeface="Trebuchet MS"/>
              </a:rPr>
              <a:t>Enhanced</a:t>
            </a:r>
            <a:r>
              <a:rPr dirty="0" sz="3300" spc="-6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Plant</a:t>
            </a:r>
            <a:r>
              <a:rPr dirty="0" sz="3300" spc="-6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Health </a:t>
            </a:r>
            <a:r>
              <a:rPr dirty="0" sz="3300" spc="85">
                <a:latin typeface="Trebuchet MS"/>
                <a:cs typeface="Trebuchet MS"/>
              </a:rPr>
              <a:t>Increased</a:t>
            </a:r>
            <a:r>
              <a:rPr dirty="0" sz="3300" spc="-130">
                <a:latin typeface="Trebuchet MS"/>
                <a:cs typeface="Trebuchet MS"/>
              </a:rPr>
              <a:t> </a:t>
            </a:r>
            <a:r>
              <a:rPr dirty="0" sz="3300" spc="130">
                <a:latin typeface="Trebuchet MS"/>
                <a:cs typeface="Trebuchet MS"/>
              </a:rPr>
              <a:t>Crop</a:t>
            </a:r>
            <a:r>
              <a:rPr dirty="0" sz="3300" spc="-12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Yield </a:t>
            </a:r>
            <a:r>
              <a:rPr dirty="0" sz="3300" spc="105">
                <a:latin typeface="Trebuchet MS"/>
                <a:cs typeface="Trebuchet MS"/>
              </a:rPr>
              <a:t>Labor</a:t>
            </a:r>
            <a:r>
              <a:rPr dirty="0" sz="3300" spc="-12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Reduction</a:t>
            </a:r>
            <a:endParaRPr sz="3300">
              <a:latin typeface="Trebuchet MS"/>
              <a:cs typeface="Trebuchet MS"/>
            </a:endParaRPr>
          </a:p>
          <a:p>
            <a:pPr marL="12700" marR="1118235">
              <a:lnSpc>
                <a:spcPct val="125000"/>
              </a:lnSpc>
            </a:pPr>
            <a:r>
              <a:rPr dirty="0" sz="3300" spc="80">
                <a:latin typeface="Trebuchet MS"/>
                <a:cs typeface="Trebuchet MS"/>
              </a:rPr>
              <a:t>User-</a:t>
            </a:r>
            <a:r>
              <a:rPr dirty="0" sz="3300">
                <a:latin typeface="Trebuchet MS"/>
                <a:cs typeface="Trebuchet MS"/>
              </a:rPr>
              <a:t>Friendly</a:t>
            </a:r>
            <a:r>
              <a:rPr dirty="0" sz="3300" spc="10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Interface Scalability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3300" spc="75">
                <a:latin typeface="Trebuchet MS"/>
                <a:cs typeface="Trebuchet MS"/>
              </a:rPr>
              <a:t>Environmental</a:t>
            </a:r>
            <a:r>
              <a:rPr dirty="0" sz="3300" spc="-9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Sustainability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DURGA GOPISETTY (RA2111004010166)</dc:creator>
  <cp:keywords>DAGBelCczEc,BAFto-MBgc0</cp:keywords>
  <dc:title>Smart Irrigation System</dc:title>
  <dcterms:created xsi:type="dcterms:W3CDTF">2024-04-27T10:49:41Z</dcterms:created>
  <dcterms:modified xsi:type="dcterms:W3CDTF">2024-04-27T10:49:41Z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2024-04-27T00:00:00Z</vt:filetime>
  </property>
  <property fmtid="{D5CDD505-2E9C-101B-9397-08002B2CF9AE}" pid="5" name="Producer">
    <vt:lpwstr>Canva</vt:lpwstr>
  </property>
</Properties>
</file>