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6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1682-8366-41D7-A65F-8C1B917A85F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0092-7375-42D5-8B0C-CF30A78A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usha\Desktop\CS4600\Shopping_cart project\Signup or login 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6352"/>
            <a:ext cx="8153400" cy="49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6840"/>
            <a:ext cx="6248400" cy="354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5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nusha\Desktop\CS4600\Shopping_cart project\Signup 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591"/>
            <a:ext cx="8153400" cy="536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nusha\Desktop\CS4600\Shopping_cart project\User logged in 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682"/>
            <a:ext cx="7848599" cy="50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anusha\Desktop\CS4600\Shopping_cart project\Items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5528"/>
            <a:ext cx="7696200" cy="52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anusha\Desktop\CS4600\Shopping_cart project\Before adding to c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6247"/>
            <a:ext cx="7620000" cy="51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anusha\Desktop\CS4600\Shopping_cart project\After adding to c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315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08659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21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066800"/>
            <a:ext cx="688700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18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2369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7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Tanusha</dc:creator>
  <cp:lastModifiedBy>Tanusha</cp:lastModifiedBy>
  <cp:revision>6</cp:revision>
  <dcterms:created xsi:type="dcterms:W3CDTF">2019-06-24T22:05:52Z</dcterms:created>
  <dcterms:modified xsi:type="dcterms:W3CDTF">2019-06-25T14:25:46Z</dcterms:modified>
</cp:coreProperties>
</file>