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91" d="100"/>
          <a:sy n="19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4797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9762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2755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1778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4540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39751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79077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7636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1560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71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7989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824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6155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3565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6764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0738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7304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5357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1178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3419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0292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708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05547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1253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2817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0637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9697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1503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6056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8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NAME:DURGA .B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312212788(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unm14512022g38)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MAHALASHMI WOMEN’S COLLEGE OF ARTS AND SCIENCE.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2917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452619" y="1060192"/>
            <a:ext cx="8534019" cy="50167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Situations in the Data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Departments with high or low "Count - Name" compared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or Support Functions: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with low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Consistently high "Count - Name" over time.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9635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533400" y="1371600"/>
            <a:ext cx="10287000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Cleaning and Preparation: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Handling Missing Values: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Addressing any missing data points for "Count - Department" or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Normalization: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Ensuring consistency in data formats and units of measurement.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Outlier Detection and Correction: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and addressing any extreme or unusual values that might skew the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Engineering: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Derived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Consider creating additional metrics such as "Resource Allocation Ratio" (Count - Name / Count - Department) to provide a more comprehensive understanding of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Categorical Encoding: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"Department" field is categorical, converting it into a numerical format suitable for modeling.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Exploratory Data Analysis (EDA):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Creating visualizations (e.g., histograms, scatter plots, box plots) to explore the distribution of variables, identify relationships, and detect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correlation between "Count - Department" and "Count - Name" to understand the relationship between departmental size and resource allocation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6849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"/>
          <p:cNvSpPr>
            <a:spLocks/>
          </p:cNvSpPr>
          <p:nvPr/>
        </p:nvSpPr>
        <p:spPr>
          <a:xfrm rot="0">
            <a:off x="1143000" y="914400"/>
            <a:ext cx="82296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Selection and Training: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Using regression models (e.g., linear regression, multiple regression) to predict the "Count - Name" based on the "Count - Department" and other relevant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Classification Models: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Evaluation: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model's performance using appropriate metrics (e.g., R-squared, mean squared error, accuracy, precision, recall, F1-score).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Cross-Validation: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Evaluating the model's generalization ability using techniques like k-fold cross-validation.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Interpretation and Insights: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Understanding Model Coefficients: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Interpreting the coefficients of the regression model to understand the impact of "Count - Department" and other features on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Identifying Significant Predictors: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Determining which features are most influential in predicting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0893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43000" y="1135206"/>
            <a:ext cx="7924652" cy="4449763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455210501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38200" y="1524000"/>
            <a:ext cx="8752725" cy="4652962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94338098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762000" y="1447800"/>
            <a:ext cx="9372599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focus.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and support functions.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Re-evaluate resource allocation strategies.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balanced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Promote strategic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efficiency and productivity.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 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36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6300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2868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838200" y="1437426"/>
            <a:ext cx="8389534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304800" y="1470677"/>
            <a:ext cx="8534400" cy="39300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Distribution and Data Completeness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gender distribution within a dataset and identify any inconsistencies or missing data related to gender information.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Examination of the provided dataset, which includes gender data, count of individuals by gender, and count of individuals with complete name information.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Completeness Assessment: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Identification of any missing or incomplete gender data entries.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Distribution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Comparison of the number of individuals identified as male, female, and those with missing or unspecified gender information.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Quality Assessment: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Evaluation of the overall data quality and identification of potential errors or inconsistencies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1587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"/>
          <p:cNvSpPr>
            <a:spLocks/>
          </p:cNvSpPr>
          <p:nvPr/>
        </p:nvSpPr>
        <p:spPr>
          <a:xfrm rot="0">
            <a:off x="381000" y="838200"/>
            <a:ext cx="8317458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Expected Outcomes: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comprehensive understanding of the gender distribution within the dataset.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Identification of any gaps or inconsistencies in gender data.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 for improving data quality and completeness.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 Deliverables: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 report, including key findings and observations.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Assessment of data completeness and identification of missing data.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of gender distribution and comparison of counts.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 for improving data quality and consistency.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0229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457200" y="1524000"/>
            <a:ext cx="9282112" cy="443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Resource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Allocation: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Purpose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Optimize resource allocation for improved efficiency.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imbalances, assess efficiency, and develop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analysis, departmental comparison, efficiency assessment, and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collection, analysis, comparison, assessment, and recommendation development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Deliverables: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analysis report, comparative analysis, efficiency assessment, recommendations, and final report/presentation.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0463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838200" y="1691116"/>
            <a:ext cx="6624637" cy="230832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Directly affected by resource allocation decisions.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May be impacted by changes resulting from the project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Employees working within the various departments of the organization.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850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3053541" y="1712586"/>
            <a:ext cx="6762750" cy="37856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and Value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Proposition: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Resource Allocation Optimization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Framework.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Components: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collection, analysis, comparison, assessment, and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Improved efficiency, departmental performance, productivity, reduced costs, employee satisfaction, and informed decision-making.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6844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914400" y="1447800"/>
            <a:ext cx="7696200" cy="31700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Contains information about departmental resource allocation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Fields: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Department, Count - Department, Count - Name.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Assumptions: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"Count - Name" likely represents individuals assigned to projects.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size comparison, resource allocation analysis, efficiency assessment, bottleneck identification, comparison to departmental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Considerations: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quality, privacy, and 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4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17</cp:revision>
  <dcterms:created xsi:type="dcterms:W3CDTF">2024-03-29T15:07:22Z</dcterms:created>
  <dcterms:modified xsi:type="dcterms:W3CDTF">2024-09-02T01:53:10Z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