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2690ECA-BBFF-4FC1-8D04-4234531C72F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SalesTrends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9DC7E52-DCF6-4E4D-819A-2D9657E9E41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26/08/22 12:18:19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1" id="2" name="slide2">
            <a:extLst>
              <a:ext uri="{FF2B5EF4-FFF2-40B4-BE49-F238E27FC236}">
                <a16:creationId xmlns:a16="http://schemas.microsoft.com/office/drawing/2014/main" id="{1F91ABBF-E4CA-49C6-8AD4-467C7368B1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2" id="3" name="slide3">
            <a:extLst>
              <a:ext uri="{FF2B5EF4-FFF2-40B4-BE49-F238E27FC236}">
                <a16:creationId xmlns:a16="http://schemas.microsoft.com/office/drawing/2014/main" id="{B2BAA48B-EB8D-4B48-B68A-E5857EBC63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3" id="4" name="slide4">
            <a:extLst>
              <a:ext uri="{FF2B5EF4-FFF2-40B4-BE49-F238E27FC236}">
                <a16:creationId xmlns:a16="http://schemas.microsoft.com/office/drawing/2014/main" id="{3C481149-FA1E-44B0-BC89-D3782DD467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4" id="5" name="slide5">
            <a:extLst>
              <a:ext uri="{FF2B5EF4-FFF2-40B4-BE49-F238E27FC236}">
                <a16:creationId xmlns:a16="http://schemas.microsoft.com/office/drawing/2014/main" id="{EB173AB9-4BBC-4D13-9EAD-C794A747CB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5" id="6" name="slide6">
            <a:extLst>
              <a:ext uri="{FF2B5EF4-FFF2-40B4-BE49-F238E27FC236}">
                <a16:creationId xmlns:a16="http://schemas.microsoft.com/office/drawing/2014/main" id="{A083C644-ACE2-4567-985E-10E178F10C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6" id="7" name="slide7">
            <a:extLst>
              <a:ext uri="{FF2B5EF4-FFF2-40B4-BE49-F238E27FC236}">
                <a16:creationId xmlns:a16="http://schemas.microsoft.com/office/drawing/2014/main" id="{D9AF5F6B-464D-480C-8B03-EE64A3BBCE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2022-08-26T16:18:21Z</dcterms:created>
  <dcterms:modified xsi:type="dcterms:W3CDTF">2022-08-26T16:18:21Z</dcterms:modified>
</cp:coreProperties>
</file>