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9" r:id="rId4"/>
    <p:sldId id="270" r:id="rId5"/>
    <p:sldId id="271" r:id="rId6"/>
    <p:sldId id="272" r:id="rId7"/>
    <p:sldId id="273" r:id="rId8"/>
    <p:sldId id="274" r:id="rId9"/>
    <p:sldId id="268"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CBA5D5A-1917-EFAC-5D5E-12382C1A1AA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218A425-503A-4AB3-8541-7A79089F33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B054A28-9ECF-06AD-BAC3-867E216329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970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2E3E299-9095-ABC8-C3B8-4328B815ADD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CD2696C-4A75-2CDE-6F9F-C0C75088981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4F4E762-4A9B-CF7F-1AE9-639D9EF355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805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B123605-FB83-CFCC-5EFD-A8106B2BD62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ECF9A97-CF4C-BB46-D576-7A4897AF4D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115A817D-127E-93BE-A6C1-7A883AB913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098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330799F-74EE-3E90-773B-8DC677C11C9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827A1C0-A0FB-39A2-E497-26EF007F1A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D4959C72-557F-1BC2-6CAD-A4719AF0D8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82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1BB74B5-3E26-5981-B61F-37EEED65E01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5E6BC97-FC26-0BE2-A29B-711DC9B851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FBD8CB8B-B4B3-5E2F-902E-DC420310EB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067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5B09A1C-43D2-27A8-8769-C067F2418F9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F3E09B4-A527-DAAC-96AE-87B4B0B2D21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685D2041-9E59-D9C2-20B0-C630C03FE9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65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dirty="0">
                <a:solidFill>
                  <a:srgbClr val="000000"/>
                </a:solidFill>
                <a:effectLst/>
                <a:latin typeface="Times New Roman" panose="02020603050405020304" pitchFamily="18" charset="0"/>
                <a:cs typeface="Times New Roman" panose="02020603050405020304" pitchFamily="18" charset="0"/>
              </a:rPr>
              <a:t>REGEX MATCHES &amp; EMAIL VERIFICATION</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3723316" y="1265959"/>
            <a:ext cx="4465643" cy="2834317"/>
          </a:xfrm>
          <a:prstGeom prst="rect">
            <a:avLst/>
          </a:prstGeom>
          <a:noFill/>
          <a:ln>
            <a:noFill/>
          </a:ln>
        </p:spPr>
      </p:pic>
      <p:sp>
        <p:nvSpPr>
          <p:cNvPr id="117" name="Google Shape;117;p5"/>
          <p:cNvSpPr txBox="1"/>
          <p:nvPr/>
        </p:nvSpPr>
        <p:spPr>
          <a:xfrm>
            <a:off x="3830201" y="4528289"/>
            <a:ext cx="4358758" cy="1521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500802" cy="327778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 did Complete Bachelor of Computer Science.</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motivations for learning data science can vary from person to person, but it often involves a combination of intellectual curiosity, career aspirations, and the desire to make a positive impact .</a:t>
            </a:r>
            <a:endPar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b="0" i="0" dirty="0">
                <a:solidFill>
                  <a:srgbClr val="0D0D0D"/>
                </a:solidFill>
                <a:effectLst/>
                <a:latin typeface="Times New Roman" panose="02020603050405020304" pitchFamily="18" charset="0"/>
                <a:cs typeface="Times New Roman" panose="02020603050405020304" pitchFamily="18" charset="0"/>
              </a:rPr>
              <a:t>I am currently working as a data science intern </a:t>
            </a: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a:t>
            </a: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GitHub Link :  https://github.com/DurgaDevisetty/internship/upload/main/task2_in</a:t>
            </a:r>
          </a:p>
          <a:p>
            <a:pPr marL="285750" marR="0" lvl="0" indent="-285750" algn="l" rtl="0">
              <a:lnSpc>
                <a:spcPct val="150000"/>
              </a:lnSpc>
              <a:spcBef>
                <a:spcPts val="0"/>
              </a:spcBef>
              <a:spcAft>
                <a:spcPts val="0"/>
              </a:spcAft>
              <a:buClr>
                <a:schemeClr val="dk1"/>
              </a:buClr>
              <a:buSzPts val="1800"/>
              <a:buFont typeface="Arial"/>
              <a:buChar char="•"/>
            </a:pPr>
            <a:r>
              <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rPr>
              <a:t>LinkedIn : </a:t>
            </a:r>
            <a:r>
              <a:rPr lang="en-IN" sz="2400" b="0" i="0" dirty="0">
                <a:effectLst/>
                <a:latin typeface="-apple-system"/>
              </a:rPr>
              <a:t>www.linkedin.com/in/durga-vathi-devisetty</a:t>
            </a:r>
            <a:endPar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endParaRPr lang="en-US" sz="1800" i="0" dirty="0">
              <a:solidFill>
                <a:schemeClr val="dk1"/>
              </a:solidFill>
              <a:effectLst/>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7A5B2A3-C9E1-8624-393C-46D760C7E21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5F937744-A160-B22F-3DB4-7F1FF13969EC}"/>
              </a:ext>
            </a:extLst>
          </p:cNvPr>
          <p:cNvSpPr txBox="1"/>
          <p:nvPr/>
        </p:nvSpPr>
        <p:spPr>
          <a:xfrm>
            <a:off x="737812" y="1299172"/>
            <a:ext cx="10883574" cy="4247276"/>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US" sz="2400" b="0" i="0" dirty="0">
                <a:solidFill>
                  <a:srgbClr val="0D0D0D"/>
                </a:solidFill>
                <a:effectLst/>
                <a:latin typeface="Times New Roman" panose="02020603050405020304" pitchFamily="18" charset="0"/>
                <a:cs typeface="Times New Roman" panose="02020603050405020304" pitchFamily="18" charset="0"/>
              </a:rPr>
              <a:t>Develop a web application similar to regex101.com, aimed at providing users with a platform to test regular expressions (regex) against a given input string. Users can input a test string and a regular expression into the application. The application then processes the input, identifies and displays all matches found between the test string and the provided regular expression. This functionality empowers users to efficiently test and validate their regex patterns, aiding in various text processing and pattern matching tasks.</a:t>
            </a:r>
            <a:endPar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a:extLst>
              <a:ext uri="{FF2B5EF4-FFF2-40B4-BE49-F238E27FC236}">
                <a16:creationId xmlns:a16="http://schemas.microsoft.com/office/drawing/2014/main" id="{0FB101D7-5627-ECDE-30D9-F862511D106D}"/>
              </a:ext>
            </a:extLst>
          </p:cNvPr>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Lato Black"/>
                <a:cs typeface="Times New Roman" panose="02020603050405020304" pitchFamily="18" charset="0"/>
                <a:sym typeface="Lato Black"/>
              </a:rPr>
              <a:t>Scenario</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7117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E0F855F-0233-AB63-7239-751857376272}"/>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950B7-B046-466C-165C-821D8ABE50E0}"/>
              </a:ext>
            </a:extLst>
          </p:cNvPr>
          <p:cNvSpPr txBox="1"/>
          <p:nvPr/>
        </p:nvSpPr>
        <p:spPr>
          <a:xfrm>
            <a:off x="427657" y="416554"/>
            <a:ext cx="5452148" cy="1384954"/>
          </a:xfrm>
          <a:prstGeom prst="rect">
            <a:avLst/>
          </a:prstGeom>
          <a:noFill/>
          <a:ln>
            <a:noFill/>
          </a:ln>
        </p:spPr>
        <p:txBody>
          <a:bodyPr spcFirstLastPara="1" wrap="square" lIns="91425" tIns="45700" rIns="91425" bIns="45700" anchor="t" anchorCtr="0">
            <a:spAutoFit/>
          </a:bodyPr>
          <a:lstStyle/>
          <a:p>
            <a:r>
              <a:rPr lang="en-US" sz="2800" b="1" dirty="0">
                <a:solidFill>
                  <a:srgbClr val="FF0000"/>
                </a:solidFill>
                <a:latin typeface="Times New Roman" panose="02020603050405020304" pitchFamily="18" charset="0"/>
                <a:cs typeface="Times New Roman" panose="02020603050405020304" pitchFamily="18" charset="0"/>
              </a:rPr>
              <a:t>Initialize a Flask application:</a:t>
            </a:r>
          </a:p>
          <a:p>
            <a:br>
              <a:rPr lang="en-US" sz="2800" b="1" dirty="0">
                <a:solidFill>
                  <a:srgbClr val="FF0000"/>
                </a:solidFill>
                <a:latin typeface="Times New Roman" panose="02020603050405020304" pitchFamily="18" charset="0"/>
                <a:cs typeface="Times New Roman" panose="02020603050405020304" pitchFamily="18" charset="0"/>
              </a:rPr>
            </a:br>
            <a:endParaRPr sz="2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BCA873D4-FEE7-3159-5F39-7914A52DEDC8}"/>
              </a:ext>
            </a:extLst>
          </p:cNvPr>
          <p:cNvPicPr>
            <a:picLocks noChangeAspect="1"/>
          </p:cNvPicPr>
          <p:nvPr/>
        </p:nvPicPr>
        <p:blipFill>
          <a:blip r:embed="rId3"/>
          <a:stretch>
            <a:fillRect/>
          </a:stretch>
        </p:blipFill>
        <p:spPr>
          <a:xfrm>
            <a:off x="5295013" y="170121"/>
            <a:ext cx="6730409" cy="6358270"/>
          </a:xfrm>
          <a:prstGeom prst="rect">
            <a:avLst/>
          </a:prstGeom>
        </p:spPr>
      </p:pic>
      <p:sp>
        <p:nvSpPr>
          <p:cNvPr id="4" name="TextBox 3">
            <a:extLst>
              <a:ext uri="{FF2B5EF4-FFF2-40B4-BE49-F238E27FC236}">
                <a16:creationId xmlns:a16="http://schemas.microsoft.com/office/drawing/2014/main" id="{61E6351C-7ECC-CC38-7165-7A23221CCC99}"/>
              </a:ext>
            </a:extLst>
          </p:cNvPr>
          <p:cNvSpPr txBox="1"/>
          <p:nvPr/>
        </p:nvSpPr>
        <p:spPr>
          <a:xfrm>
            <a:off x="427657" y="1265274"/>
            <a:ext cx="4622808" cy="1894749"/>
          </a:xfrm>
          <a:prstGeom prst="rect">
            <a:avLst/>
          </a:prstGeom>
          <a:noFill/>
        </p:spPr>
        <p:txBody>
          <a:bodyPr wrap="square" rtlCol="0">
            <a:spAutoFit/>
          </a:bodyPr>
          <a:lstStyle/>
          <a:p>
            <a:pPr algn="just">
              <a:lnSpc>
                <a:spcPct val="150000"/>
              </a:lnSpc>
            </a:pPr>
            <a:r>
              <a:rPr lang="en-US" sz="1600" b="0" i="0" dirty="0">
                <a:solidFill>
                  <a:srgbClr val="0D0D0D"/>
                </a:solidFill>
                <a:effectLst/>
                <a:latin typeface="Times New Roman" panose="02020603050405020304" pitchFamily="18" charset="0"/>
                <a:cs typeface="Times New Roman" panose="02020603050405020304" pitchFamily="18" charset="0"/>
              </a:rPr>
              <a:t>This Flask application provides a platform for testing regular expressions and validating email addresses. Users input test strings and regex patterns to find matches, while also verifying email validity through a simple regex pattern.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4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BF24320-7FC1-D216-49C4-E6D6A4D6D4A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C919ADFC-239F-46B6-F57F-E3FF232BFE2C}"/>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dirty="0">
                <a:solidFill>
                  <a:srgbClr val="FF0000"/>
                </a:solidFill>
                <a:latin typeface="Times New Roman" panose="02020603050405020304" pitchFamily="18" charset="0"/>
                <a:cs typeface="Times New Roman" panose="02020603050405020304" pitchFamily="18" charset="0"/>
              </a:rPr>
              <a:t>Create the HTML template</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5F83ED2-AAA1-EAE2-61D6-6F05EFB9651A}"/>
              </a:ext>
            </a:extLst>
          </p:cNvPr>
          <p:cNvSpPr txBox="1"/>
          <p:nvPr/>
        </p:nvSpPr>
        <p:spPr>
          <a:xfrm>
            <a:off x="427657" y="1265274"/>
            <a:ext cx="4622808" cy="5121274"/>
          </a:xfrm>
          <a:prstGeom prst="rect">
            <a:avLst/>
          </a:prstGeom>
          <a:noFill/>
        </p:spPr>
        <p:txBody>
          <a:bodyPr wrap="square" rtlCol="0">
            <a:spAutoFit/>
          </a:bodyPr>
          <a:lstStyle/>
          <a:p>
            <a:pPr algn="just">
              <a:lnSpc>
                <a:spcPct val="150000"/>
              </a:lnSpc>
            </a:pPr>
            <a:r>
              <a:rPr lang="en-US" sz="2000" b="0" i="0" dirty="0">
                <a:solidFill>
                  <a:srgbClr val="0D0D0D"/>
                </a:solidFill>
                <a:effectLst/>
                <a:latin typeface="Times New Roman" panose="02020603050405020304" pitchFamily="18" charset="0"/>
                <a:cs typeface="Times New Roman" panose="02020603050405020304" pitchFamily="18" charset="0"/>
              </a:rPr>
              <a:t>This HTML template creates a user-friendly interface for a Regex and Email Matcher web application. It includes forms for inputting test strings and regex patterns, as well as for validating email addresses. The design features a clean layout with CSS styling for enhanced readability. Additionally, it dynamically displays regex matches and email validation results based on user inputs, providing a seamless user experience.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881DD8-8701-16FD-69F3-53156EF05432}"/>
              </a:ext>
            </a:extLst>
          </p:cNvPr>
          <p:cNvPicPr>
            <a:picLocks noChangeAspect="1"/>
          </p:cNvPicPr>
          <p:nvPr/>
        </p:nvPicPr>
        <p:blipFill>
          <a:blip r:embed="rId3"/>
          <a:stretch>
            <a:fillRect/>
          </a:stretch>
        </p:blipFill>
        <p:spPr>
          <a:xfrm>
            <a:off x="5193751" y="416554"/>
            <a:ext cx="3567477" cy="5709684"/>
          </a:xfrm>
          <a:prstGeom prst="rect">
            <a:avLst/>
          </a:prstGeom>
        </p:spPr>
      </p:pic>
      <p:pic>
        <p:nvPicPr>
          <p:cNvPr id="7" name="Picture 6">
            <a:extLst>
              <a:ext uri="{FF2B5EF4-FFF2-40B4-BE49-F238E27FC236}">
                <a16:creationId xmlns:a16="http://schemas.microsoft.com/office/drawing/2014/main" id="{3AD5EF4E-0887-F199-8A3C-B575BF9CA87B}"/>
              </a:ext>
            </a:extLst>
          </p:cNvPr>
          <p:cNvPicPr>
            <a:picLocks noChangeAspect="1"/>
          </p:cNvPicPr>
          <p:nvPr/>
        </p:nvPicPr>
        <p:blipFill>
          <a:blip r:embed="rId4"/>
          <a:stretch>
            <a:fillRect/>
          </a:stretch>
        </p:blipFill>
        <p:spPr>
          <a:xfrm>
            <a:off x="8761228" y="416554"/>
            <a:ext cx="3261643" cy="5709684"/>
          </a:xfrm>
          <a:prstGeom prst="rect">
            <a:avLst/>
          </a:prstGeom>
        </p:spPr>
      </p:pic>
    </p:spTree>
    <p:extLst>
      <p:ext uri="{BB962C8B-B14F-4D97-AF65-F5344CB8AC3E}">
        <p14:creationId xmlns:p14="http://schemas.microsoft.com/office/powerpoint/2010/main" val="2672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AAD846A-5283-9893-0B44-41DADECCE7DD}"/>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97DA5769-60D7-5458-7B96-8E99E197327C}"/>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US" sz="2400" dirty="0">
                <a:solidFill>
                  <a:srgbClr val="FF0000"/>
                </a:solidFill>
                <a:latin typeface="Times New Roman" panose="02020603050405020304" pitchFamily="18" charset="0"/>
                <a:cs typeface="Times New Roman" panose="02020603050405020304" pitchFamily="18" charset="0"/>
              </a:rPr>
              <a:t>Define a route to handle form submission</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38602C4B-5047-A5BA-FA88-387BC34BAE5D}"/>
              </a:ext>
            </a:extLst>
          </p:cNvPr>
          <p:cNvSpPr txBox="1"/>
          <p:nvPr/>
        </p:nvSpPr>
        <p:spPr>
          <a:xfrm>
            <a:off x="427656" y="1265274"/>
            <a:ext cx="5558473" cy="558806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Handling form submission involves defining a route in the web application backend to receive form data sent by users. In this process, data such as input fields' values is extracted from the form using request methods provided by the web framework (e.g., Flask's </a:t>
            </a:r>
            <a:r>
              <a:rPr lang="en-US" sz="1600" dirty="0" err="1">
                <a:latin typeface="Times New Roman" panose="02020603050405020304" pitchFamily="18" charset="0"/>
                <a:cs typeface="Times New Roman" panose="02020603050405020304" pitchFamily="18" charset="0"/>
              </a:rPr>
              <a:t>request.form.get</a:t>
            </a:r>
            <a:r>
              <a:rPr lang="en-US" sz="1600" dirty="0">
                <a:latin typeface="Times New Roman" panose="02020603050405020304" pitchFamily="18" charset="0"/>
                <a:cs typeface="Times New Roman" panose="02020603050405020304" pitchFamily="18" charset="0"/>
              </a:rPr>
              <a:t>()). The extracted data is then processed as required, such as performing regex matching or other operations. After processing, the results may be stored or manipulated as needed before rendering a response, typically by rendering a template with the processed data for display back to the user.</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42E1E7-1E54-F9A0-7C65-43DE8D483E48}"/>
              </a:ext>
            </a:extLst>
          </p:cNvPr>
          <p:cNvPicPr>
            <a:picLocks noChangeAspect="1"/>
          </p:cNvPicPr>
          <p:nvPr/>
        </p:nvPicPr>
        <p:blipFill>
          <a:blip r:embed="rId3"/>
          <a:stretch>
            <a:fillRect/>
          </a:stretch>
        </p:blipFill>
        <p:spPr>
          <a:xfrm>
            <a:off x="6510670" y="1406485"/>
            <a:ext cx="5452148" cy="2652823"/>
          </a:xfrm>
          <a:prstGeom prst="rect">
            <a:avLst/>
          </a:prstGeom>
        </p:spPr>
      </p:pic>
    </p:spTree>
    <p:extLst>
      <p:ext uri="{BB962C8B-B14F-4D97-AF65-F5344CB8AC3E}">
        <p14:creationId xmlns:p14="http://schemas.microsoft.com/office/powerpoint/2010/main" val="165654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7E5FDD7-542F-FBFA-F8E5-C7B057CC1E9A}"/>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46F7A96-491B-963C-99B3-7355C679AB3F}"/>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Render the result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FB8A5711-4134-046A-6C37-840CBADB7342}"/>
              </a:ext>
            </a:extLst>
          </p:cNvPr>
          <p:cNvSpPr txBox="1"/>
          <p:nvPr/>
        </p:nvSpPr>
        <p:spPr>
          <a:xfrm>
            <a:off x="427656" y="1265274"/>
            <a:ext cx="5558473" cy="378206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code defines a route to handle form submission in a Flask application, extracting the test string and regex pattern from the submitted form data. It then performs regex matching on the test string using the provided pattern and passes the matched strings to an HTML template. The HTML template, ‘index.html’, displays the test string, regex pattern, and matched strings in a structured format below the input form. If no matches are found, it provides a message indicating so.</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30DD0D-16F3-B97D-F861-D71F3365C6D2}"/>
              </a:ext>
            </a:extLst>
          </p:cNvPr>
          <p:cNvPicPr>
            <a:picLocks noChangeAspect="1"/>
          </p:cNvPicPr>
          <p:nvPr/>
        </p:nvPicPr>
        <p:blipFill>
          <a:blip r:embed="rId3"/>
          <a:stretch>
            <a:fillRect/>
          </a:stretch>
        </p:blipFill>
        <p:spPr>
          <a:xfrm>
            <a:off x="7778738" y="552312"/>
            <a:ext cx="3985605" cy="5243014"/>
          </a:xfrm>
          <a:prstGeom prst="rect">
            <a:avLst/>
          </a:prstGeom>
        </p:spPr>
      </p:pic>
    </p:spTree>
    <p:extLst>
      <p:ext uri="{BB962C8B-B14F-4D97-AF65-F5344CB8AC3E}">
        <p14:creationId xmlns:p14="http://schemas.microsoft.com/office/powerpoint/2010/main" val="30045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47A90B2-5430-8050-A60A-23EC61CCA87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6070A5F7-3FF4-1CF9-1C38-3E23070A6FC7}"/>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Render the result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888E537-8188-D068-9F07-6E6F390847BB}"/>
              </a:ext>
            </a:extLst>
          </p:cNvPr>
          <p:cNvSpPr txBox="1"/>
          <p:nvPr/>
        </p:nvSpPr>
        <p:spPr>
          <a:xfrm>
            <a:off x="427656" y="1265274"/>
            <a:ext cx="5558473" cy="4197559"/>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result of this application is a web interface where users can input test strings and regular expressions (regex) to perform matching. Upon submission, the application displays the matches found between the test string and the provided regex pattern. Users can also validate email addresses using a simple regex pattern, with the result indicating whether the email is valid or not. This intuitive interface aids users in efficiently testing and validating regex patterns and email addresses, enhancing text processing and pattern matching tasks.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BCCCBF-6364-64B9-B21E-000339FD666E}"/>
              </a:ext>
            </a:extLst>
          </p:cNvPr>
          <p:cNvPicPr>
            <a:picLocks noChangeAspect="1"/>
          </p:cNvPicPr>
          <p:nvPr/>
        </p:nvPicPr>
        <p:blipFill>
          <a:blip r:embed="rId3"/>
          <a:stretch>
            <a:fillRect/>
          </a:stretch>
        </p:blipFill>
        <p:spPr>
          <a:xfrm>
            <a:off x="6710289" y="635938"/>
            <a:ext cx="4927446" cy="2332346"/>
          </a:xfrm>
          <a:prstGeom prst="rect">
            <a:avLst/>
          </a:prstGeom>
        </p:spPr>
      </p:pic>
      <p:pic>
        <p:nvPicPr>
          <p:cNvPr id="8" name="Picture 7">
            <a:extLst>
              <a:ext uri="{FF2B5EF4-FFF2-40B4-BE49-F238E27FC236}">
                <a16:creationId xmlns:a16="http://schemas.microsoft.com/office/drawing/2014/main" id="{6DE3D398-7308-EF13-53E0-5AF3CFD78B1A}"/>
              </a:ext>
            </a:extLst>
          </p:cNvPr>
          <p:cNvPicPr>
            <a:picLocks noChangeAspect="1"/>
          </p:cNvPicPr>
          <p:nvPr/>
        </p:nvPicPr>
        <p:blipFill>
          <a:blip r:embed="rId4"/>
          <a:stretch>
            <a:fillRect/>
          </a:stretch>
        </p:blipFill>
        <p:spPr>
          <a:xfrm>
            <a:off x="7879928" y="3141266"/>
            <a:ext cx="3177278" cy="2739030"/>
          </a:xfrm>
          <a:prstGeom prst="rect">
            <a:avLst/>
          </a:prstGeom>
        </p:spPr>
      </p:pic>
    </p:spTree>
    <p:extLst>
      <p:ext uri="{BB962C8B-B14F-4D97-AF65-F5344CB8AC3E}">
        <p14:creationId xmlns:p14="http://schemas.microsoft.com/office/powerpoint/2010/main" val="18070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F732-27DA-DE34-EA99-57C1F5D91973}"/>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2C25BAE-E73A-9F97-68BB-A1EE773F4691}"/>
              </a:ext>
            </a:extLst>
          </p:cNvPr>
          <p:cNvSpPr>
            <a:spLocks noGrp="1"/>
          </p:cNvSpPr>
          <p:nvPr>
            <p:ph type="body" idx="1"/>
          </p:nvPr>
        </p:nvSpPr>
        <p:spPr>
          <a:xfrm>
            <a:off x="646814" y="1389691"/>
            <a:ext cx="10515600" cy="4351338"/>
          </a:xfrm>
        </p:spPr>
        <p:txBody>
          <a:bodyPr>
            <a:normAutofit/>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n summary, I've replicated regex101.com's functionality, enabling users to input test strings and regexes to find matches. Utilizing Flask, we created routes for the home page and form submission, leveraging Python's re module for regex matching. We also added an email validation feature and deployed the app on AWS. Testing validated its accuracy, offering users a dependable regex testing tool, enhancing our Flask development skills and regex proficiency.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3296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686</Words>
  <Application>Microsoft Office PowerPoint</Application>
  <PresentationFormat>Widescreen</PresentationFormat>
  <Paragraphs>26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-apple-system</vt:lpstr>
      <vt:lpstr>Calibri</vt:lpstr>
      <vt:lpstr>Lato Black</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devisetty durgavathi</cp:lastModifiedBy>
  <cp:revision>50</cp:revision>
  <dcterms:created xsi:type="dcterms:W3CDTF">2021-02-16T05:19:01Z</dcterms:created>
  <dcterms:modified xsi:type="dcterms:W3CDTF">2024-03-12T18:06:45Z</dcterms:modified>
</cp:coreProperties>
</file>