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6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2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3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9347-2590-46D0-9533-AEDAC5009514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87E733-9603-45B9-A04A-A3483DD9E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3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EF1-EA0A-4A4D-B34A-C3185C3DE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</a:t>
            </a:r>
            <a:r>
              <a:rPr lang="en-US" dirty="0" err="1"/>
              <a:t>Relection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C5EA6-68C4-4CE3-9F19-65F4969E1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Manoj Khatri, Zoya Sheik, Karishma </a:t>
            </a:r>
            <a:r>
              <a:rPr lang="en-US" dirty="0" err="1"/>
              <a:t>Garikapalli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BDBA5C0A-B246-461E-ACCB-FD111FB7B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"/>
            <a:ext cx="12192000" cy="6886657"/>
          </a:xfrm>
        </p:spPr>
      </p:pic>
    </p:spTree>
    <p:extLst>
      <p:ext uri="{BB962C8B-B14F-4D97-AF65-F5344CB8AC3E}">
        <p14:creationId xmlns:p14="http://schemas.microsoft.com/office/powerpoint/2010/main" val="42217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383D-6755-4547-8A48-8F96342E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27D0-865C-4879-AB2D-CF5B2480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600" dirty="0"/>
              <a:t>We plan on using facial recognition algorithm to sign users in, to their profiles</a:t>
            </a:r>
          </a:p>
          <a:p>
            <a:r>
              <a:rPr lang="en-US" sz="3600" dirty="0"/>
              <a:t>For this proof of concept algorithm so we assume the users have already registered and profile is created</a:t>
            </a:r>
          </a:p>
        </p:txBody>
      </p:sp>
    </p:spTree>
    <p:extLst>
      <p:ext uri="{BB962C8B-B14F-4D97-AF65-F5344CB8AC3E}">
        <p14:creationId xmlns:p14="http://schemas.microsoft.com/office/powerpoint/2010/main" val="120574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FF-5D80-40E3-AEFD-12BAF1E9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1212-0E3C-432A-8313-73304AF0B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Recognition</a:t>
            </a:r>
          </a:p>
          <a:p>
            <a:r>
              <a:rPr lang="en-US" dirty="0"/>
              <a:t>Moods</a:t>
            </a:r>
          </a:p>
          <a:p>
            <a:r>
              <a:rPr lang="en-US" dirty="0"/>
              <a:t>Temperature, Date and Weather info</a:t>
            </a:r>
          </a:p>
          <a:p>
            <a:r>
              <a:rPr lang="en-US" dirty="0"/>
              <a:t>Music</a:t>
            </a:r>
          </a:p>
          <a:p>
            <a:r>
              <a:rPr lang="en-US" dirty="0"/>
              <a:t>Personal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478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Smart Relection </vt:lpstr>
      <vt:lpstr>PowerPoint Presentation</vt:lpstr>
      <vt:lpstr>Login</vt:lpstr>
      <vt:lpstr>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Relection</dc:title>
  <dc:creator>Khatri, Manoj</dc:creator>
  <cp:lastModifiedBy>Khatri, Manoj</cp:lastModifiedBy>
  <cp:revision>2</cp:revision>
  <dcterms:created xsi:type="dcterms:W3CDTF">2019-10-18T21:35:14Z</dcterms:created>
  <dcterms:modified xsi:type="dcterms:W3CDTF">2019-10-18T21:45:50Z</dcterms:modified>
</cp:coreProperties>
</file>