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6" r:id="rId1"/>
  </p:sldMasterIdLst>
  <p:sldIdLst>
    <p:sldId id="290" r:id="rId2"/>
    <p:sldId id="293" r:id="rId3"/>
    <p:sldId id="257" r:id="rId4"/>
    <p:sldId id="292" r:id="rId5"/>
    <p:sldId id="258" r:id="rId6"/>
    <p:sldId id="260" r:id="rId7"/>
    <p:sldId id="261" r:id="rId8"/>
    <p:sldId id="259" r:id="rId9"/>
    <p:sldId id="262" r:id="rId10"/>
    <p:sldId id="263" r:id="rId11"/>
    <p:sldId id="264" r:id="rId12"/>
    <p:sldId id="29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3" r:id="rId31"/>
    <p:sldId id="284" r:id="rId32"/>
    <p:sldId id="285" r:id="rId33"/>
    <p:sldId id="286" r:id="rId34"/>
    <p:sldId id="287" r:id="rId35"/>
    <p:sldId id="288" r:id="rId36"/>
    <p:sldId id="289" r:id="rId37"/>
    <p:sldId id="295"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02"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2220385e965c0064" providerId="LiveId" clId="{7CA4C187-1A5F-48C1-8A49-CAF0216E2983}"/>
    <pc:docChg chg="modSld modMainMaster">
      <pc:chgData name="" userId="2220385e965c0064" providerId="LiveId" clId="{7CA4C187-1A5F-48C1-8A49-CAF0216E2983}" dt="2025-06-28T04:00:12.112" v="5" actId="1076"/>
      <pc:docMkLst>
        <pc:docMk/>
      </pc:docMkLst>
      <pc:sldChg chg="modTransition">
        <pc:chgData name="" userId="2220385e965c0064" providerId="LiveId" clId="{7CA4C187-1A5F-48C1-8A49-CAF0216E2983}" dt="2025-06-28T03:59:25.383" v="4"/>
        <pc:sldMkLst>
          <pc:docMk/>
          <pc:sldMk cId="302777273" sldId="257"/>
        </pc:sldMkLst>
      </pc:sldChg>
      <pc:sldChg chg="modTransition">
        <pc:chgData name="" userId="2220385e965c0064" providerId="LiveId" clId="{7CA4C187-1A5F-48C1-8A49-CAF0216E2983}" dt="2025-06-28T03:59:25.383" v="4"/>
        <pc:sldMkLst>
          <pc:docMk/>
          <pc:sldMk cId="2711222340" sldId="258"/>
        </pc:sldMkLst>
      </pc:sldChg>
      <pc:sldChg chg="modTransition">
        <pc:chgData name="" userId="2220385e965c0064" providerId="LiveId" clId="{7CA4C187-1A5F-48C1-8A49-CAF0216E2983}" dt="2025-06-28T03:59:25.383" v="4"/>
        <pc:sldMkLst>
          <pc:docMk/>
          <pc:sldMk cId="3470761657" sldId="259"/>
        </pc:sldMkLst>
      </pc:sldChg>
      <pc:sldChg chg="modTransition">
        <pc:chgData name="" userId="2220385e965c0064" providerId="LiveId" clId="{7CA4C187-1A5F-48C1-8A49-CAF0216E2983}" dt="2025-06-28T03:59:25.383" v="4"/>
        <pc:sldMkLst>
          <pc:docMk/>
          <pc:sldMk cId="1877861038" sldId="260"/>
        </pc:sldMkLst>
      </pc:sldChg>
      <pc:sldChg chg="modTransition">
        <pc:chgData name="" userId="2220385e965c0064" providerId="LiveId" clId="{7CA4C187-1A5F-48C1-8A49-CAF0216E2983}" dt="2025-06-28T03:59:25.383" v="4"/>
        <pc:sldMkLst>
          <pc:docMk/>
          <pc:sldMk cId="2989719210" sldId="261"/>
        </pc:sldMkLst>
      </pc:sldChg>
      <pc:sldChg chg="modTransition">
        <pc:chgData name="" userId="2220385e965c0064" providerId="LiveId" clId="{7CA4C187-1A5F-48C1-8A49-CAF0216E2983}" dt="2025-06-28T03:59:25.383" v="4"/>
        <pc:sldMkLst>
          <pc:docMk/>
          <pc:sldMk cId="2027587690" sldId="262"/>
        </pc:sldMkLst>
      </pc:sldChg>
      <pc:sldChg chg="modTransition">
        <pc:chgData name="" userId="2220385e965c0064" providerId="LiveId" clId="{7CA4C187-1A5F-48C1-8A49-CAF0216E2983}" dt="2025-06-28T03:59:25.383" v="4"/>
        <pc:sldMkLst>
          <pc:docMk/>
          <pc:sldMk cId="3540907855" sldId="263"/>
        </pc:sldMkLst>
      </pc:sldChg>
      <pc:sldChg chg="modTransition">
        <pc:chgData name="" userId="2220385e965c0064" providerId="LiveId" clId="{7CA4C187-1A5F-48C1-8A49-CAF0216E2983}" dt="2025-06-28T03:59:25.383" v="4"/>
        <pc:sldMkLst>
          <pc:docMk/>
          <pc:sldMk cId="3331850049" sldId="264"/>
        </pc:sldMkLst>
      </pc:sldChg>
      <pc:sldChg chg="modTransition">
        <pc:chgData name="" userId="2220385e965c0064" providerId="LiveId" clId="{7CA4C187-1A5F-48C1-8A49-CAF0216E2983}" dt="2025-06-28T03:59:25.383" v="4"/>
        <pc:sldMkLst>
          <pc:docMk/>
          <pc:sldMk cId="1535546997" sldId="265"/>
        </pc:sldMkLst>
      </pc:sldChg>
      <pc:sldChg chg="modTransition">
        <pc:chgData name="" userId="2220385e965c0064" providerId="LiveId" clId="{7CA4C187-1A5F-48C1-8A49-CAF0216E2983}" dt="2025-06-28T03:59:25.383" v="4"/>
        <pc:sldMkLst>
          <pc:docMk/>
          <pc:sldMk cId="3943822545" sldId="266"/>
        </pc:sldMkLst>
      </pc:sldChg>
      <pc:sldChg chg="modTransition">
        <pc:chgData name="" userId="2220385e965c0064" providerId="LiveId" clId="{7CA4C187-1A5F-48C1-8A49-CAF0216E2983}" dt="2025-06-28T03:59:25.383" v="4"/>
        <pc:sldMkLst>
          <pc:docMk/>
          <pc:sldMk cId="1278040887" sldId="267"/>
        </pc:sldMkLst>
      </pc:sldChg>
      <pc:sldChg chg="modTransition">
        <pc:chgData name="" userId="2220385e965c0064" providerId="LiveId" clId="{7CA4C187-1A5F-48C1-8A49-CAF0216E2983}" dt="2025-06-28T03:59:25.383" v="4"/>
        <pc:sldMkLst>
          <pc:docMk/>
          <pc:sldMk cId="2481096651" sldId="268"/>
        </pc:sldMkLst>
      </pc:sldChg>
      <pc:sldChg chg="modTransition">
        <pc:chgData name="" userId="2220385e965c0064" providerId="LiveId" clId="{7CA4C187-1A5F-48C1-8A49-CAF0216E2983}" dt="2025-06-28T03:59:25.383" v="4"/>
        <pc:sldMkLst>
          <pc:docMk/>
          <pc:sldMk cId="2239722699" sldId="269"/>
        </pc:sldMkLst>
      </pc:sldChg>
      <pc:sldChg chg="modTransition">
        <pc:chgData name="" userId="2220385e965c0064" providerId="LiveId" clId="{7CA4C187-1A5F-48C1-8A49-CAF0216E2983}" dt="2025-06-28T03:59:25.383" v="4"/>
        <pc:sldMkLst>
          <pc:docMk/>
          <pc:sldMk cId="3152862727" sldId="270"/>
        </pc:sldMkLst>
      </pc:sldChg>
      <pc:sldChg chg="modSp modTransition">
        <pc:chgData name="" userId="2220385e965c0064" providerId="LiveId" clId="{7CA4C187-1A5F-48C1-8A49-CAF0216E2983}" dt="2025-06-28T04:00:12.112" v="5" actId="1076"/>
        <pc:sldMkLst>
          <pc:docMk/>
          <pc:sldMk cId="3917302164" sldId="271"/>
        </pc:sldMkLst>
        <pc:picChg chg="mod">
          <ac:chgData name="" userId="2220385e965c0064" providerId="LiveId" clId="{7CA4C187-1A5F-48C1-8A49-CAF0216E2983}" dt="2025-06-28T04:00:12.112" v="5" actId="1076"/>
          <ac:picMkLst>
            <pc:docMk/>
            <pc:sldMk cId="3917302164" sldId="271"/>
            <ac:picMk id="3" creationId="{445426D1-F467-40A4-869D-5BAE4459253E}"/>
          </ac:picMkLst>
        </pc:picChg>
      </pc:sldChg>
      <pc:sldChg chg="modTransition">
        <pc:chgData name="" userId="2220385e965c0064" providerId="LiveId" clId="{7CA4C187-1A5F-48C1-8A49-CAF0216E2983}" dt="2025-06-28T03:59:25.383" v="4"/>
        <pc:sldMkLst>
          <pc:docMk/>
          <pc:sldMk cId="4074444729" sldId="272"/>
        </pc:sldMkLst>
      </pc:sldChg>
      <pc:sldChg chg="modTransition">
        <pc:chgData name="" userId="2220385e965c0064" providerId="LiveId" clId="{7CA4C187-1A5F-48C1-8A49-CAF0216E2983}" dt="2025-06-28T03:59:25.383" v="4"/>
        <pc:sldMkLst>
          <pc:docMk/>
          <pc:sldMk cId="3007551403" sldId="273"/>
        </pc:sldMkLst>
      </pc:sldChg>
      <pc:sldChg chg="modTransition">
        <pc:chgData name="" userId="2220385e965c0064" providerId="LiveId" clId="{7CA4C187-1A5F-48C1-8A49-CAF0216E2983}" dt="2025-06-28T03:59:25.383" v="4"/>
        <pc:sldMkLst>
          <pc:docMk/>
          <pc:sldMk cId="1096185387" sldId="274"/>
        </pc:sldMkLst>
      </pc:sldChg>
      <pc:sldChg chg="modTransition">
        <pc:chgData name="" userId="2220385e965c0064" providerId="LiveId" clId="{7CA4C187-1A5F-48C1-8A49-CAF0216E2983}" dt="2025-06-28T03:59:25.383" v="4"/>
        <pc:sldMkLst>
          <pc:docMk/>
          <pc:sldMk cId="2080838354" sldId="275"/>
        </pc:sldMkLst>
      </pc:sldChg>
      <pc:sldChg chg="modTransition">
        <pc:chgData name="" userId="2220385e965c0064" providerId="LiveId" clId="{7CA4C187-1A5F-48C1-8A49-CAF0216E2983}" dt="2025-06-28T03:59:25.383" v="4"/>
        <pc:sldMkLst>
          <pc:docMk/>
          <pc:sldMk cId="1194552521" sldId="276"/>
        </pc:sldMkLst>
      </pc:sldChg>
      <pc:sldChg chg="modTransition">
        <pc:chgData name="" userId="2220385e965c0064" providerId="LiveId" clId="{7CA4C187-1A5F-48C1-8A49-CAF0216E2983}" dt="2025-06-28T03:59:25.383" v="4"/>
        <pc:sldMkLst>
          <pc:docMk/>
          <pc:sldMk cId="3639967519" sldId="277"/>
        </pc:sldMkLst>
      </pc:sldChg>
      <pc:sldChg chg="modTransition">
        <pc:chgData name="" userId="2220385e965c0064" providerId="LiveId" clId="{7CA4C187-1A5F-48C1-8A49-CAF0216E2983}" dt="2025-06-28T03:59:25.383" v="4"/>
        <pc:sldMkLst>
          <pc:docMk/>
          <pc:sldMk cId="1178174698" sldId="278"/>
        </pc:sldMkLst>
      </pc:sldChg>
      <pc:sldChg chg="modTransition">
        <pc:chgData name="" userId="2220385e965c0064" providerId="LiveId" clId="{7CA4C187-1A5F-48C1-8A49-CAF0216E2983}" dt="2025-06-28T03:59:25.383" v="4"/>
        <pc:sldMkLst>
          <pc:docMk/>
          <pc:sldMk cId="1866796109" sldId="279"/>
        </pc:sldMkLst>
      </pc:sldChg>
      <pc:sldChg chg="modTransition">
        <pc:chgData name="" userId="2220385e965c0064" providerId="LiveId" clId="{7CA4C187-1A5F-48C1-8A49-CAF0216E2983}" dt="2025-06-28T03:59:25.383" v="4"/>
        <pc:sldMkLst>
          <pc:docMk/>
          <pc:sldMk cId="1857894370" sldId="280"/>
        </pc:sldMkLst>
      </pc:sldChg>
      <pc:sldChg chg="modTransition">
        <pc:chgData name="" userId="2220385e965c0064" providerId="LiveId" clId="{7CA4C187-1A5F-48C1-8A49-CAF0216E2983}" dt="2025-06-28T03:59:25.383" v="4"/>
        <pc:sldMkLst>
          <pc:docMk/>
          <pc:sldMk cId="1560732538" sldId="281"/>
        </pc:sldMkLst>
      </pc:sldChg>
      <pc:sldChg chg="modTransition">
        <pc:chgData name="" userId="2220385e965c0064" providerId="LiveId" clId="{7CA4C187-1A5F-48C1-8A49-CAF0216E2983}" dt="2025-06-28T03:59:25.383" v="4"/>
        <pc:sldMkLst>
          <pc:docMk/>
          <pc:sldMk cId="3828130373" sldId="283"/>
        </pc:sldMkLst>
      </pc:sldChg>
      <pc:sldChg chg="modTransition">
        <pc:chgData name="" userId="2220385e965c0064" providerId="LiveId" clId="{7CA4C187-1A5F-48C1-8A49-CAF0216E2983}" dt="2025-06-28T03:59:25.383" v="4"/>
        <pc:sldMkLst>
          <pc:docMk/>
          <pc:sldMk cId="2377100018" sldId="284"/>
        </pc:sldMkLst>
      </pc:sldChg>
      <pc:sldChg chg="modTransition">
        <pc:chgData name="" userId="2220385e965c0064" providerId="LiveId" clId="{7CA4C187-1A5F-48C1-8A49-CAF0216E2983}" dt="2025-06-28T03:59:25.383" v="4"/>
        <pc:sldMkLst>
          <pc:docMk/>
          <pc:sldMk cId="3886416220" sldId="285"/>
        </pc:sldMkLst>
      </pc:sldChg>
      <pc:sldChg chg="modTransition">
        <pc:chgData name="" userId="2220385e965c0064" providerId="LiveId" clId="{7CA4C187-1A5F-48C1-8A49-CAF0216E2983}" dt="2025-06-28T03:59:25.383" v="4"/>
        <pc:sldMkLst>
          <pc:docMk/>
          <pc:sldMk cId="291640889" sldId="286"/>
        </pc:sldMkLst>
      </pc:sldChg>
      <pc:sldChg chg="modTransition">
        <pc:chgData name="" userId="2220385e965c0064" providerId="LiveId" clId="{7CA4C187-1A5F-48C1-8A49-CAF0216E2983}" dt="2025-06-28T03:59:25.383" v="4"/>
        <pc:sldMkLst>
          <pc:docMk/>
          <pc:sldMk cId="3478358359" sldId="287"/>
        </pc:sldMkLst>
      </pc:sldChg>
      <pc:sldChg chg="modTransition">
        <pc:chgData name="" userId="2220385e965c0064" providerId="LiveId" clId="{7CA4C187-1A5F-48C1-8A49-CAF0216E2983}" dt="2025-06-28T03:59:25.383" v="4"/>
        <pc:sldMkLst>
          <pc:docMk/>
          <pc:sldMk cId="168079988" sldId="288"/>
        </pc:sldMkLst>
      </pc:sldChg>
      <pc:sldChg chg="modTransition">
        <pc:chgData name="" userId="2220385e965c0064" providerId="LiveId" clId="{7CA4C187-1A5F-48C1-8A49-CAF0216E2983}" dt="2025-06-28T03:59:25.383" v="4"/>
        <pc:sldMkLst>
          <pc:docMk/>
          <pc:sldMk cId="58736075" sldId="289"/>
        </pc:sldMkLst>
      </pc:sldChg>
      <pc:sldChg chg="modTransition">
        <pc:chgData name="" userId="2220385e965c0064" providerId="LiveId" clId="{7CA4C187-1A5F-48C1-8A49-CAF0216E2983}" dt="2025-06-28T03:59:25.383" v="4"/>
        <pc:sldMkLst>
          <pc:docMk/>
          <pc:sldMk cId="1134209186" sldId="290"/>
        </pc:sldMkLst>
      </pc:sldChg>
      <pc:sldChg chg="modTransition">
        <pc:chgData name="" userId="2220385e965c0064" providerId="LiveId" clId="{7CA4C187-1A5F-48C1-8A49-CAF0216E2983}" dt="2025-06-28T03:59:25.383" v="4"/>
        <pc:sldMkLst>
          <pc:docMk/>
          <pc:sldMk cId="3425189605" sldId="292"/>
        </pc:sldMkLst>
      </pc:sldChg>
      <pc:sldChg chg="modTransition">
        <pc:chgData name="" userId="2220385e965c0064" providerId="LiveId" clId="{7CA4C187-1A5F-48C1-8A49-CAF0216E2983}" dt="2025-06-28T03:59:25.383" v="4"/>
        <pc:sldMkLst>
          <pc:docMk/>
          <pc:sldMk cId="3223459834" sldId="293"/>
        </pc:sldMkLst>
      </pc:sldChg>
      <pc:sldChg chg="modTransition">
        <pc:chgData name="" userId="2220385e965c0064" providerId="LiveId" clId="{7CA4C187-1A5F-48C1-8A49-CAF0216E2983}" dt="2025-06-28T03:59:25.383" v="4"/>
        <pc:sldMkLst>
          <pc:docMk/>
          <pc:sldMk cId="190000040" sldId="294"/>
        </pc:sldMkLst>
      </pc:sldChg>
      <pc:sldChg chg="modSp modTransition">
        <pc:chgData name="" userId="2220385e965c0064" providerId="LiveId" clId="{7CA4C187-1A5F-48C1-8A49-CAF0216E2983}" dt="2025-06-28T03:59:25.383" v="4"/>
        <pc:sldMkLst>
          <pc:docMk/>
          <pc:sldMk cId="1014031481" sldId="295"/>
        </pc:sldMkLst>
        <pc:spChg chg="mod">
          <ac:chgData name="" userId="2220385e965c0064" providerId="LiveId" clId="{7CA4C187-1A5F-48C1-8A49-CAF0216E2983}" dt="2025-06-28T03:57:10.454" v="2" actId="20577"/>
          <ac:spMkLst>
            <pc:docMk/>
            <pc:sldMk cId="1014031481" sldId="295"/>
            <ac:spMk id="2" creationId="{C15C3BA8-563F-4C21-ACCE-7301CA946C07}"/>
          </ac:spMkLst>
        </pc:spChg>
      </pc:sldChg>
      <pc:sldMasterChg chg="modTransition modSldLayout">
        <pc:chgData name="" userId="2220385e965c0064" providerId="LiveId" clId="{7CA4C187-1A5F-48C1-8A49-CAF0216E2983}" dt="2025-06-28T03:59:25.383" v="4"/>
        <pc:sldMasterMkLst>
          <pc:docMk/>
          <pc:sldMasterMk cId="1479035849" sldId="2147483846"/>
        </pc:sldMasterMkLst>
        <pc:sldLayoutChg chg="modTransition">
          <pc:chgData name="" userId="2220385e965c0064" providerId="LiveId" clId="{7CA4C187-1A5F-48C1-8A49-CAF0216E2983}" dt="2025-06-28T03:59:25.383" v="4"/>
          <pc:sldLayoutMkLst>
            <pc:docMk/>
            <pc:sldMasterMk cId="1479035849" sldId="2147483846"/>
            <pc:sldLayoutMk cId="410104270" sldId="2147483847"/>
          </pc:sldLayoutMkLst>
        </pc:sldLayoutChg>
        <pc:sldLayoutChg chg="modTransition">
          <pc:chgData name="" userId="2220385e965c0064" providerId="LiveId" clId="{7CA4C187-1A5F-48C1-8A49-CAF0216E2983}" dt="2025-06-28T03:59:25.383" v="4"/>
          <pc:sldLayoutMkLst>
            <pc:docMk/>
            <pc:sldMasterMk cId="1479035849" sldId="2147483846"/>
            <pc:sldLayoutMk cId="3725182774" sldId="2147483848"/>
          </pc:sldLayoutMkLst>
        </pc:sldLayoutChg>
        <pc:sldLayoutChg chg="modTransition">
          <pc:chgData name="" userId="2220385e965c0064" providerId="LiveId" clId="{7CA4C187-1A5F-48C1-8A49-CAF0216E2983}" dt="2025-06-28T03:59:25.383" v="4"/>
          <pc:sldLayoutMkLst>
            <pc:docMk/>
            <pc:sldMasterMk cId="1479035849" sldId="2147483846"/>
            <pc:sldLayoutMk cId="1428517905" sldId="2147483849"/>
          </pc:sldLayoutMkLst>
        </pc:sldLayoutChg>
        <pc:sldLayoutChg chg="modTransition">
          <pc:chgData name="" userId="2220385e965c0064" providerId="LiveId" clId="{7CA4C187-1A5F-48C1-8A49-CAF0216E2983}" dt="2025-06-28T03:59:25.383" v="4"/>
          <pc:sldLayoutMkLst>
            <pc:docMk/>
            <pc:sldMasterMk cId="1479035849" sldId="2147483846"/>
            <pc:sldLayoutMk cId="582877087" sldId="2147483850"/>
          </pc:sldLayoutMkLst>
        </pc:sldLayoutChg>
        <pc:sldLayoutChg chg="modTransition">
          <pc:chgData name="" userId="2220385e965c0064" providerId="LiveId" clId="{7CA4C187-1A5F-48C1-8A49-CAF0216E2983}" dt="2025-06-28T03:59:25.383" v="4"/>
          <pc:sldLayoutMkLst>
            <pc:docMk/>
            <pc:sldMasterMk cId="1479035849" sldId="2147483846"/>
            <pc:sldLayoutMk cId="3158552176" sldId="2147483851"/>
          </pc:sldLayoutMkLst>
        </pc:sldLayoutChg>
        <pc:sldLayoutChg chg="modTransition">
          <pc:chgData name="" userId="2220385e965c0064" providerId="LiveId" clId="{7CA4C187-1A5F-48C1-8A49-CAF0216E2983}" dt="2025-06-28T03:59:25.383" v="4"/>
          <pc:sldLayoutMkLst>
            <pc:docMk/>
            <pc:sldMasterMk cId="1479035849" sldId="2147483846"/>
            <pc:sldLayoutMk cId="3831287207" sldId="2147483852"/>
          </pc:sldLayoutMkLst>
        </pc:sldLayoutChg>
        <pc:sldLayoutChg chg="modTransition">
          <pc:chgData name="" userId="2220385e965c0064" providerId="LiveId" clId="{7CA4C187-1A5F-48C1-8A49-CAF0216E2983}" dt="2025-06-28T03:59:25.383" v="4"/>
          <pc:sldLayoutMkLst>
            <pc:docMk/>
            <pc:sldMasterMk cId="1479035849" sldId="2147483846"/>
            <pc:sldLayoutMk cId="2235221478" sldId="2147483853"/>
          </pc:sldLayoutMkLst>
        </pc:sldLayoutChg>
        <pc:sldLayoutChg chg="modTransition">
          <pc:chgData name="" userId="2220385e965c0064" providerId="LiveId" clId="{7CA4C187-1A5F-48C1-8A49-CAF0216E2983}" dt="2025-06-28T03:59:25.383" v="4"/>
          <pc:sldLayoutMkLst>
            <pc:docMk/>
            <pc:sldMasterMk cId="1479035849" sldId="2147483846"/>
            <pc:sldLayoutMk cId="503071744" sldId="2147483854"/>
          </pc:sldLayoutMkLst>
        </pc:sldLayoutChg>
        <pc:sldLayoutChg chg="modTransition">
          <pc:chgData name="" userId="2220385e965c0064" providerId="LiveId" clId="{7CA4C187-1A5F-48C1-8A49-CAF0216E2983}" dt="2025-06-28T03:59:25.383" v="4"/>
          <pc:sldLayoutMkLst>
            <pc:docMk/>
            <pc:sldMasterMk cId="1479035849" sldId="2147483846"/>
            <pc:sldLayoutMk cId="1298064026" sldId="2147483855"/>
          </pc:sldLayoutMkLst>
        </pc:sldLayoutChg>
        <pc:sldLayoutChg chg="modTransition">
          <pc:chgData name="" userId="2220385e965c0064" providerId="LiveId" clId="{7CA4C187-1A5F-48C1-8A49-CAF0216E2983}" dt="2025-06-28T03:59:25.383" v="4"/>
          <pc:sldLayoutMkLst>
            <pc:docMk/>
            <pc:sldMasterMk cId="1479035849" sldId="2147483846"/>
            <pc:sldLayoutMk cId="2924293085" sldId="2147483856"/>
          </pc:sldLayoutMkLst>
        </pc:sldLayoutChg>
        <pc:sldLayoutChg chg="modTransition">
          <pc:chgData name="" userId="2220385e965c0064" providerId="LiveId" clId="{7CA4C187-1A5F-48C1-8A49-CAF0216E2983}" dt="2025-06-28T03:59:25.383" v="4"/>
          <pc:sldLayoutMkLst>
            <pc:docMk/>
            <pc:sldMasterMk cId="1479035849" sldId="2147483846"/>
            <pc:sldLayoutMk cId="2993085971" sldId="2147483857"/>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266E1A7-0F9C-435C-8727-4BB669E74697}"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9A8D-17E3-42F0-8650-1D513636239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10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6E1A7-0F9C-435C-8727-4BB669E74697}"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9A8D-17E3-42F0-8650-1D513636239C}" type="slidenum">
              <a:rPr lang="en-US" smtClean="0"/>
              <a:t>‹#›</a:t>
            </a:fld>
            <a:endParaRPr lang="en-US"/>
          </a:p>
        </p:txBody>
      </p:sp>
    </p:spTree>
    <p:extLst>
      <p:ext uri="{BB962C8B-B14F-4D97-AF65-F5344CB8AC3E}">
        <p14:creationId xmlns:p14="http://schemas.microsoft.com/office/powerpoint/2010/main" val="2924293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6E1A7-0F9C-435C-8727-4BB669E74697}"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9A8D-17E3-42F0-8650-1D513636239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308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6E1A7-0F9C-435C-8727-4BB669E74697}"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9A8D-17E3-42F0-8650-1D513636239C}" type="slidenum">
              <a:rPr lang="en-US" smtClean="0"/>
              <a:t>‹#›</a:t>
            </a:fld>
            <a:endParaRPr lang="en-US"/>
          </a:p>
        </p:txBody>
      </p:sp>
    </p:spTree>
    <p:extLst>
      <p:ext uri="{BB962C8B-B14F-4D97-AF65-F5344CB8AC3E}">
        <p14:creationId xmlns:p14="http://schemas.microsoft.com/office/powerpoint/2010/main" val="3725182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266E1A7-0F9C-435C-8727-4BB669E74697}"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F9A8D-17E3-42F0-8650-1D513636239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851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66E1A7-0F9C-435C-8727-4BB669E74697}"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F9A8D-17E3-42F0-8650-1D513636239C}" type="slidenum">
              <a:rPr lang="en-US" smtClean="0"/>
              <a:t>‹#›</a:t>
            </a:fld>
            <a:endParaRPr lang="en-US"/>
          </a:p>
        </p:txBody>
      </p:sp>
    </p:spTree>
    <p:extLst>
      <p:ext uri="{BB962C8B-B14F-4D97-AF65-F5344CB8AC3E}">
        <p14:creationId xmlns:p14="http://schemas.microsoft.com/office/powerpoint/2010/main" val="582877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66E1A7-0F9C-435C-8727-4BB669E74697}" type="datetimeFigureOut">
              <a:rPr lang="en-US" smtClean="0"/>
              <a:t>6/28/2025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F9A8D-17E3-42F0-8650-1D513636239C}" type="slidenum">
              <a:rPr lang="en-US" smtClean="0"/>
              <a:t>‹#›</a:t>
            </a:fld>
            <a:endParaRPr lang="en-US"/>
          </a:p>
        </p:txBody>
      </p:sp>
    </p:spTree>
    <p:extLst>
      <p:ext uri="{BB962C8B-B14F-4D97-AF65-F5344CB8AC3E}">
        <p14:creationId xmlns:p14="http://schemas.microsoft.com/office/powerpoint/2010/main" val="315855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66E1A7-0F9C-435C-8727-4BB669E74697}" type="datetimeFigureOut">
              <a:rPr lang="en-US" smtClean="0"/>
              <a:t>6/28/2025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F9A8D-17E3-42F0-8650-1D513636239C}" type="slidenum">
              <a:rPr lang="en-US" smtClean="0"/>
              <a:t>‹#›</a:t>
            </a:fld>
            <a:endParaRPr lang="en-US"/>
          </a:p>
        </p:txBody>
      </p:sp>
    </p:spTree>
    <p:extLst>
      <p:ext uri="{BB962C8B-B14F-4D97-AF65-F5344CB8AC3E}">
        <p14:creationId xmlns:p14="http://schemas.microsoft.com/office/powerpoint/2010/main" val="383128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66E1A7-0F9C-435C-8727-4BB669E74697}" type="datetimeFigureOut">
              <a:rPr lang="en-US" smtClean="0"/>
              <a:t>6/28/2025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F9A8D-17E3-42F0-8650-1D513636239C}" type="slidenum">
              <a:rPr lang="en-US" smtClean="0"/>
              <a:t>‹#›</a:t>
            </a:fld>
            <a:endParaRPr lang="en-US"/>
          </a:p>
        </p:txBody>
      </p:sp>
    </p:spTree>
    <p:extLst>
      <p:ext uri="{BB962C8B-B14F-4D97-AF65-F5344CB8AC3E}">
        <p14:creationId xmlns:p14="http://schemas.microsoft.com/office/powerpoint/2010/main" val="2235221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266E1A7-0F9C-435C-8727-4BB669E74697}"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F9A8D-17E3-42F0-8650-1D513636239C}" type="slidenum">
              <a:rPr lang="en-US" smtClean="0"/>
              <a:t>‹#›</a:t>
            </a:fld>
            <a:endParaRPr lang="en-US"/>
          </a:p>
        </p:txBody>
      </p:sp>
    </p:spTree>
    <p:extLst>
      <p:ext uri="{BB962C8B-B14F-4D97-AF65-F5344CB8AC3E}">
        <p14:creationId xmlns:p14="http://schemas.microsoft.com/office/powerpoint/2010/main" val="503071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266E1A7-0F9C-435C-8727-4BB669E74697}"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F9A8D-17E3-42F0-8650-1D513636239C}"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80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266E1A7-0F9C-435C-8727-4BB669E74697}" type="datetimeFigureOut">
              <a:rPr lang="en-US" smtClean="0"/>
              <a:t>6/28/2025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9CF9A8D-17E3-42F0-8650-1D513636239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035849"/>
      </p:ext>
    </p:extLst>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16A7B4-B410-4652-98CF-83955DD36BF8}"/>
              </a:ext>
            </a:extLst>
          </p:cNvPr>
          <p:cNvSpPr txBox="1"/>
          <p:nvPr/>
        </p:nvSpPr>
        <p:spPr>
          <a:xfrm flipH="1">
            <a:off x="1900517" y="849585"/>
            <a:ext cx="8256493" cy="461664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ANNAMACHARYA INSTITUTE OF  TECHNOLOGI AND SCIENCES :: RAJAMPET</a:t>
            </a:r>
          </a:p>
          <a:p>
            <a:pPr algn="ctr"/>
            <a:r>
              <a:rPr lang="en-US" sz="1600" b="1" dirty="0">
                <a:latin typeface="Times New Roman" panose="02020603050405020304" pitchFamily="18" charset="0"/>
                <a:cs typeface="Times New Roman" panose="02020603050405020304" pitchFamily="18" charset="0"/>
              </a:rPr>
              <a:t> ( AUTONOMOUS )</a:t>
            </a:r>
          </a:p>
          <a:p>
            <a:pPr algn="ctr"/>
            <a:endParaRPr lang="en-US" sz="16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b="1" dirty="0"/>
          </a:p>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UCN-YOLOv5: Traffic Sign Object Detection Algorithm Based on Deep Learning</a:t>
            </a:r>
            <a:endParaRPr lang="en-US"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pPr algn="ct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Under the Guidance:                                                                  </a:t>
            </a:r>
          </a:p>
          <a:p>
            <a:r>
              <a:rPr lang="en-US" sz="1600" b="1" dirty="0" err="1">
                <a:latin typeface="Times New Roman" panose="02020603050405020304" pitchFamily="18" charset="0"/>
                <a:cs typeface="Times New Roman" panose="02020603050405020304" pitchFamily="18" charset="0"/>
              </a:rPr>
              <a:t>Mrs.P.Kavitha</a:t>
            </a:r>
            <a:r>
              <a:rPr lang="en-US" sz="1600" b="1"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Assistant Professor</a:t>
            </a:r>
          </a:p>
          <a:p>
            <a:r>
              <a:rPr lang="en-US" sz="1600" b="1" dirty="0">
                <a:latin typeface="Times New Roman" panose="02020603050405020304" pitchFamily="18" charset="0"/>
                <a:cs typeface="Times New Roman" panose="02020603050405020304" pitchFamily="18" charset="0"/>
              </a:rPr>
              <a:t>Department of MCA                                                                                                                                                                                                            </a:t>
            </a:r>
          </a:p>
        </p:txBody>
      </p:sp>
      <p:pic>
        <p:nvPicPr>
          <p:cNvPr id="4" name="Picture 3">
            <a:extLst>
              <a:ext uri="{FF2B5EF4-FFF2-40B4-BE49-F238E27FC236}">
                <a16:creationId xmlns:a16="http://schemas.microsoft.com/office/drawing/2014/main" id="{6E71571C-F376-4EA3-B2BD-941181244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3599" y="1618672"/>
            <a:ext cx="1810328" cy="1810328"/>
          </a:xfrm>
          <a:prstGeom prst="rect">
            <a:avLst/>
          </a:prstGeom>
        </p:spPr>
      </p:pic>
      <p:sp>
        <p:nvSpPr>
          <p:cNvPr id="5" name="TextBox 4">
            <a:extLst>
              <a:ext uri="{FF2B5EF4-FFF2-40B4-BE49-F238E27FC236}">
                <a16:creationId xmlns:a16="http://schemas.microsoft.com/office/drawing/2014/main" id="{8024871D-C775-EE2A-34FC-10DF64452763}"/>
              </a:ext>
            </a:extLst>
          </p:cNvPr>
          <p:cNvSpPr txBox="1"/>
          <p:nvPr/>
        </p:nvSpPr>
        <p:spPr>
          <a:xfrm rot="10800000" flipV="1">
            <a:off x="7363609" y="4558436"/>
            <a:ext cx="2507673" cy="1077218"/>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Presented By :</a:t>
            </a:r>
          </a:p>
          <a:p>
            <a:r>
              <a:rPr lang="en-IN" sz="1600" b="1" dirty="0" err="1">
                <a:latin typeface="Times New Roman" panose="02020603050405020304" pitchFamily="18" charset="0"/>
                <a:cs typeface="Times New Roman" panose="02020603050405020304" pitchFamily="18" charset="0"/>
              </a:rPr>
              <a:t>Name:M.Durga</a:t>
            </a:r>
            <a:r>
              <a:rPr lang="en-IN" sz="1600" b="1" dirty="0">
                <a:latin typeface="Times New Roman" panose="02020603050405020304" pitchFamily="18" charset="0"/>
                <a:cs typeface="Times New Roman" panose="02020603050405020304" pitchFamily="18" charset="0"/>
              </a:rPr>
              <a:t> Prasanna</a:t>
            </a:r>
          </a:p>
          <a:p>
            <a:r>
              <a:rPr lang="en-IN" sz="1600" b="1" dirty="0">
                <a:latin typeface="Times New Roman" panose="02020603050405020304" pitchFamily="18" charset="0"/>
                <a:cs typeface="Times New Roman" panose="02020603050405020304" pitchFamily="18" charset="0"/>
              </a:rPr>
              <a:t>Roll No:23701F0028</a:t>
            </a:r>
          </a:p>
          <a:p>
            <a:endParaRPr lang="en-IN" sz="1600" b="1"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209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493C1AC5-3DD2-4044-BA9A-4F7FF8F650A2}"/>
              </a:ext>
            </a:extLst>
          </p:cNvPr>
          <p:cNvPicPr/>
          <p:nvPr/>
        </p:nvPicPr>
        <p:blipFill>
          <a:blip r:embed="rId2" cstate="print"/>
          <a:stretch>
            <a:fillRect/>
          </a:stretch>
        </p:blipFill>
        <p:spPr>
          <a:xfrm>
            <a:off x="3237053" y="2279986"/>
            <a:ext cx="5717893" cy="2743199"/>
          </a:xfrm>
          <a:prstGeom prst="rect">
            <a:avLst/>
          </a:prstGeom>
        </p:spPr>
      </p:pic>
      <p:sp>
        <p:nvSpPr>
          <p:cNvPr id="3" name="TextBox 2">
            <a:extLst>
              <a:ext uri="{FF2B5EF4-FFF2-40B4-BE49-F238E27FC236}">
                <a16:creationId xmlns:a16="http://schemas.microsoft.com/office/drawing/2014/main" id="{988C746A-7EAA-4790-BF0B-9C6C9308207D}"/>
              </a:ext>
            </a:extLst>
          </p:cNvPr>
          <p:cNvSpPr txBox="1"/>
          <p:nvPr/>
        </p:nvSpPr>
        <p:spPr>
          <a:xfrm>
            <a:off x="4527517" y="1071566"/>
            <a:ext cx="2739343" cy="400110"/>
          </a:xfrm>
          <a:prstGeom prst="rect">
            <a:avLst/>
          </a:prstGeom>
          <a:noFill/>
        </p:spPr>
        <p:txBody>
          <a:bodyPr wrap="square" rtlCol="0">
            <a:spAutoFit/>
          </a:bodyPr>
          <a:lstStyle/>
          <a:p>
            <a:pPr lvl="1"/>
            <a:r>
              <a:rPr lang="en-US" sz="2000" b="1" dirty="0"/>
              <a:t>ARCHITECTURE</a:t>
            </a:r>
            <a:endParaRPr lang="en-US" sz="2000" dirty="0"/>
          </a:p>
        </p:txBody>
      </p:sp>
    </p:spTree>
    <p:extLst>
      <p:ext uri="{BB962C8B-B14F-4D97-AF65-F5344CB8AC3E}">
        <p14:creationId xmlns:p14="http://schemas.microsoft.com/office/powerpoint/2010/main" val="354090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FED39B-0B96-405D-8A5F-ED60D210DB9D}"/>
              </a:ext>
            </a:extLst>
          </p:cNvPr>
          <p:cNvSpPr/>
          <p:nvPr/>
        </p:nvSpPr>
        <p:spPr>
          <a:xfrm>
            <a:off x="1922106" y="658169"/>
            <a:ext cx="8388221" cy="4027834"/>
          </a:xfrm>
          <a:prstGeom prst="rect">
            <a:avLst/>
          </a:prstGeom>
        </p:spPr>
        <p:txBody>
          <a:bodyPr wrap="square">
            <a:spAutoFit/>
          </a:bodyPr>
          <a:lstStyle/>
          <a:p>
            <a:pPr marR="539750" lvl="1" algn="ctr">
              <a:lnSpc>
                <a:spcPct val="150000"/>
              </a:lnSpc>
              <a:spcBef>
                <a:spcPts val="0"/>
              </a:spcBef>
              <a:spcAft>
                <a:spcPts val="0"/>
              </a:spcAft>
              <a:tabLst>
                <a:tab pos="808355" algn="l"/>
              </a:tabLst>
            </a:pPr>
            <a:r>
              <a:rPr lang="en-US" sz="2000" b="1" spc="-10" dirty="0">
                <a:latin typeface="Times New Roman" panose="02020603050405020304" pitchFamily="18" charset="0"/>
                <a:ea typeface="Times New Roman" panose="02020603050405020304" pitchFamily="18" charset="0"/>
              </a:rPr>
              <a:t>MODULES</a:t>
            </a:r>
            <a:r>
              <a:rPr lang="en-US" sz="2000" b="1" dirty="0">
                <a:solidFill>
                  <a:schemeClr val="accent1"/>
                </a:solidFill>
                <a:latin typeface="Times New Roman" panose="02020603050405020304" pitchFamily="18" charset="0"/>
                <a:ea typeface="Times New Roman" panose="02020603050405020304" pitchFamily="18" charset="0"/>
              </a:rPr>
              <a:t> </a:t>
            </a:r>
          </a:p>
          <a:p>
            <a:pPr marL="17463" marR="539750" lvl="1" indent="-17463" algn="just">
              <a:lnSpc>
                <a:spcPct val="150000"/>
              </a:lnSpc>
              <a:spcBef>
                <a:spcPts val="0"/>
              </a:spcBef>
              <a:spcAft>
                <a:spcPts val="0"/>
              </a:spcAft>
              <a:tabLst>
                <a:tab pos="0" algn="l"/>
              </a:tabLst>
            </a:pPr>
            <a:r>
              <a:rPr lang="en-US" dirty="0">
                <a:latin typeface="Times New Roman" panose="02020603050405020304" pitchFamily="18" charset="0"/>
                <a:cs typeface="Times New Roman" panose="02020603050405020304" pitchFamily="18" charset="0"/>
              </a:rPr>
              <a:t>A module in my project is a self-contained unit of functionality that handles a specific task or feature. It helps keep my code organized, reusable, and easier to maintain</a:t>
            </a:r>
            <a:endParaRPr lang="en-US" b="1" dirty="0">
              <a:solidFill>
                <a:schemeClr val="accent1"/>
              </a:solidFill>
              <a:latin typeface="Times New Roman" panose="02020603050405020304" pitchFamily="18" charset="0"/>
              <a:ea typeface="Times New Roman" panose="02020603050405020304" pitchFamily="18" charset="0"/>
              <a:cs typeface="Times New Roman" panose="02020603050405020304" pitchFamily="18" charset="0"/>
            </a:endParaRPr>
          </a:p>
          <a:p>
            <a:pPr marL="342900" marR="539750" lvl="0" indent="-342900" algn="just">
              <a:lnSpc>
                <a:spcPct val="150000"/>
              </a:lnSpc>
              <a:spcBef>
                <a:spcPts val="1335"/>
              </a:spcBef>
              <a:spcAft>
                <a:spcPts val="0"/>
              </a:spcAft>
              <a:buSzPts val="1200"/>
              <a:buFont typeface="Wingdings" panose="05000000000000000000" pitchFamily="2" charset="2"/>
              <a:buChar char="q"/>
              <a:tabLst>
                <a:tab pos="833755" algn="l"/>
              </a:tabLst>
            </a:pPr>
            <a:r>
              <a:rPr lang="en-US" sz="2000" dirty="0">
                <a:latin typeface="Times New Roman" panose="02020603050405020304" pitchFamily="18" charset="0"/>
                <a:ea typeface="Times New Roman" panose="02020603050405020304" pitchFamily="18" charset="0"/>
              </a:rPr>
              <a:t>Dataset</a:t>
            </a:r>
            <a:r>
              <a:rPr lang="en-US" sz="2000" spc="-2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preparation</a:t>
            </a:r>
            <a:r>
              <a:rPr lang="en-US" sz="2000" spc="-20" dirty="0">
                <a:latin typeface="Times New Roman" panose="02020603050405020304" pitchFamily="18" charset="0"/>
                <a:ea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rPr>
              <a:t>and</a:t>
            </a:r>
            <a:r>
              <a:rPr lang="en-US" sz="2000" spc="-45" dirty="0">
                <a:latin typeface="Times New Roman" panose="02020603050405020304" pitchFamily="18" charset="0"/>
                <a:ea typeface="Times New Roman" panose="02020603050405020304" pitchFamily="18" charset="0"/>
              </a:rPr>
              <a:t> </a:t>
            </a:r>
            <a:r>
              <a:rPr lang="en-US" sz="2000" spc="-10" dirty="0">
                <a:latin typeface="Times New Roman" panose="02020603050405020304" pitchFamily="18" charset="0"/>
                <a:ea typeface="Times New Roman" panose="02020603050405020304" pitchFamily="18" charset="0"/>
              </a:rPr>
              <a:t>preprocessing</a:t>
            </a:r>
            <a:endParaRPr lang="en-US" sz="2000" dirty="0">
              <a:latin typeface="Times New Roman" panose="02020603050405020304" pitchFamily="18" charset="0"/>
              <a:ea typeface="Times New Roman" panose="02020603050405020304" pitchFamily="18" charset="0"/>
            </a:endParaRPr>
          </a:p>
          <a:p>
            <a:pPr marL="342900" marR="539750" lvl="0" indent="-342900" algn="just">
              <a:lnSpc>
                <a:spcPct val="150000"/>
              </a:lnSpc>
              <a:spcBef>
                <a:spcPts val="685"/>
              </a:spcBef>
              <a:spcAft>
                <a:spcPts val="0"/>
              </a:spcAft>
              <a:buSzPts val="1200"/>
              <a:buFont typeface="Wingdings" panose="05000000000000000000" pitchFamily="2" charset="2"/>
              <a:buChar char="q"/>
              <a:tabLst>
                <a:tab pos="833755" algn="l"/>
              </a:tabLst>
            </a:pPr>
            <a:r>
              <a:rPr lang="en-US" sz="2000" dirty="0">
                <a:latin typeface="Times New Roman" panose="02020603050405020304" pitchFamily="18" charset="0"/>
                <a:ea typeface="Times New Roman" panose="02020603050405020304" pitchFamily="18" charset="0"/>
              </a:rPr>
              <a:t>Data</a:t>
            </a:r>
            <a:r>
              <a:rPr lang="en-US" sz="2000" spc="-25" dirty="0">
                <a:latin typeface="Times New Roman" panose="02020603050405020304" pitchFamily="18" charset="0"/>
                <a:ea typeface="Times New Roman" panose="02020603050405020304" pitchFamily="18" charset="0"/>
              </a:rPr>
              <a:t> </a:t>
            </a:r>
            <a:r>
              <a:rPr lang="en-US" sz="2000" spc="-10" dirty="0">
                <a:latin typeface="Times New Roman" panose="02020603050405020304" pitchFamily="18" charset="0"/>
                <a:ea typeface="Times New Roman" panose="02020603050405020304" pitchFamily="18" charset="0"/>
              </a:rPr>
              <a:t>splitting</a:t>
            </a:r>
            <a:endParaRPr lang="en-US" sz="2000" dirty="0">
              <a:latin typeface="Times New Roman" panose="02020603050405020304" pitchFamily="18" charset="0"/>
              <a:ea typeface="Times New Roman" panose="02020603050405020304" pitchFamily="18" charset="0"/>
            </a:endParaRPr>
          </a:p>
          <a:p>
            <a:pPr marL="342900" marR="539750" lvl="0" indent="-342900" algn="just">
              <a:lnSpc>
                <a:spcPct val="150000"/>
              </a:lnSpc>
              <a:spcBef>
                <a:spcPts val="695"/>
              </a:spcBef>
              <a:spcAft>
                <a:spcPts val="0"/>
              </a:spcAft>
              <a:buSzPts val="1200"/>
              <a:buFont typeface="Wingdings" panose="05000000000000000000" pitchFamily="2" charset="2"/>
              <a:buChar char="q"/>
              <a:tabLst>
                <a:tab pos="628650" algn="l"/>
              </a:tabLst>
            </a:pPr>
            <a:r>
              <a:rPr lang="en-US" sz="2000" dirty="0">
                <a:latin typeface="Times New Roman" panose="02020603050405020304" pitchFamily="18" charset="0"/>
                <a:ea typeface="Times New Roman" panose="02020603050405020304" pitchFamily="18" charset="0"/>
              </a:rPr>
              <a:t>Modeling</a:t>
            </a:r>
            <a:r>
              <a:rPr lang="en-US" sz="2000" spc="-50" dirty="0">
                <a:latin typeface="Times New Roman" panose="02020603050405020304" pitchFamily="18" charset="0"/>
                <a:ea typeface="Times New Roman" panose="02020603050405020304" pitchFamily="18" charset="0"/>
              </a:rPr>
              <a:t> </a:t>
            </a:r>
            <a:r>
              <a:rPr lang="en-US" sz="2000" spc="-10" dirty="0">
                <a:latin typeface="Times New Roman" panose="02020603050405020304" pitchFamily="18" charset="0"/>
                <a:ea typeface="Times New Roman" panose="02020603050405020304" pitchFamily="18" charset="0"/>
              </a:rPr>
              <a:t>Evaluation</a:t>
            </a:r>
            <a:endParaRPr lang="en-US" sz="2000" dirty="0">
              <a:latin typeface="Times New Roman" panose="02020603050405020304" pitchFamily="18" charset="0"/>
              <a:ea typeface="Times New Roman" panose="02020603050405020304" pitchFamily="18" charset="0"/>
            </a:endParaRPr>
          </a:p>
          <a:p>
            <a:pPr marL="342900" marR="539750" lvl="0" indent="-342900" algn="just">
              <a:lnSpc>
                <a:spcPct val="150000"/>
              </a:lnSpc>
              <a:spcBef>
                <a:spcPts val="695"/>
              </a:spcBef>
              <a:spcAft>
                <a:spcPts val="0"/>
              </a:spcAft>
              <a:buSzPts val="1200"/>
              <a:buFont typeface="Wingdings" panose="05000000000000000000" pitchFamily="2" charset="2"/>
              <a:buChar char="q"/>
              <a:tabLst>
                <a:tab pos="833755" algn="l"/>
              </a:tabLst>
            </a:pPr>
            <a:r>
              <a:rPr lang="en-US" sz="2000" dirty="0">
                <a:latin typeface="Times New Roman" panose="02020603050405020304" pitchFamily="18" charset="0"/>
                <a:ea typeface="Times New Roman" panose="02020603050405020304" pitchFamily="18" charset="0"/>
              </a:rPr>
              <a:t>Model</a:t>
            </a:r>
            <a:r>
              <a:rPr lang="en-US" sz="2000" spc="-45" dirty="0">
                <a:latin typeface="Times New Roman" panose="02020603050405020304" pitchFamily="18" charset="0"/>
                <a:ea typeface="Times New Roman" panose="02020603050405020304" pitchFamily="18" charset="0"/>
              </a:rPr>
              <a:t> </a:t>
            </a:r>
            <a:r>
              <a:rPr lang="en-US" sz="2000" spc="-10" dirty="0">
                <a:latin typeface="Times New Roman" panose="02020603050405020304" pitchFamily="18" charset="0"/>
                <a:ea typeface="Times New Roman" panose="02020603050405020304" pitchFamily="18" charset="0"/>
              </a:rPr>
              <a:t>Testing</a:t>
            </a:r>
            <a:endParaRPr lang="en-US" sz="20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185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F01BE5-F537-4C71-899F-9DB2C490B83F}"/>
              </a:ext>
            </a:extLst>
          </p:cNvPr>
          <p:cNvSpPr txBox="1"/>
          <p:nvPr/>
        </p:nvSpPr>
        <p:spPr>
          <a:xfrm>
            <a:off x="945502" y="279919"/>
            <a:ext cx="10300995" cy="6924973"/>
          </a:xfrm>
          <a:prstGeom prst="rect">
            <a:avLst/>
          </a:prstGeom>
          <a:noFill/>
        </p:spPr>
        <p:txBody>
          <a:bodyPr wrap="square" rtlCol="0">
            <a:spAutoFit/>
          </a:bodyPr>
          <a:lstStyle/>
          <a:p>
            <a:pPr>
              <a:lnSpc>
                <a:spcPct val="150000"/>
              </a:lnSpc>
            </a:pPr>
            <a:r>
              <a:rPr lang="en-US" b="1" dirty="0">
                <a:latin typeface="Times New Roman" panose="02020603050405020304" pitchFamily="18" charset="0"/>
                <a:cs typeface="Times New Roman" panose="02020603050405020304" pitchFamily="18" charset="0"/>
              </a:rPr>
              <a:t>Dataset Preparation and Preprocessing</a:t>
            </a:r>
            <a:endParaRPr lang="en-US" sz="8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The Dataset Preparation and Preprocessing step includes collecting images, labeling them, and improving them using simple changes like flipping or resizing. Finally, the data is divided into parts for training and testing the model.</a:t>
            </a:r>
          </a:p>
          <a:p>
            <a:pPr>
              <a:lnSpc>
                <a:spcPct val="150000"/>
              </a:lnSpc>
            </a:pPr>
            <a:endParaRPr lang="en-US" sz="10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Data Splitting</a:t>
            </a:r>
            <a:r>
              <a:rPr lang="en-US" dirty="0">
                <a:latin typeface="Times New Roman" panose="02020603050405020304" pitchFamily="18" charset="0"/>
                <a:cs typeface="Times New Roman" panose="02020603050405020304" pitchFamily="18" charset="0"/>
              </a:rPr>
              <a:t> </a:t>
            </a:r>
            <a:endParaRPr lang="en-US" sz="8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Data Splitting is the process of dividing the dataset into separate parts—usually training, validation, and testing sets.</a:t>
            </a:r>
          </a:p>
          <a:p>
            <a:pPr>
              <a:lnSpc>
                <a:spcPct val="150000"/>
              </a:lnSpc>
            </a:pPr>
            <a:endParaRPr lang="en-US" sz="10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Modeling Evaluation</a:t>
            </a:r>
            <a:endParaRPr lang="en-US" sz="5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Modeling </a:t>
            </a:r>
            <a:r>
              <a:rPr lang="en-US" dirty="0" err="1">
                <a:latin typeface="Times New Roman" panose="02020603050405020304" pitchFamily="18" charset="0"/>
                <a:cs typeface="Times New Roman" panose="02020603050405020304" pitchFamily="18" charset="0"/>
              </a:rPr>
              <a:t>Evalution</a:t>
            </a:r>
            <a:r>
              <a:rPr lang="en-US" dirty="0">
                <a:latin typeface="Times New Roman" panose="02020603050405020304" pitchFamily="18" charset="0"/>
                <a:cs typeface="Times New Roman" panose="02020603050405020304" pitchFamily="18" charset="0"/>
              </a:rPr>
              <a:t> is used to check how well the trained model performs on test data. It uses metrics like accuracy, precision, recall, and confusion matrix to measure prediction quality.</a:t>
            </a:r>
          </a:p>
          <a:p>
            <a:pPr>
              <a:lnSpc>
                <a:spcPct val="150000"/>
              </a:lnSpc>
            </a:pPr>
            <a:endParaRPr lang="en-US" sz="10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Model Testing</a:t>
            </a:r>
            <a:r>
              <a:rPr lang="en-US" dirty="0">
                <a:latin typeface="Times New Roman" panose="02020603050405020304" pitchFamily="18" charset="0"/>
                <a:cs typeface="Times New Roman" panose="02020603050405020304" pitchFamily="18" charset="0"/>
              </a:rPr>
              <a:t> </a:t>
            </a:r>
          </a:p>
          <a:p>
            <a:pPr>
              <a:lnSpc>
                <a:spcPct val="150000"/>
              </a:lnSpc>
            </a:pPr>
            <a:r>
              <a:rPr lang="en-US" dirty="0">
                <a:latin typeface="Times New Roman" panose="02020603050405020304" pitchFamily="18" charset="0"/>
                <a:cs typeface="Times New Roman" panose="02020603050405020304" pitchFamily="18" charset="0"/>
              </a:rPr>
              <a:t>Model Testing is the final step where the trained model is tested using unseen data to evaluate its real-world performance. It checks how accurately the model can make predictions outside the training set.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000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6FAE4CE-660D-44E9-904F-86C40BFFCBF2}"/>
              </a:ext>
            </a:extLst>
          </p:cNvPr>
          <p:cNvSpPr/>
          <p:nvPr/>
        </p:nvSpPr>
        <p:spPr>
          <a:xfrm>
            <a:off x="1828800" y="1076446"/>
            <a:ext cx="7315200" cy="4564326"/>
          </a:xfrm>
          <a:prstGeom prst="rect">
            <a:avLst/>
          </a:prstGeom>
        </p:spPr>
        <p:txBody>
          <a:bodyPr wrap="square">
            <a:spAutoFit/>
          </a:bodyPr>
          <a:lstStyle/>
          <a:p>
            <a:pPr marR="539750" lvl="1" algn="ctr">
              <a:lnSpc>
                <a:spcPct val="150000"/>
              </a:lnSpc>
              <a:spcBef>
                <a:spcPts val="0"/>
              </a:spcBef>
              <a:spcAft>
                <a:spcPts val="0"/>
              </a:spcAft>
              <a:tabLst>
                <a:tab pos="825500" algn="l"/>
              </a:tabLst>
            </a:pPr>
            <a:r>
              <a:rPr lang="en-US" sz="2000" b="1" spc="-10" dirty="0">
                <a:latin typeface="Times New Roman" panose="02020603050405020304" pitchFamily="18" charset="0"/>
                <a:ea typeface="Times New Roman" panose="02020603050405020304" pitchFamily="18" charset="0"/>
              </a:rPr>
              <a:t>SYSTEM</a:t>
            </a:r>
            <a:r>
              <a:rPr lang="en-US" sz="2000" b="1" spc="-45" dirty="0">
                <a:latin typeface="Times New Roman" panose="02020603050405020304" pitchFamily="18" charset="0"/>
                <a:ea typeface="Times New Roman" panose="02020603050405020304" pitchFamily="18" charset="0"/>
              </a:rPr>
              <a:t> </a:t>
            </a:r>
            <a:r>
              <a:rPr lang="en-US" sz="2000" b="1" spc="-10" dirty="0">
                <a:latin typeface="Times New Roman" panose="02020603050405020304" pitchFamily="18" charset="0"/>
                <a:ea typeface="Times New Roman" panose="02020603050405020304" pitchFamily="18" charset="0"/>
              </a:rPr>
              <a:t>SPECIFICATIONS</a:t>
            </a:r>
            <a:endParaRPr lang="en-US" sz="2000" b="1" dirty="0">
              <a:latin typeface="Times New Roman" panose="02020603050405020304" pitchFamily="18" charset="0"/>
              <a:ea typeface="Times New Roman" panose="02020603050405020304" pitchFamily="18" charset="0"/>
            </a:endParaRPr>
          </a:p>
          <a:p>
            <a:pPr marL="612140" marR="539750" algn="just">
              <a:lnSpc>
                <a:spcPct val="150000"/>
              </a:lnSpc>
              <a:spcBef>
                <a:spcPts val="95"/>
              </a:spcBef>
              <a:spcAft>
                <a:spcPts val="0"/>
              </a:spcAft>
            </a:pPr>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612140" marR="539750">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rPr>
              <a:t>SOFTWARE</a:t>
            </a:r>
            <a:r>
              <a:rPr lang="en-US" b="1" spc="-50" dirty="0">
                <a:latin typeface="Times New Roman" panose="02020603050405020304" pitchFamily="18" charset="0"/>
                <a:ea typeface="Times New Roman" panose="02020603050405020304" pitchFamily="18" charset="0"/>
              </a:rPr>
              <a:t> </a:t>
            </a:r>
            <a:r>
              <a:rPr lang="en-US" b="1" spc="-10" dirty="0">
                <a:latin typeface="Times New Roman" panose="02020603050405020304" pitchFamily="18" charset="0"/>
                <a:ea typeface="Times New Roman" panose="02020603050405020304" pitchFamily="18" charset="0"/>
              </a:rPr>
              <a:t>REQUIREMENTS</a:t>
            </a:r>
          </a:p>
          <a:p>
            <a:pPr marL="612140" marR="539750">
              <a:lnSpc>
                <a:spcPct val="150000"/>
              </a:lnSpc>
              <a:spcBef>
                <a:spcPts val="0"/>
              </a:spcBef>
              <a:spcAft>
                <a:spcPts val="0"/>
              </a:spcAft>
            </a:pPr>
            <a:endParaRPr lang="en-US" sz="1000" dirty="0">
              <a:latin typeface="Times New Roman" panose="02020603050405020304" pitchFamily="18" charset="0"/>
              <a:ea typeface="Times New Roman" panose="02020603050405020304" pitchFamily="18" charset="0"/>
            </a:endParaRPr>
          </a:p>
          <a:p>
            <a:pPr marL="612140" marR="539750" algn="just">
              <a:lnSpc>
                <a:spcPct val="150000"/>
              </a:lnSpc>
              <a:spcBef>
                <a:spcPts val="0"/>
              </a:spcBef>
              <a:spcAft>
                <a:spcPts val="0"/>
              </a:spcAft>
              <a:tabLst>
                <a:tab pos="2372995" algn="l"/>
                <a:tab pos="2392680" algn="l"/>
                <a:tab pos="2834640" algn="l"/>
              </a:tabLst>
            </a:pPr>
            <a:r>
              <a:rPr lang="en-US" spc="-20" dirty="0">
                <a:latin typeface="Times New Roman" panose="02020603050405020304" pitchFamily="18" charset="0"/>
                <a:ea typeface="Times New Roman" panose="02020603050405020304" pitchFamily="18" charset="0"/>
              </a:rPr>
              <a:t>IDE</a:t>
            </a:r>
            <a:r>
              <a:rPr lang="en-US" dirty="0">
                <a:latin typeface="Times New Roman" panose="02020603050405020304" pitchFamily="18" charset="0"/>
                <a:ea typeface="Times New Roman" panose="02020603050405020304" pitchFamily="18" charset="0"/>
              </a:rPr>
              <a:t>	              </a:t>
            </a:r>
            <a:r>
              <a:rPr lang="en-US" spc="-50"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Anaconda</a:t>
            </a:r>
            <a:r>
              <a:rPr lang="en-US" spc="-80" dirty="0">
                <a:latin typeface="Times New Roman" panose="02020603050405020304" pitchFamily="18" charset="0"/>
                <a:ea typeface="Times New Roman" panose="02020603050405020304" pitchFamily="18" charset="0"/>
              </a:rPr>
              <a:t> </a:t>
            </a:r>
            <a:r>
              <a:rPr lang="en-US" spc="-10" dirty="0" err="1">
                <a:latin typeface="Times New Roman" panose="02020603050405020304" pitchFamily="18" charset="0"/>
                <a:ea typeface="Times New Roman" panose="02020603050405020304" pitchFamily="18" charset="0"/>
              </a:rPr>
              <a:t>Jupyter</a:t>
            </a:r>
            <a:r>
              <a:rPr lang="en-US" spc="-10"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marL="612140" marR="539750" algn="just">
              <a:lnSpc>
                <a:spcPct val="150000"/>
              </a:lnSpc>
              <a:spcBef>
                <a:spcPts val="0"/>
              </a:spcBef>
              <a:spcAft>
                <a:spcPts val="0"/>
              </a:spcAft>
              <a:tabLst>
                <a:tab pos="2372995" algn="l"/>
                <a:tab pos="2392680" algn="l"/>
                <a:tab pos="2834640" algn="l"/>
              </a:tabLst>
            </a:pPr>
            <a:r>
              <a:rPr lang="en-US" dirty="0">
                <a:latin typeface="Times New Roman" panose="02020603050405020304" pitchFamily="18" charset="0"/>
                <a:ea typeface="Times New Roman" panose="02020603050405020304" pitchFamily="18" charset="0"/>
              </a:rPr>
              <a:t>Programming Language		</a:t>
            </a:r>
            <a:r>
              <a:rPr lang="en-US" spc="-50"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a:t>
            </a:r>
            <a:r>
              <a:rPr lang="en-US" spc="-19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Python</a:t>
            </a:r>
          </a:p>
          <a:p>
            <a:pPr marL="612140" marR="539750" algn="just">
              <a:lnSpc>
                <a:spcPct val="150000"/>
              </a:lnSpc>
              <a:spcBef>
                <a:spcPts val="0"/>
              </a:spcBef>
              <a:spcAft>
                <a:spcPts val="0"/>
              </a:spcAft>
              <a:tabLst>
                <a:tab pos="2372995" algn="l"/>
                <a:tab pos="2392680" algn="l"/>
                <a:tab pos="2834640" algn="l"/>
              </a:tabLst>
            </a:pPr>
            <a:endParaRPr lang="en-US" sz="800" dirty="0">
              <a:latin typeface="Times New Roman" panose="02020603050405020304" pitchFamily="18" charset="0"/>
              <a:ea typeface="Times New Roman" panose="02020603050405020304" pitchFamily="18" charset="0"/>
            </a:endParaRPr>
          </a:p>
          <a:p>
            <a:pPr marL="612140" marR="539750" algn="just">
              <a:lnSpc>
                <a:spcPct val="150000"/>
              </a:lnSpc>
              <a:spcBef>
                <a:spcPts val="300"/>
              </a:spcBef>
              <a:spcAft>
                <a:spcPts val="0"/>
              </a:spcAft>
            </a:pPr>
            <a:r>
              <a:rPr lang="en-US" b="1" dirty="0">
                <a:latin typeface="Times New Roman" panose="02020603050405020304" pitchFamily="18" charset="0"/>
                <a:ea typeface="Times New Roman" panose="02020603050405020304" pitchFamily="18" charset="0"/>
              </a:rPr>
              <a:t>HARDWARE</a:t>
            </a:r>
            <a:r>
              <a:rPr lang="en-US" b="1" spc="-35" dirty="0">
                <a:latin typeface="Times New Roman" panose="02020603050405020304" pitchFamily="18" charset="0"/>
                <a:ea typeface="Times New Roman" panose="02020603050405020304" pitchFamily="18" charset="0"/>
              </a:rPr>
              <a:t> </a:t>
            </a:r>
            <a:r>
              <a:rPr lang="en-US" b="1" spc="-10" dirty="0">
                <a:latin typeface="Times New Roman" panose="02020603050405020304" pitchFamily="18" charset="0"/>
                <a:ea typeface="Times New Roman" panose="02020603050405020304" pitchFamily="18" charset="0"/>
              </a:rPr>
              <a:t>REQUIREMENTS</a:t>
            </a:r>
          </a:p>
          <a:p>
            <a:pPr marL="612140" marR="539750" algn="just">
              <a:lnSpc>
                <a:spcPct val="150000"/>
              </a:lnSpc>
              <a:spcBef>
                <a:spcPts val="300"/>
              </a:spcBef>
              <a:spcAft>
                <a:spcPts val="0"/>
              </a:spcAft>
            </a:pPr>
            <a:endParaRPr lang="en-US" sz="1000" dirty="0">
              <a:latin typeface="Times New Roman" panose="02020603050405020304" pitchFamily="18" charset="0"/>
              <a:ea typeface="Times New Roman" panose="02020603050405020304" pitchFamily="18" charset="0"/>
            </a:endParaRPr>
          </a:p>
          <a:p>
            <a:pPr marL="612140" marR="539750" algn="just">
              <a:lnSpc>
                <a:spcPct val="150000"/>
              </a:lnSpc>
              <a:spcBef>
                <a:spcPts val="0"/>
              </a:spcBef>
              <a:spcAft>
                <a:spcPts val="0"/>
              </a:spcAft>
              <a:tabLst>
                <a:tab pos="2392680" algn="l"/>
                <a:tab pos="2849880" algn="l"/>
              </a:tabLst>
            </a:pPr>
            <a:r>
              <a:rPr lang="en-US" spc="-10" dirty="0">
                <a:latin typeface="Times New Roman" panose="02020603050405020304" pitchFamily="18" charset="0"/>
                <a:ea typeface="Times New Roman" panose="02020603050405020304" pitchFamily="18" charset="0"/>
              </a:rPr>
              <a:t>PROCESSOR</a:t>
            </a:r>
            <a:r>
              <a:rPr lang="en-US" dirty="0">
                <a:latin typeface="Times New Roman" panose="02020603050405020304" pitchFamily="18" charset="0"/>
                <a:ea typeface="Times New Roman" panose="02020603050405020304" pitchFamily="18" charset="0"/>
              </a:rPr>
              <a:t>	              </a:t>
            </a:r>
            <a:r>
              <a:rPr lang="en-US" spc="-50"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Dual</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Core 2</a:t>
            </a:r>
            <a:r>
              <a:rPr lang="en-US" spc="-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Duos.</a:t>
            </a:r>
            <a:endParaRPr lang="en-US" dirty="0">
              <a:latin typeface="Times New Roman" panose="02020603050405020304" pitchFamily="18" charset="0"/>
              <a:ea typeface="Times New Roman" panose="02020603050405020304" pitchFamily="18" charset="0"/>
            </a:endParaRPr>
          </a:p>
          <a:p>
            <a:pPr marL="612140" marR="539750" algn="just">
              <a:lnSpc>
                <a:spcPct val="150000"/>
              </a:lnSpc>
              <a:spcBef>
                <a:spcPts val="0"/>
              </a:spcBef>
              <a:spcAft>
                <a:spcPts val="0"/>
              </a:spcAft>
              <a:tabLst>
                <a:tab pos="2392680" algn="l"/>
                <a:tab pos="2849880" algn="l"/>
              </a:tabLst>
            </a:pPr>
            <a:r>
              <a:rPr lang="en-US" spc="-25" dirty="0">
                <a:latin typeface="Times New Roman" panose="02020603050405020304" pitchFamily="18" charset="0"/>
                <a:ea typeface="Times New Roman" panose="02020603050405020304" pitchFamily="18" charset="0"/>
              </a:rPr>
              <a:t>RAM</a:t>
            </a:r>
            <a:r>
              <a:rPr lang="en-US" dirty="0">
                <a:latin typeface="Times New Roman" panose="02020603050405020304" pitchFamily="18" charset="0"/>
                <a:ea typeface="Times New Roman" panose="02020603050405020304" pitchFamily="18" charset="0"/>
              </a:rPr>
              <a:t>	              </a:t>
            </a:r>
            <a:r>
              <a:rPr lang="en-US" spc="-50"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4</a:t>
            </a:r>
            <a:r>
              <a:rPr lang="en-US" spc="-4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GB</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DD</a:t>
            </a:r>
            <a:r>
              <a:rPr lang="en-US" spc="-5" dirty="0">
                <a:latin typeface="Times New Roman" panose="02020603050405020304" pitchFamily="18" charset="0"/>
                <a:ea typeface="Times New Roman" panose="02020603050405020304" pitchFamily="18" charset="0"/>
              </a:rPr>
              <a:t> </a:t>
            </a:r>
            <a:r>
              <a:rPr lang="en-US" spc="-25" dirty="0">
                <a:latin typeface="Times New Roman" panose="02020603050405020304" pitchFamily="18" charset="0"/>
                <a:ea typeface="Times New Roman" panose="02020603050405020304" pitchFamily="18" charset="0"/>
              </a:rPr>
              <a:t>RAM</a:t>
            </a:r>
            <a:endParaRPr lang="en-US" dirty="0">
              <a:latin typeface="Times New Roman" panose="02020603050405020304" pitchFamily="18" charset="0"/>
              <a:ea typeface="Times New Roman" panose="02020603050405020304" pitchFamily="18" charset="0"/>
            </a:endParaRPr>
          </a:p>
          <a:p>
            <a:pPr marL="612140" marR="539750" algn="just">
              <a:lnSpc>
                <a:spcPct val="150000"/>
              </a:lnSpc>
              <a:spcBef>
                <a:spcPts val="0"/>
              </a:spcBef>
              <a:spcAft>
                <a:spcPts val="0"/>
              </a:spcAft>
              <a:tabLst>
                <a:tab pos="2392680" algn="l"/>
                <a:tab pos="2849880" algn="l"/>
              </a:tabLst>
            </a:pPr>
            <a:r>
              <a:rPr lang="en-US" dirty="0">
                <a:latin typeface="Times New Roman" panose="02020603050405020304" pitchFamily="18" charset="0"/>
                <a:ea typeface="Times New Roman" panose="02020603050405020304" pitchFamily="18" charset="0"/>
              </a:rPr>
              <a:t>HARD</a:t>
            </a:r>
            <a:r>
              <a:rPr lang="en-US" spc="-50" dirty="0">
                <a:latin typeface="Times New Roman" panose="02020603050405020304" pitchFamily="18" charset="0"/>
                <a:ea typeface="Times New Roman" panose="02020603050405020304" pitchFamily="18" charset="0"/>
              </a:rPr>
              <a:t> </a:t>
            </a:r>
            <a:r>
              <a:rPr lang="en-US" spc="-20" dirty="0">
                <a:latin typeface="Times New Roman" panose="02020603050405020304" pitchFamily="18" charset="0"/>
                <a:ea typeface="Times New Roman" panose="02020603050405020304" pitchFamily="18" charset="0"/>
              </a:rPr>
              <a:t>DISK</a:t>
            </a:r>
            <a:r>
              <a:rPr lang="en-US" dirty="0">
                <a:latin typeface="Times New Roman" panose="02020603050405020304" pitchFamily="18" charset="0"/>
                <a:ea typeface="Times New Roman" panose="02020603050405020304" pitchFamily="18" charset="0"/>
              </a:rPr>
              <a:t>	              </a:t>
            </a:r>
            <a:r>
              <a:rPr lang="en-US" spc="-50" dirty="0">
                <a:latin typeface="Times New Roman" panose="02020603050405020304" pitchFamily="18" charset="0"/>
                <a:ea typeface="Times New Roman" panose="02020603050405020304" pitchFamily="18" charset="0"/>
              </a:rPr>
              <a:t>:</a:t>
            </a:r>
            <a:r>
              <a:rPr lang="en-US" dirty="0">
                <a:latin typeface="Times New Roman" panose="02020603050405020304" pitchFamily="18" charset="0"/>
                <a:ea typeface="Times New Roman" panose="02020603050405020304" pitchFamily="18" charset="0"/>
              </a:rPr>
              <a:t>	250 </a:t>
            </a:r>
            <a:r>
              <a:rPr lang="en-US" spc="-25" dirty="0">
                <a:latin typeface="Times New Roman" panose="02020603050405020304" pitchFamily="18" charset="0"/>
                <a:ea typeface="Times New Roman" panose="02020603050405020304" pitchFamily="18" charset="0"/>
              </a:rPr>
              <a:t>GB</a:t>
            </a:r>
            <a:endParaRPr lang="en-US"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5546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7D72E6-10EB-4F61-8568-0B9C8A9318A1}"/>
              </a:ext>
            </a:extLst>
          </p:cNvPr>
          <p:cNvSpPr/>
          <p:nvPr/>
        </p:nvSpPr>
        <p:spPr>
          <a:xfrm>
            <a:off x="1535348" y="1094258"/>
            <a:ext cx="8576841" cy="4669483"/>
          </a:xfrm>
          <a:prstGeom prst="rect">
            <a:avLst/>
          </a:prstGeom>
        </p:spPr>
        <p:txBody>
          <a:bodyPr wrap="square">
            <a:spAutoFit/>
          </a:bodyPr>
          <a:lstStyle/>
          <a:p>
            <a:pPr marL="612140" marR="539750" algn="just">
              <a:lnSpc>
                <a:spcPct val="150000"/>
              </a:lnSpc>
              <a:spcBef>
                <a:spcPts val="55"/>
              </a:spcBef>
              <a:spcAft>
                <a:spcPts val="0"/>
              </a:spcAf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ea typeface="Times New Roman" panose="02020603050405020304" pitchFamily="18" charset="0"/>
              <a:cs typeface="Times New Roman" panose="02020603050405020304" pitchFamily="18" charset="0"/>
            </a:endParaRPr>
          </a:p>
          <a:p>
            <a:pPr marL="612140" marR="539750" algn="just">
              <a:lnSpc>
                <a:spcPct val="150000"/>
              </a:lnSpc>
              <a:spcBef>
                <a:spcPts val="0"/>
              </a:spcBef>
              <a:spcAft>
                <a:spcPts val="0"/>
              </a:spcAft>
            </a:pP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Software development life cycle (SDLC) is a structured process that is</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used to design, develop, and test good-quality software.</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SDLC, or software development life cycle, is a methodology that defines the entire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procedure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of</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software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development</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step-by-step.</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The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goal</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of</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the SDLC life cycle model is to deliver high-quality, maintainable software that meets</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the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user’s</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requirements.</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SDLC</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in</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software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engineering</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models outlines</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the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plan</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for</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each</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stage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so</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that</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each</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stage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of</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the</a:t>
            </a:r>
            <a:r>
              <a:rPr lang="en-US" spc="2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software development</a:t>
            </a:r>
            <a:r>
              <a:rPr lang="en-US" spc="1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model</a:t>
            </a:r>
            <a:r>
              <a:rPr lang="en-US" spc="11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can</a:t>
            </a:r>
            <a:r>
              <a:rPr lang="en-US" spc="11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perform</a:t>
            </a:r>
            <a:r>
              <a:rPr lang="en-US" spc="11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its</a:t>
            </a:r>
            <a:r>
              <a:rPr lang="en-US" spc="11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task</a:t>
            </a:r>
            <a:r>
              <a:rPr lang="en-US" spc="11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efficiently</a:t>
            </a:r>
            <a:r>
              <a:rPr lang="en-US" spc="11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to</a:t>
            </a:r>
            <a:r>
              <a:rPr lang="en-US" spc="10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deliver</a:t>
            </a:r>
            <a:r>
              <a:rPr lang="en-US" spc="120"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the</a:t>
            </a:r>
            <a:r>
              <a:rPr lang="en-US" spc="95"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software</a:t>
            </a:r>
            <a:r>
              <a:rPr lang="en-US" spc="115"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273039"/>
                </a:solidFill>
                <a:latin typeface="Times New Roman" panose="02020603050405020304" pitchFamily="18" charset="0"/>
                <a:ea typeface="Times New Roman" panose="02020603050405020304" pitchFamily="18" charset="0"/>
                <a:cs typeface="Times New Roman" panose="02020603050405020304" pitchFamily="18" charset="0"/>
              </a:rPr>
              <a:t>at a low cost within a given time frame that meets users requirements. In this article we will see Software Development Life Cycle (SDLC) in detail.</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1BA529-CE70-4FBA-AB10-CBF3A2ED51C1}"/>
              </a:ext>
            </a:extLst>
          </p:cNvPr>
          <p:cNvSpPr txBox="1"/>
          <p:nvPr/>
        </p:nvSpPr>
        <p:spPr>
          <a:xfrm>
            <a:off x="3132654" y="740315"/>
            <a:ext cx="5382228" cy="707886"/>
          </a:xfrm>
          <a:prstGeom prst="rect">
            <a:avLst/>
          </a:prstGeom>
          <a:noFill/>
        </p:spPr>
        <p:txBody>
          <a:bodyPr wrap="square" rtlCol="0">
            <a:spAutoFit/>
          </a:bodyPr>
          <a:lstStyle/>
          <a:p>
            <a:pPr algn="ctr"/>
            <a:r>
              <a:rPr lang="en-US" sz="2000" b="1" spc="-10" dirty="0">
                <a:latin typeface="Times New Roman" panose="02020603050405020304" pitchFamily="18" charset="0"/>
                <a:ea typeface="Times New Roman" panose="02020603050405020304" pitchFamily="18" charset="0"/>
              </a:rPr>
              <a:t>SOFTWARE DEVELOPMENT</a:t>
            </a:r>
            <a:r>
              <a:rPr lang="en-US" sz="2000" b="1" spc="-50" dirty="0">
                <a:latin typeface="Times New Roman" panose="02020603050405020304" pitchFamily="18" charset="0"/>
                <a:ea typeface="Times New Roman" panose="02020603050405020304" pitchFamily="18" charset="0"/>
              </a:rPr>
              <a:t> </a:t>
            </a:r>
            <a:r>
              <a:rPr lang="en-US" sz="2000" b="1" spc="-10" dirty="0">
                <a:latin typeface="Times New Roman" panose="02020603050405020304" pitchFamily="18" charset="0"/>
                <a:ea typeface="Times New Roman" panose="02020603050405020304" pitchFamily="18" charset="0"/>
              </a:rPr>
              <a:t>LIFE</a:t>
            </a:r>
            <a:r>
              <a:rPr lang="en-US" sz="2000" b="1" spc="-35" dirty="0">
                <a:latin typeface="Times New Roman" panose="02020603050405020304" pitchFamily="18" charset="0"/>
                <a:ea typeface="Times New Roman" panose="02020603050405020304" pitchFamily="18" charset="0"/>
              </a:rPr>
              <a:t> </a:t>
            </a:r>
            <a:r>
              <a:rPr lang="en-US" sz="2000" b="1" spc="-10" dirty="0">
                <a:latin typeface="Times New Roman" panose="02020603050405020304" pitchFamily="18" charset="0"/>
                <a:ea typeface="Times New Roman" panose="02020603050405020304" pitchFamily="18" charset="0"/>
              </a:rPr>
              <a:t>CYCLE</a:t>
            </a:r>
            <a:endParaRPr lang="en-US" sz="2000" b="1" dirty="0">
              <a:latin typeface="Times New Roman" panose="02020603050405020304" pitchFamily="18" charset="0"/>
              <a:ea typeface="Times New Roman" panose="02020603050405020304" pitchFamily="18" charset="0"/>
            </a:endParaRPr>
          </a:p>
          <a:p>
            <a:endParaRPr lang="en-US" sz="2000" dirty="0"/>
          </a:p>
        </p:txBody>
      </p:sp>
    </p:spTree>
    <p:extLst>
      <p:ext uri="{BB962C8B-B14F-4D97-AF65-F5344CB8AC3E}">
        <p14:creationId xmlns:p14="http://schemas.microsoft.com/office/powerpoint/2010/main" val="3943822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F86973-4A03-4418-8487-B94C2F526B0F}"/>
              </a:ext>
            </a:extLst>
          </p:cNvPr>
          <p:cNvSpPr/>
          <p:nvPr/>
        </p:nvSpPr>
        <p:spPr>
          <a:xfrm>
            <a:off x="1215342" y="1794076"/>
            <a:ext cx="8160152" cy="646331"/>
          </a:xfrm>
          <a:prstGeom prst="rect">
            <a:avLst/>
          </a:prstGeom>
        </p:spPr>
        <p:txBody>
          <a:bodyPr wrap="square">
            <a:spAutoFit/>
          </a:bodyPr>
          <a:lstStyle/>
          <a:p>
            <a:r>
              <a:rPr lang="en-US" dirty="0">
                <a:latin typeface="Times New Roman" panose="02020603050405020304" pitchFamily="18" charset="0"/>
                <a:ea typeface="Times New Roman" panose="02020603050405020304" pitchFamily="18" charset="0"/>
              </a:rPr>
              <a:t>The Waterfall Model is a sequential software development approach where each phase must be completed before moving to the next. </a:t>
            </a:r>
            <a:endParaRPr lang="en-US" dirty="0"/>
          </a:p>
        </p:txBody>
      </p:sp>
      <p:pic>
        <p:nvPicPr>
          <p:cNvPr id="3" name="Image 4">
            <a:extLst>
              <a:ext uri="{FF2B5EF4-FFF2-40B4-BE49-F238E27FC236}">
                <a16:creationId xmlns:a16="http://schemas.microsoft.com/office/drawing/2014/main" id="{40170C52-487B-4CBF-BCA7-F6FC1738BA1D}"/>
              </a:ext>
            </a:extLst>
          </p:cNvPr>
          <p:cNvPicPr/>
          <p:nvPr/>
        </p:nvPicPr>
        <p:blipFill>
          <a:blip r:embed="rId2" cstate="print"/>
          <a:stretch>
            <a:fillRect/>
          </a:stretch>
        </p:blipFill>
        <p:spPr>
          <a:xfrm>
            <a:off x="3044143" y="2974694"/>
            <a:ext cx="4513310" cy="2766349"/>
          </a:xfrm>
          <a:prstGeom prst="rect">
            <a:avLst/>
          </a:prstGeom>
        </p:spPr>
      </p:pic>
      <p:sp>
        <p:nvSpPr>
          <p:cNvPr id="4" name="TextBox 3">
            <a:extLst>
              <a:ext uri="{FF2B5EF4-FFF2-40B4-BE49-F238E27FC236}">
                <a16:creationId xmlns:a16="http://schemas.microsoft.com/office/drawing/2014/main" id="{8156FF42-09BA-4B32-B436-68EAB63270C5}"/>
              </a:ext>
            </a:extLst>
          </p:cNvPr>
          <p:cNvSpPr txBox="1"/>
          <p:nvPr/>
        </p:nvSpPr>
        <p:spPr>
          <a:xfrm flipH="1">
            <a:off x="1229414" y="1116957"/>
            <a:ext cx="2604883"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Waterfall Model</a:t>
            </a:r>
          </a:p>
          <a:p>
            <a:endParaRPr lang="en-US" dirty="0"/>
          </a:p>
        </p:txBody>
      </p:sp>
    </p:spTree>
    <p:extLst>
      <p:ext uri="{BB962C8B-B14F-4D97-AF65-F5344CB8AC3E}">
        <p14:creationId xmlns:p14="http://schemas.microsoft.com/office/powerpoint/2010/main" val="1278040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6ECDE-2128-45FA-B33A-976A654182AA}"/>
              </a:ext>
            </a:extLst>
          </p:cNvPr>
          <p:cNvSpPr txBox="1"/>
          <p:nvPr/>
        </p:nvSpPr>
        <p:spPr>
          <a:xfrm>
            <a:off x="3032568" y="879676"/>
            <a:ext cx="5318330" cy="64633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                METHODOLOGY AND ALGORITHMS</a:t>
            </a:r>
          </a:p>
          <a:p>
            <a:r>
              <a:rPr lang="en-US" dirty="0">
                <a:latin typeface="Times New Roman" panose="02020603050405020304" pitchFamily="18" charset="0"/>
                <a:cs typeface="Times New Roman" panose="02020603050405020304" pitchFamily="18" charset="0"/>
              </a:rPr>
              <a:t> </a:t>
            </a:r>
          </a:p>
        </p:txBody>
      </p:sp>
      <p:sp>
        <p:nvSpPr>
          <p:cNvPr id="3" name="Rectangle 2">
            <a:extLst>
              <a:ext uri="{FF2B5EF4-FFF2-40B4-BE49-F238E27FC236}">
                <a16:creationId xmlns:a16="http://schemas.microsoft.com/office/drawing/2014/main" id="{AF6F4FEC-3712-40EC-9E50-7BBD051002F0}"/>
              </a:ext>
            </a:extLst>
          </p:cNvPr>
          <p:cNvSpPr/>
          <p:nvPr/>
        </p:nvSpPr>
        <p:spPr>
          <a:xfrm>
            <a:off x="2044861" y="1436360"/>
            <a:ext cx="8102278" cy="2534476"/>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The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traffic</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sign recognition system follows a</a:t>
            </a:r>
            <a:r>
              <a:rPr lang="en-US" spc="-1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structured methodology to</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ensure accurate and efficient detection. The process begins with image acquisition, where real-time road images are captured using a front-facing vehicle camera. These images then undergo preprocessing, including resizing, noise reduction, contrast enhancement, and normalization, to standardize the input for further analysis</a:t>
            </a:r>
          </a:p>
          <a:p>
            <a:pPr>
              <a:lnSpc>
                <a:spcPct val="150000"/>
              </a:lnSpc>
            </a:pPr>
            <a:endParaRPr lang="en-US" dirty="0"/>
          </a:p>
        </p:txBody>
      </p:sp>
      <p:sp>
        <p:nvSpPr>
          <p:cNvPr id="5" name="Rectangle 4">
            <a:extLst>
              <a:ext uri="{FF2B5EF4-FFF2-40B4-BE49-F238E27FC236}">
                <a16:creationId xmlns:a16="http://schemas.microsoft.com/office/drawing/2014/main" id="{3224670A-6714-42C4-8E4E-F688F4A189B0}"/>
              </a:ext>
            </a:extLst>
          </p:cNvPr>
          <p:cNvSpPr/>
          <p:nvPr/>
        </p:nvSpPr>
        <p:spPr>
          <a:xfrm rot="10800000" flipV="1">
            <a:off x="2044861" y="3429000"/>
            <a:ext cx="4178460" cy="2308324"/>
          </a:xfrm>
          <a:prstGeom prst="rect">
            <a:avLst/>
          </a:prstGeom>
        </p:spPr>
        <p:txBody>
          <a:bodyPr wrap="square">
            <a:spAutoFit/>
          </a:bodyPr>
          <a:lstStyle/>
          <a:p>
            <a:endParaRPr lang="en-US" b="1" dirty="0">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rPr>
              <a:t>ALGORITHMS</a:t>
            </a:r>
          </a:p>
          <a:p>
            <a:endParaRPr lang="en-US" b="1"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ea typeface="Times New Roman" panose="02020603050405020304" pitchFamily="18" charset="0"/>
              </a:rPr>
              <a:t>Convolutional Neural Networks (CNN)</a:t>
            </a:r>
          </a:p>
          <a:p>
            <a:pPr marL="285750" indent="-285750">
              <a:buFont typeface="Wingdings" panose="05000000000000000000" pitchFamily="2" charset="2"/>
              <a:buChar char="Ø"/>
            </a:pPr>
            <a:endParaRPr lang="en-US" b="1" dirty="0">
              <a:latin typeface="Times New Roman" panose="02020603050405020304" pitchFamily="18" charset="0"/>
            </a:endParaRPr>
          </a:p>
          <a:p>
            <a:pPr marL="285750" indent="-285750">
              <a:buFont typeface="Wingdings" panose="05000000000000000000" pitchFamily="2" charset="2"/>
              <a:buChar char="Ø"/>
            </a:pPr>
            <a:r>
              <a:rPr lang="en-US" b="1" dirty="0" err="1">
                <a:latin typeface="Times New Roman" panose="02020603050405020304" pitchFamily="18" charset="0"/>
                <a:ea typeface="Times New Roman" panose="02020603050405020304" pitchFamily="18" charset="0"/>
              </a:rPr>
              <a:t>MobileNet</a:t>
            </a:r>
            <a:endParaRPr lang="en-US" dirty="0"/>
          </a:p>
          <a:p>
            <a:endParaRPr lang="en-US" dirty="0"/>
          </a:p>
        </p:txBody>
      </p:sp>
    </p:spTree>
    <p:extLst>
      <p:ext uri="{BB962C8B-B14F-4D97-AF65-F5344CB8AC3E}">
        <p14:creationId xmlns:p14="http://schemas.microsoft.com/office/powerpoint/2010/main" val="2481096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6E9D6E-3722-21B4-B932-7BF40EE7BE60}"/>
              </a:ext>
            </a:extLst>
          </p:cNvPr>
          <p:cNvSpPr txBox="1"/>
          <p:nvPr/>
        </p:nvSpPr>
        <p:spPr>
          <a:xfrm>
            <a:off x="1838380" y="622329"/>
            <a:ext cx="8704251" cy="5115311"/>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Convolutional Neural Network (CNN)</a:t>
            </a:r>
            <a:r>
              <a:rPr lang="en-US" sz="2000" dirty="0">
                <a:latin typeface="Times New Roman" panose="02020603050405020304" pitchFamily="18" charset="0"/>
                <a:cs typeface="Times New Roman" panose="02020603050405020304" pitchFamily="18" charset="0"/>
              </a:rPr>
              <a:t> :</a:t>
            </a:r>
          </a:p>
          <a:p>
            <a:pPr algn="just">
              <a:lnSpc>
                <a:spcPct val="150000"/>
              </a:lnSpc>
            </a:pPr>
            <a:r>
              <a:rPr lang="en-US" sz="2000" dirty="0">
                <a:latin typeface="Times New Roman" panose="02020603050405020304" pitchFamily="18" charset="0"/>
                <a:cs typeface="Times New Roman" panose="02020603050405020304" pitchFamily="18" charset="0"/>
              </a:rPr>
              <a:t>To automatically learn features from traffic sign images.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CNN processes the images through layers of filters to detect shapes, colors, and </a:t>
            </a:r>
            <a:r>
              <a:rPr lang="en-US" sz="2000" dirty="0" err="1">
                <a:latin typeface="Times New Roman" panose="02020603050405020304" pitchFamily="18" charset="0"/>
                <a:cs typeface="Times New Roman" panose="02020603050405020304" pitchFamily="18" charset="0"/>
              </a:rPr>
              <a:t>patterns.It</a:t>
            </a:r>
            <a:r>
              <a:rPr lang="en-US" sz="2000" dirty="0">
                <a:latin typeface="Times New Roman" panose="02020603050405020304" pitchFamily="18" charset="0"/>
                <a:cs typeface="Times New Roman" panose="02020603050405020304" pitchFamily="18" charset="0"/>
              </a:rPr>
              <a:t> then classifies each image into the correct traffic sign category with high accuracy.</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Mobile Net:</a:t>
            </a:r>
          </a:p>
          <a:p>
            <a:pPr algn="just">
              <a:lnSpc>
                <a:spcPct val="150000"/>
              </a:lnSpc>
            </a:pPr>
            <a:r>
              <a:rPr lang="en-US" sz="2000" dirty="0">
                <a:latin typeface="Times New Roman" panose="02020603050405020304" pitchFamily="18" charset="0"/>
                <a:cs typeface="Times New Roman" panose="02020603050405020304" pitchFamily="18" charset="0"/>
              </a:rPr>
              <a:t>A lightweight CNN model optimized for mobile and real-time applications.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uses </a:t>
            </a:r>
            <a:r>
              <a:rPr lang="en-US" sz="2000" b="1" dirty="0" err="1">
                <a:latin typeface="Times New Roman" panose="02020603050405020304" pitchFamily="18" charset="0"/>
                <a:cs typeface="Times New Roman" panose="02020603050405020304" pitchFamily="18" charset="0"/>
              </a:rPr>
              <a:t>depthwise</a:t>
            </a:r>
            <a:r>
              <a:rPr lang="en-US" sz="2000" b="1" dirty="0">
                <a:latin typeface="Times New Roman" panose="02020603050405020304" pitchFamily="18" charset="0"/>
                <a:cs typeface="Times New Roman" panose="02020603050405020304" pitchFamily="18" charset="0"/>
              </a:rPr>
              <a:t> separable convolutions</a:t>
            </a:r>
            <a:r>
              <a:rPr lang="en-US" sz="2000" dirty="0">
                <a:latin typeface="Times New Roman" panose="02020603050405020304" pitchFamily="18" charset="0"/>
                <a:cs typeface="Times New Roman" panose="02020603050405020304" pitchFamily="18" charset="0"/>
              </a:rPr>
              <a:t> to reduce computation while maintaining </a:t>
            </a:r>
            <a:r>
              <a:rPr lang="en-US" sz="2000" dirty="0" err="1">
                <a:latin typeface="Times New Roman" panose="02020603050405020304" pitchFamily="18" charset="0"/>
                <a:cs typeface="Times New Roman" panose="02020603050405020304" pitchFamily="18" charset="0"/>
              </a:rPr>
              <a:t>accuracy.This</a:t>
            </a:r>
            <a:r>
              <a:rPr lang="en-US" sz="2000" dirty="0">
                <a:latin typeface="Times New Roman" panose="02020603050405020304" pitchFamily="18" charset="0"/>
                <a:cs typeface="Times New Roman" panose="02020603050405020304" pitchFamily="18" charset="0"/>
              </a:rPr>
              <a:t> makes it ideal for deploying traffic sign detection on mobile or edge devices like dashcams or Raspberry Pi.</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722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4182A0E-0477-4DCD-9A31-CE8FE45DB507}"/>
              </a:ext>
            </a:extLst>
          </p:cNvPr>
          <p:cNvSpPr/>
          <p:nvPr/>
        </p:nvSpPr>
        <p:spPr>
          <a:xfrm>
            <a:off x="1981200" y="1050881"/>
            <a:ext cx="8229600" cy="4756238"/>
          </a:xfrm>
          <a:prstGeom prst="rect">
            <a:avLst/>
          </a:prstGeom>
        </p:spPr>
        <p:txBody>
          <a:bodyPr wrap="square">
            <a:spAutoFit/>
          </a:bodyPr>
          <a:lstStyle/>
          <a:p>
            <a:pPr marR="539750" lvl="1" algn="ctr">
              <a:lnSpc>
                <a:spcPct val="150000"/>
              </a:lnSpc>
              <a:spcBef>
                <a:spcPts val="800"/>
              </a:spcBef>
              <a:spcAft>
                <a:spcPts val="0"/>
              </a:spcAft>
              <a:tabLst>
                <a:tab pos="808355" algn="l"/>
              </a:tabLst>
            </a:pPr>
            <a:r>
              <a:rPr lang="en-US" sz="2000" b="1" spc="-10" dirty="0">
                <a:latin typeface="Times New Roman" panose="02020603050405020304" pitchFamily="18" charset="0"/>
                <a:ea typeface="Times New Roman" panose="02020603050405020304" pitchFamily="18" charset="0"/>
                <a:cs typeface="Times New Roman" panose="02020603050405020304" pitchFamily="18" charset="0"/>
              </a:rPr>
              <a:t>ENTITY</a:t>
            </a:r>
            <a:r>
              <a:rPr lang="en-US" sz="2000" b="1" spc="-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ea typeface="Times New Roman" panose="02020603050405020304" pitchFamily="18" charset="0"/>
                <a:cs typeface="Times New Roman" panose="02020603050405020304" pitchFamily="18" charset="0"/>
              </a:rPr>
              <a:t>RELATIONSHIP</a:t>
            </a:r>
            <a:r>
              <a:rPr lang="en-US" sz="2000" b="1" spc="15"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ea typeface="Times New Roman" panose="02020603050405020304" pitchFamily="18" charset="0"/>
                <a:cs typeface="Times New Roman" panose="02020603050405020304" pitchFamily="18" charset="0"/>
              </a:rPr>
              <a:t>DIAGRAM</a:t>
            </a:r>
          </a:p>
          <a:p>
            <a:pPr marR="539750" lvl="1" algn="ctr">
              <a:lnSpc>
                <a:spcPct val="150000"/>
              </a:lnSpc>
              <a:spcBef>
                <a:spcPts val="800"/>
              </a:spcBef>
              <a:spcAft>
                <a:spcPts val="0"/>
              </a:spcAft>
              <a:tabLst>
                <a:tab pos="808355" algn="l"/>
              </a:tabLst>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p>
          <a:p>
            <a:pPr algn="just">
              <a:lnSpc>
                <a:spcPct val="15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Entity relationship analysis leverages three basic abstractions to characterize data. Entities (distinctive things in the firm), Relationships (meaningful interactions between objects), and Attributes (entity and relationship properties). The entity Relationship Diagram (ERD) illustrates the relationship between data objects. The ERD is the notation used to do the date modelling activity. Each data object specified in the ERD has detailed attributes that can be defined. The primary function of the ERD is to represent data objects and their relationships.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862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30">
            <a:extLst>
              <a:ext uri="{FF2B5EF4-FFF2-40B4-BE49-F238E27FC236}">
                <a16:creationId xmlns:a16="http://schemas.microsoft.com/office/drawing/2014/main" id="{445426D1-F467-40A4-869D-5BAE4459253E}"/>
              </a:ext>
            </a:extLst>
          </p:cNvPr>
          <p:cNvPicPr/>
          <p:nvPr/>
        </p:nvPicPr>
        <p:blipFill>
          <a:blip r:embed="rId2" cstate="print"/>
          <a:stretch>
            <a:fillRect/>
          </a:stretch>
        </p:blipFill>
        <p:spPr>
          <a:xfrm>
            <a:off x="3597592" y="690693"/>
            <a:ext cx="4996815" cy="5299710"/>
          </a:xfrm>
          <a:prstGeom prst="rect">
            <a:avLst/>
          </a:prstGeom>
        </p:spPr>
      </p:pic>
    </p:spTree>
    <p:extLst>
      <p:ext uri="{BB962C8B-B14F-4D97-AF65-F5344CB8AC3E}">
        <p14:creationId xmlns:p14="http://schemas.microsoft.com/office/powerpoint/2010/main" val="391730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9F1A17-5D24-4730-818A-DFE2AFE58846}"/>
              </a:ext>
            </a:extLst>
          </p:cNvPr>
          <p:cNvSpPr/>
          <p:nvPr/>
        </p:nvSpPr>
        <p:spPr>
          <a:xfrm>
            <a:off x="2411506" y="2461283"/>
            <a:ext cx="8050306" cy="1508105"/>
          </a:xfrm>
          <a:prstGeom prst="rect">
            <a:avLst/>
          </a:prstGeom>
        </p:spPr>
        <p:txBody>
          <a:bodyPr wrap="square">
            <a:spAutoFit/>
          </a:bodyPr>
          <a:lstStyle/>
          <a:p>
            <a:r>
              <a:rPr lang="en-US" sz="2800" b="1" dirty="0"/>
              <a:t>UCN-YOLOv5: Traffic Sign Object Detection Algorithm Based on Deep Learning</a:t>
            </a:r>
            <a:br>
              <a:rPr lang="en-US" dirty="0"/>
            </a:br>
            <a:br>
              <a:rPr lang="en-US" b="1" dirty="0"/>
            </a:br>
            <a:endParaRPr lang="en-US" dirty="0"/>
          </a:p>
        </p:txBody>
      </p:sp>
    </p:spTree>
    <p:extLst>
      <p:ext uri="{BB962C8B-B14F-4D97-AF65-F5344CB8AC3E}">
        <p14:creationId xmlns:p14="http://schemas.microsoft.com/office/powerpoint/2010/main" val="3223459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A6CACCC-1BBC-41B8-A443-BEB92FA2E7FC}"/>
              </a:ext>
            </a:extLst>
          </p:cNvPr>
          <p:cNvSpPr/>
          <p:nvPr/>
        </p:nvSpPr>
        <p:spPr>
          <a:xfrm>
            <a:off x="1873624" y="1267770"/>
            <a:ext cx="8229600" cy="3871637"/>
          </a:xfrm>
          <a:prstGeom prst="rect">
            <a:avLst/>
          </a:prstGeom>
        </p:spPr>
        <p:txBody>
          <a:bodyPr wrap="square">
            <a:spAutoFit/>
          </a:bodyPr>
          <a:lstStyle/>
          <a:p>
            <a:pPr marL="612140" marR="539750" indent="0" algn="ctr">
              <a:lnSpc>
                <a:spcPct val="150000"/>
              </a:lnSpc>
              <a:spcBef>
                <a:spcPts val="0"/>
              </a:spcBef>
              <a:spcAft>
                <a:spcPts val="0"/>
              </a:spcAft>
            </a:pPr>
            <a:r>
              <a:rPr lang="en-US" b="1" dirty="0">
                <a:latin typeface="Times New Roman" panose="02020603050405020304" pitchFamily="18" charset="0"/>
                <a:ea typeface="Times New Roman" panose="02020603050405020304" pitchFamily="18" charset="0"/>
              </a:rPr>
              <a:t>UML</a:t>
            </a:r>
            <a:r>
              <a:rPr lang="en-US" b="1" spc="-40" dirty="0">
                <a:latin typeface="Times New Roman" panose="02020603050405020304" pitchFamily="18" charset="0"/>
                <a:ea typeface="Times New Roman" panose="02020603050405020304" pitchFamily="18" charset="0"/>
              </a:rPr>
              <a:t> </a:t>
            </a:r>
            <a:r>
              <a:rPr lang="en-US" b="1" spc="-10" dirty="0">
                <a:latin typeface="Times New Roman" panose="02020603050405020304" pitchFamily="18" charset="0"/>
                <a:ea typeface="Times New Roman" panose="02020603050405020304" pitchFamily="18" charset="0"/>
              </a:rPr>
              <a:t>DIAGRAMS</a:t>
            </a:r>
            <a:endParaRPr lang="en-US" b="1" dirty="0">
              <a:latin typeface="Times New Roman" panose="02020603050405020304" pitchFamily="18" charset="0"/>
              <a:ea typeface="Times New Roman" panose="02020603050405020304" pitchFamily="18" charset="0"/>
            </a:endParaRPr>
          </a:p>
          <a:p>
            <a:pPr marL="612140" marR="539750" algn="just">
              <a:lnSpc>
                <a:spcPct val="150000"/>
              </a:lnSpc>
              <a:spcBef>
                <a:spcPts val="655"/>
              </a:spcBef>
              <a:spcAft>
                <a:spcPts val="0"/>
              </a:spcAft>
            </a:pPr>
            <a:r>
              <a:rPr lang="en-US" b="1" dirty="0">
                <a:latin typeface="Times New Roman" panose="02020603050405020304" pitchFamily="18" charset="0"/>
                <a:ea typeface="Times New Roman" panose="02020603050405020304" pitchFamily="18" charset="0"/>
              </a:rPr>
              <a:t> </a:t>
            </a:r>
            <a:endParaRPr lang="en-US"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UML</a:t>
            </a:r>
            <a:r>
              <a:rPr lang="en-US" spc="-4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stands</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for</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Unified</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Modelling</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Language.</a:t>
            </a:r>
            <a:r>
              <a:rPr lang="en-US" spc="-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UML</a:t>
            </a:r>
            <a:r>
              <a:rPr lang="en-US" spc="-25"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is</a:t>
            </a:r>
            <a:r>
              <a:rPr lang="en-US" spc="-2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a</a:t>
            </a:r>
            <a:r>
              <a:rPr lang="en-US" spc="-10" dirty="0">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standardized</a:t>
            </a:r>
            <a:r>
              <a:rPr lang="en-US" spc="-5" dirty="0">
                <a:latin typeface="Times New Roman" panose="02020603050405020304" pitchFamily="18" charset="0"/>
                <a:ea typeface="Times New Roman" panose="02020603050405020304" pitchFamily="18" charset="0"/>
              </a:rPr>
              <a:t> </a:t>
            </a:r>
            <a:r>
              <a:rPr lang="en-US" spc="-10" dirty="0">
                <a:latin typeface="Times New Roman" panose="02020603050405020304" pitchFamily="18" charset="0"/>
                <a:ea typeface="Times New Roman" panose="02020603050405020304" pitchFamily="18" charset="0"/>
              </a:rPr>
              <a:t>general </a:t>
            </a:r>
            <a:r>
              <a:rPr lang="en-US" dirty="0">
                <a:latin typeface="Times New Roman" panose="02020603050405020304" pitchFamily="18" charset="0"/>
                <a:ea typeface="Times New Roman" panose="02020603050405020304" pitchFamily="18" charset="0"/>
              </a:rPr>
              <a:t>purpose modelling language in the field of object-oriented software engineering. The standard is managed, and was created by, the Object Management Group. The goal is for UML to become a common language for creating models of object oriented computer software. In its current form UML is comprised of two major components: a Meta-model and a notation. In the future, some form of method or process may also be added to; or associated with, UML.</a:t>
            </a:r>
            <a:endParaRPr lang="en-US" dirty="0"/>
          </a:p>
        </p:txBody>
      </p:sp>
    </p:spTree>
    <p:extLst>
      <p:ext uri="{BB962C8B-B14F-4D97-AF65-F5344CB8AC3E}">
        <p14:creationId xmlns:p14="http://schemas.microsoft.com/office/powerpoint/2010/main" val="4074444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AAE74-8EC0-4FBD-BED8-5D69CD00A355}"/>
              </a:ext>
            </a:extLst>
          </p:cNvPr>
          <p:cNvSpPr>
            <a:spLocks noGrp="1"/>
          </p:cNvSpPr>
          <p:nvPr>
            <p:ph type="title"/>
          </p:nvPr>
        </p:nvSpPr>
        <p:spPr>
          <a:xfrm>
            <a:off x="677333" y="1628775"/>
            <a:ext cx="3713691" cy="457200"/>
          </a:xfrm>
        </p:spPr>
        <p:txBody>
          <a:bodyPr/>
          <a:lstStyle/>
          <a:p>
            <a:pPr defTabSz="1162050"/>
            <a:r>
              <a:rPr lang="en-US" sz="2000" b="1" dirty="0">
                <a:latin typeface="Times New Roman" panose="02020603050405020304" pitchFamily="18" charset="0"/>
                <a:cs typeface="Times New Roman" panose="02020603050405020304" pitchFamily="18" charset="0"/>
              </a:rPr>
              <a:t>      USECASE DIAGRAM</a:t>
            </a:r>
            <a:endParaRPr lang="en-US" dirty="0"/>
          </a:p>
        </p:txBody>
      </p:sp>
      <p:sp>
        <p:nvSpPr>
          <p:cNvPr id="4" name="Text Placeholder 3">
            <a:extLst>
              <a:ext uri="{FF2B5EF4-FFF2-40B4-BE49-F238E27FC236}">
                <a16:creationId xmlns:a16="http://schemas.microsoft.com/office/drawing/2014/main" id="{5F9FC82E-0EC0-4B88-B6C1-2DA0BD53ABAF}"/>
              </a:ext>
            </a:extLst>
          </p:cNvPr>
          <p:cNvSpPr>
            <a:spLocks noGrp="1"/>
          </p:cNvSpPr>
          <p:nvPr>
            <p:ph type="body" sz="half" idx="2"/>
          </p:nvPr>
        </p:nvSpPr>
        <p:spPr>
          <a:xfrm>
            <a:off x="1026262" y="2085975"/>
            <a:ext cx="3854528" cy="3621309"/>
          </a:xfrm>
        </p:spPr>
        <p:txBody>
          <a:bodyPr>
            <a:normAutofit/>
          </a:bodyPr>
          <a:lstStyle/>
          <a:p>
            <a:pPr marL="114300" algn="just">
              <a:lnSpc>
                <a:spcPct val="150000"/>
              </a:lnSpc>
            </a:pPr>
            <a:r>
              <a:rPr lang="en-US" sz="1600" dirty="0">
                <a:latin typeface="Times New Roman" panose="02020603050405020304" pitchFamily="18" charset="0"/>
                <a:cs typeface="Times New Roman" panose="02020603050405020304" pitchFamily="18" charset="0"/>
              </a:rPr>
              <a:t>A Use Case Diagram in UML (Unified Modeling Language) visually represents the functional requirements of a system and how different users (actors) interact with it. It consists of actors, use cases, and relationships that define how a system functions</a:t>
            </a:r>
          </a:p>
        </p:txBody>
      </p:sp>
      <p:sp>
        <p:nvSpPr>
          <p:cNvPr id="57" name="Rectangle 60">
            <a:extLst>
              <a:ext uri="{FF2B5EF4-FFF2-40B4-BE49-F238E27FC236}">
                <a16:creationId xmlns:a16="http://schemas.microsoft.com/office/drawing/2014/main" id="{18862372-BFBE-4CC2-90C5-E2EC5127A368}"/>
              </a:ext>
            </a:extLst>
          </p:cNvPr>
          <p:cNvSpPr>
            <a:spLocks noChangeArrowheads="1"/>
          </p:cNvSpPr>
          <p:nvPr/>
        </p:nvSpPr>
        <p:spPr bwMode="auto">
          <a:xfrm>
            <a:off x="3252486" y="-19306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58" name="Rectangle 68">
            <a:extLst>
              <a:ext uri="{FF2B5EF4-FFF2-40B4-BE49-F238E27FC236}">
                <a16:creationId xmlns:a16="http://schemas.microsoft.com/office/drawing/2014/main" id="{DC88DEB1-5831-4309-94EC-A65E06D52575}"/>
              </a:ext>
            </a:extLst>
          </p:cNvPr>
          <p:cNvSpPr>
            <a:spLocks noChangeArrowheads="1"/>
          </p:cNvSpPr>
          <p:nvPr/>
        </p:nvSpPr>
        <p:spPr bwMode="auto">
          <a:xfrm>
            <a:off x="3865261" y="-14734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5" name="Picture 4">
            <a:extLst>
              <a:ext uri="{FF2B5EF4-FFF2-40B4-BE49-F238E27FC236}">
                <a16:creationId xmlns:a16="http://schemas.microsoft.com/office/drawing/2014/main" id="{74AA1EE2-8818-2B76-0383-EE83A76FD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398" y="1483303"/>
            <a:ext cx="5506557" cy="3352800"/>
          </a:xfrm>
          <a:prstGeom prst="rect">
            <a:avLst/>
          </a:prstGeom>
        </p:spPr>
      </p:pic>
    </p:spTree>
    <p:extLst>
      <p:ext uri="{BB962C8B-B14F-4D97-AF65-F5344CB8AC3E}">
        <p14:creationId xmlns:p14="http://schemas.microsoft.com/office/powerpoint/2010/main" val="3007551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B4B5F5-FE7B-4F8F-9016-A0A2F9B25F6B}"/>
              </a:ext>
            </a:extLst>
          </p:cNvPr>
          <p:cNvSpPr/>
          <p:nvPr/>
        </p:nvSpPr>
        <p:spPr>
          <a:xfrm>
            <a:off x="716280" y="1342940"/>
            <a:ext cx="4075639" cy="3966535"/>
          </a:xfrm>
          <a:prstGeom prst="rect">
            <a:avLst/>
          </a:prstGeom>
        </p:spPr>
        <p:txBody>
          <a:bodyPr wrap="square">
            <a:spAutoFit/>
          </a:bodyPr>
          <a:lstStyle/>
          <a:p>
            <a:pPr marR="539750">
              <a:lnSpc>
                <a:spcPct val="150000"/>
              </a:lnSpc>
              <a:spcBef>
                <a:spcPts val="0"/>
              </a:spcBef>
              <a:spcAft>
                <a:spcPts val="0"/>
              </a:spcAft>
            </a:pPr>
            <a:r>
              <a:rPr lang="en-US" sz="2000" b="1" dirty="0">
                <a:latin typeface="Times New Roman" panose="02020603050405020304" pitchFamily="18" charset="0"/>
                <a:ea typeface="Times New Roman" panose="02020603050405020304" pitchFamily="18" charset="0"/>
              </a:rPr>
              <a:t>CLASS</a:t>
            </a:r>
            <a:r>
              <a:rPr lang="en-US" sz="2000" b="1" spc="-45" dirty="0">
                <a:latin typeface="Times New Roman" panose="02020603050405020304" pitchFamily="18" charset="0"/>
                <a:ea typeface="Times New Roman" panose="02020603050405020304" pitchFamily="18" charset="0"/>
              </a:rPr>
              <a:t> </a:t>
            </a:r>
            <a:r>
              <a:rPr lang="en-US" sz="2000" b="1" spc="-10" dirty="0">
                <a:latin typeface="Times New Roman" panose="02020603050405020304" pitchFamily="18" charset="0"/>
                <a:ea typeface="Times New Roman" panose="02020603050405020304" pitchFamily="18" charset="0"/>
              </a:rPr>
              <a:t>DIAGRAM</a:t>
            </a:r>
            <a:endParaRPr lang="en-US" dirty="0">
              <a:latin typeface="Times New Roman" panose="02020603050405020304" pitchFamily="18" charset="0"/>
              <a:ea typeface="Times New Roman" panose="02020603050405020304" pitchFamily="18" charset="0"/>
            </a:endParaRPr>
          </a:p>
          <a:p>
            <a:pPr marL="612140" marR="539750" algn="just">
              <a:lnSpc>
                <a:spcPct val="150000"/>
              </a:lnSpc>
              <a:spcBef>
                <a:spcPts val="0"/>
              </a:spcBef>
              <a:spcAft>
                <a:spcPts val="0"/>
              </a:spcAft>
            </a:pPr>
            <a:r>
              <a:rPr lang="en-US" sz="600" b="1" dirty="0">
                <a:latin typeface="Times New Roman" panose="02020603050405020304" pitchFamily="18" charset="0"/>
                <a:ea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A Class Diagram in UML (Unified Modeling Language) represents the static structure of a system by illustrating its classes, attributes, methods, and relationships. It is a fundamental part of object-oriented design, helping to define the blueprint of a system before implementation. </a:t>
            </a:r>
            <a:endParaRPr lang="en-US" dirty="0"/>
          </a:p>
        </p:txBody>
      </p:sp>
      <p:sp>
        <p:nvSpPr>
          <p:cNvPr id="3" name="Rectangle 2">
            <a:extLst>
              <a:ext uri="{FF2B5EF4-FFF2-40B4-BE49-F238E27FC236}">
                <a16:creationId xmlns:a16="http://schemas.microsoft.com/office/drawing/2014/main" id="{46F9C811-0E5C-4F51-93C3-0DCDD21504CA}"/>
              </a:ext>
            </a:extLst>
          </p:cNvPr>
          <p:cNvSpPr>
            <a:spLocks noChangeArrowheads="1"/>
          </p:cNvSpPr>
          <p:nvPr/>
        </p:nvSpPr>
        <p:spPr bwMode="auto">
          <a:xfrm>
            <a:off x="9698265" y="174664"/>
            <a:ext cx="10839046" cy="594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Image 68">
            <a:extLst>
              <a:ext uri="{FF2B5EF4-FFF2-40B4-BE49-F238E27FC236}">
                <a16:creationId xmlns:a16="http://schemas.microsoft.com/office/drawing/2014/main" id="{A27D455A-1328-4C47-8DC8-52F5393258F4}"/>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01187"/>
            <a:ext cx="3738623" cy="42556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8BD7299-F2F7-48F0-A01D-ECA0E351B08F}"/>
              </a:ext>
            </a:extLst>
          </p:cNvPr>
          <p:cNvSpPr>
            <a:spLocks noChangeArrowheads="1"/>
          </p:cNvSpPr>
          <p:nvPr/>
        </p:nvSpPr>
        <p:spPr bwMode="auto">
          <a:xfrm flipV="1">
            <a:off x="10311040" y="542198"/>
            <a:ext cx="1083904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185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A3C0CEF-3D9E-4418-AADB-58E2DCEAD610}"/>
              </a:ext>
            </a:extLst>
          </p:cNvPr>
          <p:cNvSpPr/>
          <p:nvPr/>
        </p:nvSpPr>
        <p:spPr>
          <a:xfrm>
            <a:off x="655321" y="1364137"/>
            <a:ext cx="4495414" cy="3730060"/>
          </a:xfrm>
          <a:prstGeom prst="rect">
            <a:avLst/>
          </a:prstGeom>
        </p:spPr>
        <p:txBody>
          <a:bodyPr wrap="square">
            <a:spAutoFit/>
          </a:bodyPr>
          <a:lstStyle/>
          <a:p>
            <a:pPr marR="539750">
              <a:lnSpc>
                <a:spcPct val="150000"/>
              </a:lnSpc>
              <a:spcBef>
                <a:spcPts val="5"/>
              </a:spcBef>
              <a:spcAft>
                <a:spcPts val="0"/>
              </a:spcAft>
            </a:pPr>
            <a:r>
              <a:rPr lang="en-US" sz="2000" b="1" dirty="0">
                <a:latin typeface="Times New Roman" panose="02020603050405020304" pitchFamily="18" charset="0"/>
                <a:ea typeface="Times New Roman" panose="02020603050405020304" pitchFamily="18" charset="0"/>
              </a:rPr>
              <a:t>ACTIVITY</a:t>
            </a:r>
            <a:r>
              <a:rPr lang="en-US" sz="2000" b="1" spc="-45" dirty="0">
                <a:latin typeface="Times New Roman" panose="02020603050405020304" pitchFamily="18" charset="0"/>
                <a:ea typeface="Times New Roman" panose="02020603050405020304" pitchFamily="18" charset="0"/>
              </a:rPr>
              <a:t>  </a:t>
            </a:r>
            <a:r>
              <a:rPr lang="en-US" sz="2000" b="1" spc="-10" dirty="0">
                <a:latin typeface="Times New Roman" panose="02020603050405020304" pitchFamily="18" charset="0"/>
                <a:ea typeface="Times New Roman" panose="02020603050405020304" pitchFamily="18" charset="0"/>
              </a:rPr>
              <a:t>DIAGRAM</a:t>
            </a:r>
            <a:endParaRPr lang="en-US" sz="2000" dirty="0">
              <a:latin typeface="Times New Roman" panose="02020603050405020304" pitchFamily="18" charset="0"/>
              <a:ea typeface="Times New Roman" panose="02020603050405020304" pitchFamily="18" charset="0"/>
            </a:endParaRPr>
          </a:p>
          <a:p>
            <a:pPr marL="612140" marR="539750" algn="just">
              <a:lnSpc>
                <a:spcPct val="150000"/>
              </a:lnSpc>
              <a:spcBef>
                <a:spcPts val="5"/>
              </a:spcBef>
              <a:spcAft>
                <a:spcPts val="0"/>
              </a:spcAft>
            </a:pPr>
            <a:r>
              <a:rPr lang="en-US" sz="2000" b="1" dirty="0">
                <a:latin typeface="Times New Roman" panose="02020603050405020304" pitchFamily="18" charset="0"/>
                <a:ea typeface="Times New Roman" panose="02020603050405020304" pitchFamily="18" charset="0"/>
              </a:rPr>
              <a:t> </a:t>
            </a:r>
            <a:endParaRPr lang="en-US" sz="2000" dirty="0">
              <a:latin typeface="Times New Roman" panose="02020603050405020304" pitchFamily="18" charset="0"/>
              <a:ea typeface="Times New Roman" panose="02020603050405020304" pitchFamily="18" charset="0"/>
            </a:endParaRPr>
          </a:p>
          <a:p>
            <a:pPr algn="just">
              <a:lnSpc>
                <a:spcPct val="150000"/>
              </a:lnSpc>
            </a:pPr>
            <a:r>
              <a:rPr lang="en-US" sz="2000" dirty="0">
                <a:latin typeface="Times New Roman" panose="02020603050405020304" pitchFamily="18" charset="0"/>
                <a:ea typeface="Times New Roman" panose="02020603050405020304" pitchFamily="18" charset="0"/>
              </a:rPr>
              <a:t>An Activity Diagram in UML (Unified Modeling Language) is a behavioral diagram that illustrates the dynamic aspects of a system by depicting the flow of control or data from one activity to another. </a:t>
            </a:r>
            <a:endParaRPr lang="en-US" sz="2000" dirty="0"/>
          </a:p>
        </p:txBody>
      </p:sp>
      <p:grpSp>
        <p:nvGrpSpPr>
          <p:cNvPr id="3" name="Group 2">
            <a:extLst>
              <a:ext uri="{FF2B5EF4-FFF2-40B4-BE49-F238E27FC236}">
                <a16:creationId xmlns:a16="http://schemas.microsoft.com/office/drawing/2014/main" id="{FC606C81-861C-4485-B668-69B4EF902478}"/>
              </a:ext>
            </a:extLst>
          </p:cNvPr>
          <p:cNvGrpSpPr>
            <a:grpSpLocks/>
          </p:cNvGrpSpPr>
          <p:nvPr/>
        </p:nvGrpSpPr>
        <p:grpSpPr>
          <a:xfrm>
            <a:off x="6096000" y="1187793"/>
            <a:ext cx="4363656" cy="4482414"/>
            <a:chOff x="0" y="1092"/>
            <a:chExt cx="5045938" cy="3473589"/>
          </a:xfrm>
        </p:grpSpPr>
        <p:pic>
          <p:nvPicPr>
            <p:cNvPr id="4" name="Image 70">
              <a:extLst>
                <a:ext uri="{FF2B5EF4-FFF2-40B4-BE49-F238E27FC236}">
                  <a16:creationId xmlns:a16="http://schemas.microsoft.com/office/drawing/2014/main" id="{3A81EB5F-937C-4873-9CBC-74217AC27DC5}"/>
                </a:ext>
              </a:extLst>
            </p:cNvPr>
            <p:cNvPicPr/>
            <p:nvPr/>
          </p:nvPicPr>
          <p:blipFill>
            <a:blip r:embed="rId2" cstate="print"/>
            <a:stretch>
              <a:fillRect/>
            </a:stretch>
          </p:blipFill>
          <p:spPr>
            <a:xfrm>
              <a:off x="0" y="533730"/>
              <a:ext cx="126923" cy="126352"/>
            </a:xfrm>
            <a:prstGeom prst="rect">
              <a:avLst/>
            </a:prstGeom>
          </p:spPr>
        </p:pic>
        <p:sp>
          <p:nvSpPr>
            <p:cNvPr id="5" name="Graphic 71">
              <a:extLst>
                <a:ext uri="{FF2B5EF4-FFF2-40B4-BE49-F238E27FC236}">
                  <a16:creationId xmlns:a16="http://schemas.microsoft.com/office/drawing/2014/main" id="{E42B083F-4E2E-4AD1-9D80-406A0BCA842B}"/>
                </a:ext>
              </a:extLst>
            </p:cNvPr>
            <p:cNvSpPr/>
            <p:nvPr/>
          </p:nvSpPr>
          <p:spPr>
            <a:xfrm>
              <a:off x="132397" y="325678"/>
              <a:ext cx="525780" cy="499109"/>
            </a:xfrm>
            <a:custGeom>
              <a:avLst/>
              <a:gdLst/>
              <a:ahLst/>
              <a:cxnLst/>
              <a:rect l="l" t="t" r="r" b="b"/>
              <a:pathLst>
                <a:path w="525780" h="499109">
                  <a:moveTo>
                    <a:pt x="0" y="243992"/>
                  </a:moveTo>
                  <a:lnTo>
                    <a:pt x="525233" y="0"/>
                  </a:lnTo>
                </a:path>
                <a:path w="525780" h="499109">
                  <a:moveTo>
                    <a:pt x="525233" y="0"/>
                  </a:moveTo>
                  <a:lnTo>
                    <a:pt x="466140" y="63182"/>
                  </a:lnTo>
                </a:path>
                <a:path w="525780" h="499109">
                  <a:moveTo>
                    <a:pt x="525233" y="0"/>
                  </a:moveTo>
                  <a:lnTo>
                    <a:pt x="439889" y="2184"/>
                  </a:lnTo>
                </a:path>
                <a:path w="525780" h="499109">
                  <a:moveTo>
                    <a:pt x="0" y="298462"/>
                  </a:moveTo>
                  <a:lnTo>
                    <a:pt x="516483" y="496696"/>
                  </a:lnTo>
                </a:path>
                <a:path w="525780" h="499109">
                  <a:moveTo>
                    <a:pt x="516483" y="496696"/>
                  </a:moveTo>
                  <a:lnTo>
                    <a:pt x="453021" y="437883"/>
                  </a:lnTo>
                </a:path>
                <a:path w="525780" h="499109">
                  <a:moveTo>
                    <a:pt x="516483" y="496696"/>
                  </a:moveTo>
                  <a:lnTo>
                    <a:pt x="431126" y="498881"/>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6" name="Graphic 72">
              <a:extLst>
                <a:ext uri="{FF2B5EF4-FFF2-40B4-BE49-F238E27FC236}">
                  <a16:creationId xmlns:a16="http://schemas.microsoft.com/office/drawing/2014/main" id="{654FA413-4BC1-4C3B-9287-768A41A6C97B}"/>
                </a:ext>
              </a:extLst>
            </p:cNvPr>
            <p:cNvSpPr/>
            <p:nvPr/>
          </p:nvSpPr>
          <p:spPr>
            <a:xfrm>
              <a:off x="578853" y="35940"/>
              <a:ext cx="790575" cy="285750"/>
            </a:xfrm>
            <a:custGeom>
              <a:avLst/>
              <a:gdLst/>
              <a:ahLst/>
              <a:cxnLst/>
              <a:rect l="l" t="t" r="r" b="b"/>
              <a:pathLst>
                <a:path w="790575" h="285750">
                  <a:moveTo>
                    <a:pt x="740791" y="285381"/>
                  </a:moveTo>
                  <a:lnTo>
                    <a:pt x="49237" y="285381"/>
                  </a:lnTo>
                  <a:lnTo>
                    <a:pt x="30068" y="281529"/>
                  </a:lnTo>
                  <a:lnTo>
                    <a:pt x="14417" y="271025"/>
                  </a:lnTo>
                  <a:lnTo>
                    <a:pt x="3867" y="255447"/>
                  </a:lnTo>
                  <a:lnTo>
                    <a:pt x="0" y="236372"/>
                  </a:lnTo>
                  <a:lnTo>
                    <a:pt x="0" y="49022"/>
                  </a:lnTo>
                  <a:lnTo>
                    <a:pt x="3867" y="29939"/>
                  </a:lnTo>
                  <a:lnTo>
                    <a:pt x="14417" y="14357"/>
                  </a:lnTo>
                  <a:lnTo>
                    <a:pt x="30068" y="3852"/>
                  </a:lnTo>
                  <a:lnTo>
                    <a:pt x="49237" y="0"/>
                  </a:lnTo>
                  <a:lnTo>
                    <a:pt x="740791" y="0"/>
                  </a:lnTo>
                  <a:lnTo>
                    <a:pt x="759955" y="3852"/>
                  </a:lnTo>
                  <a:lnTo>
                    <a:pt x="775606" y="14357"/>
                  </a:lnTo>
                  <a:lnTo>
                    <a:pt x="786159" y="29939"/>
                  </a:lnTo>
                  <a:lnTo>
                    <a:pt x="790028" y="49022"/>
                  </a:lnTo>
                  <a:lnTo>
                    <a:pt x="790028" y="236372"/>
                  </a:lnTo>
                  <a:lnTo>
                    <a:pt x="786159" y="255447"/>
                  </a:lnTo>
                  <a:lnTo>
                    <a:pt x="775606" y="271025"/>
                  </a:lnTo>
                  <a:lnTo>
                    <a:pt x="759955" y="281529"/>
                  </a:lnTo>
                  <a:lnTo>
                    <a:pt x="740791" y="285381"/>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7" name="Graphic 73">
              <a:extLst>
                <a:ext uri="{FF2B5EF4-FFF2-40B4-BE49-F238E27FC236}">
                  <a16:creationId xmlns:a16="http://schemas.microsoft.com/office/drawing/2014/main" id="{8EE253D7-10ED-4561-913B-93C388DF477E}"/>
                </a:ext>
              </a:extLst>
            </p:cNvPr>
            <p:cNvSpPr/>
            <p:nvPr/>
          </p:nvSpPr>
          <p:spPr>
            <a:xfrm>
              <a:off x="132397" y="35940"/>
              <a:ext cx="1479550" cy="534035"/>
            </a:xfrm>
            <a:custGeom>
              <a:avLst/>
              <a:gdLst/>
              <a:ahLst/>
              <a:cxnLst/>
              <a:rect l="l" t="t" r="r" b="b"/>
              <a:pathLst>
                <a:path w="1479550" h="534035">
                  <a:moveTo>
                    <a:pt x="446455" y="49022"/>
                  </a:moveTo>
                  <a:lnTo>
                    <a:pt x="450323" y="29939"/>
                  </a:lnTo>
                  <a:lnTo>
                    <a:pt x="460873" y="14357"/>
                  </a:lnTo>
                  <a:lnTo>
                    <a:pt x="476523" y="3852"/>
                  </a:lnTo>
                  <a:lnTo>
                    <a:pt x="495693" y="0"/>
                  </a:lnTo>
                  <a:lnTo>
                    <a:pt x="1187246" y="0"/>
                  </a:lnTo>
                  <a:lnTo>
                    <a:pt x="1206411" y="3852"/>
                  </a:lnTo>
                  <a:lnTo>
                    <a:pt x="1222062" y="14357"/>
                  </a:lnTo>
                  <a:lnTo>
                    <a:pt x="1232614" y="29939"/>
                  </a:lnTo>
                  <a:lnTo>
                    <a:pt x="1236484" y="49022"/>
                  </a:lnTo>
                  <a:lnTo>
                    <a:pt x="1236484" y="236372"/>
                  </a:lnTo>
                  <a:lnTo>
                    <a:pt x="1232614" y="255447"/>
                  </a:lnTo>
                  <a:lnTo>
                    <a:pt x="1222062" y="271025"/>
                  </a:lnTo>
                  <a:lnTo>
                    <a:pt x="1206411" y="281529"/>
                  </a:lnTo>
                  <a:lnTo>
                    <a:pt x="1187246" y="285381"/>
                  </a:lnTo>
                  <a:lnTo>
                    <a:pt x="495693" y="285381"/>
                  </a:lnTo>
                  <a:lnTo>
                    <a:pt x="476523" y="281529"/>
                  </a:lnTo>
                  <a:lnTo>
                    <a:pt x="460873" y="271025"/>
                  </a:lnTo>
                  <a:lnTo>
                    <a:pt x="450323" y="255447"/>
                  </a:lnTo>
                  <a:lnTo>
                    <a:pt x="446455" y="236372"/>
                  </a:lnTo>
                  <a:lnTo>
                    <a:pt x="446455" y="49022"/>
                  </a:lnTo>
                </a:path>
                <a:path w="1479550" h="534035">
                  <a:moveTo>
                    <a:pt x="0" y="533730"/>
                  </a:moveTo>
                  <a:lnTo>
                    <a:pt x="525233" y="289737"/>
                  </a:lnTo>
                </a:path>
                <a:path w="1479550" h="534035">
                  <a:moveTo>
                    <a:pt x="525233" y="289737"/>
                  </a:moveTo>
                  <a:lnTo>
                    <a:pt x="466140" y="352920"/>
                  </a:lnTo>
                </a:path>
                <a:path w="1479550" h="534035">
                  <a:moveTo>
                    <a:pt x="525233" y="289737"/>
                  </a:moveTo>
                  <a:lnTo>
                    <a:pt x="439889" y="291922"/>
                  </a:lnTo>
                </a:path>
                <a:path w="1479550" h="534035">
                  <a:moveTo>
                    <a:pt x="1243050" y="130708"/>
                  </a:moveTo>
                  <a:lnTo>
                    <a:pt x="1479410" y="124180"/>
                  </a:lnTo>
                </a:path>
                <a:path w="1479550" h="534035">
                  <a:moveTo>
                    <a:pt x="1479410" y="124180"/>
                  </a:moveTo>
                  <a:lnTo>
                    <a:pt x="1400619" y="159029"/>
                  </a:lnTo>
                </a:path>
                <a:path w="1479550" h="534035">
                  <a:moveTo>
                    <a:pt x="1479410" y="124180"/>
                  </a:moveTo>
                  <a:lnTo>
                    <a:pt x="1400619" y="93675"/>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8" name="Graphic 74">
              <a:extLst>
                <a:ext uri="{FF2B5EF4-FFF2-40B4-BE49-F238E27FC236}">
                  <a16:creationId xmlns:a16="http://schemas.microsoft.com/office/drawing/2014/main" id="{1088312A-5DC0-449B-9100-1B1B8DC660DE}"/>
                </a:ext>
              </a:extLst>
            </p:cNvPr>
            <p:cNvSpPr/>
            <p:nvPr/>
          </p:nvSpPr>
          <p:spPr>
            <a:xfrm>
              <a:off x="648881" y="802766"/>
              <a:ext cx="650240" cy="285750"/>
            </a:xfrm>
            <a:custGeom>
              <a:avLst/>
              <a:gdLst/>
              <a:ahLst/>
              <a:cxnLst/>
              <a:rect l="l" t="t" r="r" b="b"/>
              <a:pathLst>
                <a:path w="650240" h="285750">
                  <a:moveTo>
                    <a:pt x="600735" y="285381"/>
                  </a:moveTo>
                  <a:lnTo>
                    <a:pt x="49237" y="285381"/>
                  </a:lnTo>
                  <a:lnTo>
                    <a:pt x="30073" y="281529"/>
                  </a:lnTo>
                  <a:lnTo>
                    <a:pt x="14422" y="271025"/>
                  </a:lnTo>
                  <a:lnTo>
                    <a:pt x="3869" y="255447"/>
                  </a:lnTo>
                  <a:lnTo>
                    <a:pt x="0" y="236372"/>
                  </a:lnTo>
                  <a:lnTo>
                    <a:pt x="0" y="49022"/>
                  </a:lnTo>
                  <a:lnTo>
                    <a:pt x="3869" y="29939"/>
                  </a:lnTo>
                  <a:lnTo>
                    <a:pt x="14422" y="14357"/>
                  </a:lnTo>
                  <a:lnTo>
                    <a:pt x="30073" y="3852"/>
                  </a:lnTo>
                  <a:lnTo>
                    <a:pt x="49237" y="0"/>
                  </a:lnTo>
                  <a:lnTo>
                    <a:pt x="600735" y="0"/>
                  </a:lnTo>
                  <a:lnTo>
                    <a:pt x="619899" y="3852"/>
                  </a:lnTo>
                  <a:lnTo>
                    <a:pt x="635550" y="14357"/>
                  </a:lnTo>
                  <a:lnTo>
                    <a:pt x="646103" y="29939"/>
                  </a:lnTo>
                  <a:lnTo>
                    <a:pt x="649973" y="49022"/>
                  </a:lnTo>
                  <a:lnTo>
                    <a:pt x="649973" y="236372"/>
                  </a:lnTo>
                  <a:lnTo>
                    <a:pt x="646103" y="255447"/>
                  </a:lnTo>
                  <a:lnTo>
                    <a:pt x="635550" y="271025"/>
                  </a:lnTo>
                  <a:lnTo>
                    <a:pt x="619899" y="281529"/>
                  </a:lnTo>
                  <a:lnTo>
                    <a:pt x="600735" y="285381"/>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9" name="Graphic 75">
              <a:extLst>
                <a:ext uri="{FF2B5EF4-FFF2-40B4-BE49-F238E27FC236}">
                  <a16:creationId xmlns:a16="http://schemas.microsoft.com/office/drawing/2014/main" id="{76FF5774-F75B-4835-A368-C7395703467C}"/>
                </a:ext>
              </a:extLst>
            </p:cNvPr>
            <p:cNvSpPr/>
            <p:nvPr/>
          </p:nvSpPr>
          <p:spPr>
            <a:xfrm>
              <a:off x="132397" y="624141"/>
              <a:ext cx="3597910" cy="464184"/>
            </a:xfrm>
            <a:custGeom>
              <a:avLst/>
              <a:gdLst/>
              <a:ahLst/>
              <a:cxnLst/>
              <a:rect l="l" t="t" r="r" b="b"/>
              <a:pathLst>
                <a:path w="3597910" h="464184">
                  <a:moveTo>
                    <a:pt x="516483" y="227647"/>
                  </a:moveTo>
                  <a:lnTo>
                    <a:pt x="520353" y="208564"/>
                  </a:lnTo>
                  <a:lnTo>
                    <a:pt x="530906" y="192982"/>
                  </a:lnTo>
                  <a:lnTo>
                    <a:pt x="546557" y="182477"/>
                  </a:lnTo>
                  <a:lnTo>
                    <a:pt x="565721" y="178625"/>
                  </a:lnTo>
                  <a:lnTo>
                    <a:pt x="1117219" y="178625"/>
                  </a:lnTo>
                  <a:lnTo>
                    <a:pt x="1136383" y="182477"/>
                  </a:lnTo>
                  <a:lnTo>
                    <a:pt x="1152034" y="192982"/>
                  </a:lnTo>
                  <a:lnTo>
                    <a:pt x="1162587" y="208564"/>
                  </a:lnTo>
                  <a:lnTo>
                    <a:pt x="1166456" y="227647"/>
                  </a:lnTo>
                  <a:lnTo>
                    <a:pt x="1166456" y="414997"/>
                  </a:lnTo>
                  <a:lnTo>
                    <a:pt x="1162587" y="434073"/>
                  </a:lnTo>
                  <a:lnTo>
                    <a:pt x="1152034" y="449651"/>
                  </a:lnTo>
                  <a:lnTo>
                    <a:pt x="1136383" y="460155"/>
                  </a:lnTo>
                  <a:lnTo>
                    <a:pt x="1117219" y="464007"/>
                  </a:lnTo>
                  <a:lnTo>
                    <a:pt x="565721" y="464007"/>
                  </a:lnTo>
                  <a:lnTo>
                    <a:pt x="546557" y="460155"/>
                  </a:lnTo>
                  <a:lnTo>
                    <a:pt x="530906" y="449651"/>
                  </a:lnTo>
                  <a:lnTo>
                    <a:pt x="520353" y="434073"/>
                  </a:lnTo>
                  <a:lnTo>
                    <a:pt x="516483" y="414997"/>
                  </a:lnTo>
                  <a:lnTo>
                    <a:pt x="516483" y="227647"/>
                  </a:lnTo>
                </a:path>
                <a:path w="3597910" h="464184">
                  <a:moveTo>
                    <a:pt x="0" y="0"/>
                  </a:moveTo>
                  <a:lnTo>
                    <a:pt x="516483" y="198234"/>
                  </a:lnTo>
                </a:path>
                <a:path w="3597910" h="464184">
                  <a:moveTo>
                    <a:pt x="516483" y="198234"/>
                  </a:moveTo>
                  <a:lnTo>
                    <a:pt x="453021" y="139420"/>
                  </a:lnTo>
                </a:path>
                <a:path w="3597910" h="464184">
                  <a:moveTo>
                    <a:pt x="516483" y="198234"/>
                  </a:moveTo>
                  <a:lnTo>
                    <a:pt x="431126" y="200418"/>
                  </a:lnTo>
                </a:path>
                <a:path w="3597910" h="464184">
                  <a:moveTo>
                    <a:pt x="1173022" y="315874"/>
                  </a:moveTo>
                  <a:lnTo>
                    <a:pt x="3597846" y="261416"/>
                  </a:lnTo>
                </a:path>
                <a:path w="3597910" h="464184">
                  <a:moveTo>
                    <a:pt x="3597846" y="261416"/>
                  </a:moveTo>
                  <a:lnTo>
                    <a:pt x="3519068" y="296265"/>
                  </a:lnTo>
                </a:path>
                <a:path w="3597910" h="464184">
                  <a:moveTo>
                    <a:pt x="3597846" y="261416"/>
                  </a:moveTo>
                  <a:lnTo>
                    <a:pt x="3519068" y="230911"/>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10" name="Graphic 76">
              <a:extLst>
                <a:ext uri="{FF2B5EF4-FFF2-40B4-BE49-F238E27FC236}">
                  <a16:creationId xmlns:a16="http://schemas.microsoft.com/office/drawing/2014/main" id="{37FB7958-F09E-4A94-8DA7-B588EEC37BE4}"/>
                </a:ext>
              </a:extLst>
            </p:cNvPr>
            <p:cNvSpPr/>
            <p:nvPr/>
          </p:nvSpPr>
          <p:spPr>
            <a:xfrm>
              <a:off x="1611807" y="1092"/>
              <a:ext cx="755650" cy="285750"/>
            </a:xfrm>
            <a:custGeom>
              <a:avLst/>
              <a:gdLst/>
              <a:ahLst/>
              <a:cxnLst/>
              <a:rect l="l" t="t" r="r" b="b"/>
              <a:pathLst>
                <a:path w="755650" h="285750">
                  <a:moveTo>
                    <a:pt x="705777" y="285381"/>
                  </a:moveTo>
                  <a:lnTo>
                    <a:pt x="49237" y="285381"/>
                  </a:lnTo>
                  <a:lnTo>
                    <a:pt x="30073" y="281529"/>
                  </a:lnTo>
                  <a:lnTo>
                    <a:pt x="14422" y="271024"/>
                  </a:lnTo>
                  <a:lnTo>
                    <a:pt x="3869" y="255442"/>
                  </a:lnTo>
                  <a:lnTo>
                    <a:pt x="0" y="236359"/>
                  </a:lnTo>
                  <a:lnTo>
                    <a:pt x="0" y="49009"/>
                  </a:lnTo>
                  <a:lnTo>
                    <a:pt x="3869" y="29934"/>
                  </a:lnTo>
                  <a:lnTo>
                    <a:pt x="14422" y="14355"/>
                  </a:lnTo>
                  <a:lnTo>
                    <a:pt x="30073" y="3851"/>
                  </a:lnTo>
                  <a:lnTo>
                    <a:pt x="49237" y="0"/>
                  </a:lnTo>
                  <a:lnTo>
                    <a:pt x="705777" y="0"/>
                  </a:lnTo>
                  <a:lnTo>
                    <a:pt x="724948" y="3851"/>
                  </a:lnTo>
                  <a:lnTo>
                    <a:pt x="740603" y="14355"/>
                  </a:lnTo>
                  <a:lnTo>
                    <a:pt x="751157" y="29934"/>
                  </a:lnTo>
                  <a:lnTo>
                    <a:pt x="755027" y="49009"/>
                  </a:lnTo>
                  <a:lnTo>
                    <a:pt x="755027" y="236359"/>
                  </a:lnTo>
                  <a:lnTo>
                    <a:pt x="751157" y="255442"/>
                  </a:lnTo>
                  <a:lnTo>
                    <a:pt x="740603" y="271024"/>
                  </a:lnTo>
                  <a:lnTo>
                    <a:pt x="724948" y="281529"/>
                  </a:lnTo>
                  <a:lnTo>
                    <a:pt x="705777" y="285381"/>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1" name="Graphic 77">
              <a:extLst>
                <a:ext uri="{FF2B5EF4-FFF2-40B4-BE49-F238E27FC236}">
                  <a16:creationId xmlns:a16="http://schemas.microsoft.com/office/drawing/2014/main" id="{D376BED4-E149-48E3-A517-F782E46AC7BF}"/>
                </a:ext>
              </a:extLst>
            </p:cNvPr>
            <p:cNvSpPr/>
            <p:nvPr/>
          </p:nvSpPr>
          <p:spPr>
            <a:xfrm>
              <a:off x="1375448" y="1092"/>
              <a:ext cx="1269365" cy="285750"/>
            </a:xfrm>
            <a:custGeom>
              <a:avLst/>
              <a:gdLst/>
              <a:ahLst/>
              <a:cxnLst/>
              <a:rect l="l" t="t" r="r" b="b"/>
              <a:pathLst>
                <a:path w="1269365" h="285750">
                  <a:moveTo>
                    <a:pt x="236359" y="49009"/>
                  </a:moveTo>
                  <a:lnTo>
                    <a:pt x="240229" y="29934"/>
                  </a:lnTo>
                  <a:lnTo>
                    <a:pt x="250782" y="14355"/>
                  </a:lnTo>
                  <a:lnTo>
                    <a:pt x="266433" y="3851"/>
                  </a:lnTo>
                  <a:lnTo>
                    <a:pt x="285597" y="0"/>
                  </a:lnTo>
                  <a:lnTo>
                    <a:pt x="942136" y="0"/>
                  </a:lnTo>
                  <a:lnTo>
                    <a:pt x="961308" y="3851"/>
                  </a:lnTo>
                  <a:lnTo>
                    <a:pt x="976963" y="14355"/>
                  </a:lnTo>
                  <a:lnTo>
                    <a:pt x="987517" y="29934"/>
                  </a:lnTo>
                  <a:lnTo>
                    <a:pt x="991387" y="49009"/>
                  </a:lnTo>
                  <a:lnTo>
                    <a:pt x="991387" y="236359"/>
                  </a:lnTo>
                  <a:lnTo>
                    <a:pt x="987517" y="255442"/>
                  </a:lnTo>
                  <a:lnTo>
                    <a:pt x="976963" y="271024"/>
                  </a:lnTo>
                  <a:lnTo>
                    <a:pt x="961308" y="281529"/>
                  </a:lnTo>
                  <a:lnTo>
                    <a:pt x="942136" y="285381"/>
                  </a:lnTo>
                  <a:lnTo>
                    <a:pt x="285597" y="285381"/>
                  </a:lnTo>
                  <a:lnTo>
                    <a:pt x="266433" y="281529"/>
                  </a:lnTo>
                  <a:lnTo>
                    <a:pt x="250782" y="271024"/>
                  </a:lnTo>
                  <a:lnTo>
                    <a:pt x="240229" y="255442"/>
                  </a:lnTo>
                  <a:lnTo>
                    <a:pt x="236359" y="236359"/>
                  </a:lnTo>
                  <a:lnTo>
                    <a:pt x="236359" y="49009"/>
                  </a:lnTo>
                </a:path>
                <a:path w="1269365" h="285750">
                  <a:moveTo>
                    <a:pt x="0" y="165557"/>
                  </a:moveTo>
                  <a:lnTo>
                    <a:pt x="236359" y="159029"/>
                  </a:lnTo>
                </a:path>
                <a:path w="1269365" h="285750">
                  <a:moveTo>
                    <a:pt x="236359" y="159029"/>
                  </a:moveTo>
                  <a:lnTo>
                    <a:pt x="157568" y="193878"/>
                  </a:lnTo>
                </a:path>
                <a:path w="1269365" h="285750">
                  <a:moveTo>
                    <a:pt x="236359" y="159029"/>
                  </a:moveTo>
                  <a:lnTo>
                    <a:pt x="157568" y="128523"/>
                  </a:lnTo>
                </a:path>
                <a:path w="1269365" h="285750">
                  <a:moveTo>
                    <a:pt x="997953" y="159029"/>
                  </a:moveTo>
                  <a:lnTo>
                    <a:pt x="1269314" y="167741"/>
                  </a:lnTo>
                </a:path>
                <a:path w="1269365" h="285750">
                  <a:moveTo>
                    <a:pt x="1269314" y="167741"/>
                  </a:moveTo>
                  <a:lnTo>
                    <a:pt x="1190536" y="132880"/>
                  </a:lnTo>
                </a:path>
                <a:path w="1269365" h="285750">
                  <a:moveTo>
                    <a:pt x="1269314" y="167741"/>
                  </a:moveTo>
                  <a:lnTo>
                    <a:pt x="1190536" y="198234"/>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12" name="Graphic 78">
              <a:extLst>
                <a:ext uri="{FF2B5EF4-FFF2-40B4-BE49-F238E27FC236}">
                  <a16:creationId xmlns:a16="http://schemas.microsoft.com/office/drawing/2014/main" id="{B5583B35-EC04-4DBC-B649-902395B658B9}"/>
                </a:ext>
              </a:extLst>
            </p:cNvPr>
            <p:cNvSpPr/>
            <p:nvPr/>
          </p:nvSpPr>
          <p:spPr>
            <a:xfrm>
              <a:off x="2644762" y="35940"/>
              <a:ext cx="650240" cy="285750"/>
            </a:xfrm>
            <a:custGeom>
              <a:avLst/>
              <a:gdLst/>
              <a:ahLst/>
              <a:cxnLst/>
              <a:rect l="l" t="t" r="r" b="b"/>
              <a:pathLst>
                <a:path w="650240" h="285750">
                  <a:moveTo>
                    <a:pt x="600735" y="285381"/>
                  </a:moveTo>
                  <a:lnTo>
                    <a:pt x="49250" y="285381"/>
                  </a:lnTo>
                  <a:lnTo>
                    <a:pt x="30078" y="281529"/>
                  </a:lnTo>
                  <a:lnTo>
                    <a:pt x="14424" y="271025"/>
                  </a:lnTo>
                  <a:lnTo>
                    <a:pt x="3869" y="255447"/>
                  </a:lnTo>
                  <a:lnTo>
                    <a:pt x="0" y="236372"/>
                  </a:lnTo>
                  <a:lnTo>
                    <a:pt x="0" y="49022"/>
                  </a:lnTo>
                  <a:lnTo>
                    <a:pt x="3869" y="29939"/>
                  </a:lnTo>
                  <a:lnTo>
                    <a:pt x="14424" y="14357"/>
                  </a:lnTo>
                  <a:lnTo>
                    <a:pt x="30078" y="3852"/>
                  </a:lnTo>
                  <a:lnTo>
                    <a:pt x="49250" y="0"/>
                  </a:lnTo>
                  <a:lnTo>
                    <a:pt x="600735" y="0"/>
                  </a:lnTo>
                  <a:lnTo>
                    <a:pt x="619907" y="3852"/>
                  </a:lnTo>
                  <a:lnTo>
                    <a:pt x="635561" y="14357"/>
                  </a:lnTo>
                  <a:lnTo>
                    <a:pt x="646116" y="29939"/>
                  </a:lnTo>
                  <a:lnTo>
                    <a:pt x="649986" y="49022"/>
                  </a:lnTo>
                  <a:lnTo>
                    <a:pt x="649986" y="236372"/>
                  </a:lnTo>
                  <a:lnTo>
                    <a:pt x="646116" y="255447"/>
                  </a:lnTo>
                  <a:lnTo>
                    <a:pt x="635561" y="271025"/>
                  </a:lnTo>
                  <a:lnTo>
                    <a:pt x="619907" y="281529"/>
                  </a:lnTo>
                  <a:lnTo>
                    <a:pt x="600735" y="285381"/>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3" name="Graphic 79">
              <a:extLst>
                <a:ext uri="{FF2B5EF4-FFF2-40B4-BE49-F238E27FC236}">
                  <a16:creationId xmlns:a16="http://schemas.microsoft.com/office/drawing/2014/main" id="{38679EF3-9203-42C6-9016-AC0670BA7B27}"/>
                </a:ext>
              </a:extLst>
            </p:cNvPr>
            <p:cNvSpPr/>
            <p:nvPr/>
          </p:nvSpPr>
          <p:spPr>
            <a:xfrm>
              <a:off x="2373401" y="35940"/>
              <a:ext cx="1322070" cy="285750"/>
            </a:xfrm>
            <a:custGeom>
              <a:avLst/>
              <a:gdLst/>
              <a:ahLst/>
              <a:cxnLst/>
              <a:rect l="l" t="t" r="r" b="b"/>
              <a:pathLst>
                <a:path w="1322070" h="285750">
                  <a:moveTo>
                    <a:pt x="271360" y="49022"/>
                  </a:moveTo>
                  <a:lnTo>
                    <a:pt x="275230" y="29939"/>
                  </a:lnTo>
                  <a:lnTo>
                    <a:pt x="285784" y="14357"/>
                  </a:lnTo>
                  <a:lnTo>
                    <a:pt x="301439" y="3852"/>
                  </a:lnTo>
                  <a:lnTo>
                    <a:pt x="320611" y="0"/>
                  </a:lnTo>
                  <a:lnTo>
                    <a:pt x="872096" y="0"/>
                  </a:lnTo>
                  <a:lnTo>
                    <a:pt x="891268" y="3852"/>
                  </a:lnTo>
                  <a:lnTo>
                    <a:pt x="906922" y="14357"/>
                  </a:lnTo>
                  <a:lnTo>
                    <a:pt x="917476" y="29939"/>
                  </a:lnTo>
                  <a:lnTo>
                    <a:pt x="921346" y="49022"/>
                  </a:lnTo>
                  <a:lnTo>
                    <a:pt x="921346" y="236372"/>
                  </a:lnTo>
                  <a:lnTo>
                    <a:pt x="917476" y="255447"/>
                  </a:lnTo>
                  <a:lnTo>
                    <a:pt x="906922" y="271025"/>
                  </a:lnTo>
                  <a:lnTo>
                    <a:pt x="891268" y="281529"/>
                  </a:lnTo>
                  <a:lnTo>
                    <a:pt x="872096" y="285381"/>
                  </a:lnTo>
                  <a:lnTo>
                    <a:pt x="320611" y="285381"/>
                  </a:lnTo>
                  <a:lnTo>
                    <a:pt x="301439" y="281529"/>
                  </a:lnTo>
                  <a:lnTo>
                    <a:pt x="285784" y="271025"/>
                  </a:lnTo>
                  <a:lnTo>
                    <a:pt x="275230" y="255447"/>
                  </a:lnTo>
                  <a:lnTo>
                    <a:pt x="271360" y="236372"/>
                  </a:lnTo>
                  <a:lnTo>
                    <a:pt x="271360" y="49022"/>
                  </a:lnTo>
                </a:path>
                <a:path w="1322070" h="285750">
                  <a:moveTo>
                    <a:pt x="0" y="124180"/>
                  </a:moveTo>
                  <a:lnTo>
                    <a:pt x="271360" y="132892"/>
                  </a:lnTo>
                </a:path>
                <a:path w="1322070" h="285750">
                  <a:moveTo>
                    <a:pt x="271360" y="132892"/>
                  </a:moveTo>
                  <a:lnTo>
                    <a:pt x="192582" y="98031"/>
                  </a:lnTo>
                </a:path>
                <a:path w="1322070" h="285750">
                  <a:moveTo>
                    <a:pt x="271360" y="132892"/>
                  </a:moveTo>
                  <a:lnTo>
                    <a:pt x="192582" y="163385"/>
                  </a:lnTo>
                </a:path>
                <a:path w="1322070" h="285750">
                  <a:moveTo>
                    <a:pt x="927912" y="135064"/>
                  </a:moveTo>
                  <a:lnTo>
                    <a:pt x="1321828" y="121996"/>
                  </a:lnTo>
                </a:path>
                <a:path w="1322070" h="285750">
                  <a:moveTo>
                    <a:pt x="1321828" y="121996"/>
                  </a:moveTo>
                  <a:lnTo>
                    <a:pt x="1243050" y="156857"/>
                  </a:lnTo>
                </a:path>
                <a:path w="1322070" h="285750">
                  <a:moveTo>
                    <a:pt x="1321828" y="121996"/>
                  </a:moveTo>
                  <a:lnTo>
                    <a:pt x="1243050" y="91503"/>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14" name="Graphic 80">
              <a:extLst>
                <a:ext uri="{FF2B5EF4-FFF2-40B4-BE49-F238E27FC236}">
                  <a16:creationId xmlns:a16="http://schemas.microsoft.com/office/drawing/2014/main" id="{C023FCC0-F6E8-49E2-8C4C-B12CFCE12681}"/>
                </a:ext>
              </a:extLst>
            </p:cNvPr>
            <p:cNvSpPr/>
            <p:nvPr/>
          </p:nvSpPr>
          <p:spPr>
            <a:xfrm>
              <a:off x="3695230" y="1092"/>
              <a:ext cx="650240" cy="285750"/>
            </a:xfrm>
            <a:custGeom>
              <a:avLst/>
              <a:gdLst/>
              <a:ahLst/>
              <a:cxnLst/>
              <a:rect l="l" t="t" r="r" b="b"/>
              <a:pathLst>
                <a:path w="650240" h="285750">
                  <a:moveTo>
                    <a:pt x="600735" y="285381"/>
                  </a:moveTo>
                  <a:lnTo>
                    <a:pt x="49237" y="285381"/>
                  </a:lnTo>
                  <a:lnTo>
                    <a:pt x="30073" y="281529"/>
                  </a:lnTo>
                  <a:lnTo>
                    <a:pt x="14422" y="271024"/>
                  </a:lnTo>
                  <a:lnTo>
                    <a:pt x="3869" y="255442"/>
                  </a:lnTo>
                  <a:lnTo>
                    <a:pt x="0" y="236359"/>
                  </a:lnTo>
                  <a:lnTo>
                    <a:pt x="0" y="49009"/>
                  </a:lnTo>
                  <a:lnTo>
                    <a:pt x="3869" y="29934"/>
                  </a:lnTo>
                  <a:lnTo>
                    <a:pt x="14422" y="14355"/>
                  </a:lnTo>
                  <a:lnTo>
                    <a:pt x="30073" y="3851"/>
                  </a:lnTo>
                  <a:lnTo>
                    <a:pt x="49237" y="0"/>
                  </a:lnTo>
                  <a:lnTo>
                    <a:pt x="600735" y="0"/>
                  </a:lnTo>
                  <a:lnTo>
                    <a:pt x="619907" y="3851"/>
                  </a:lnTo>
                  <a:lnTo>
                    <a:pt x="635561" y="14355"/>
                  </a:lnTo>
                  <a:lnTo>
                    <a:pt x="646116" y="29934"/>
                  </a:lnTo>
                  <a:lnTo>
                    <a:pt x="649986" y="49009"/>
                  </a:lnTo>
                  <a:lnTo>
                    <a:pt x="649986" y="236359"/>
                  </a:lnTo>
                  <a:lnTo>
                    <a:pt x="646116" y="255442"/>
                  </a:lnTo>
                  <a:lnTo>
                    <a:pt x="635561" y="271024"/>
                  </a:lnTo>
                  <a:lnTo>
                    <a:pt x="619907" y="281529"/>
                  </a:lnTo>
                  <a:lnTo>
                    <a:pt x="600735" y="285381"/>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5" name="Graphic 81">
              <a:extLst>
                <a:ext uri="{FF2B5EF4-FFF2-40B4-BE49-F238E27FC236}">
                  <a16:creationId xmlns:a16="http://schemas.microsoft.com/office/drawing/2014/main" id="{C1D84853-742B-413D-B854-DDEE85F2BD15}"/>
                </a:ext>
              </a:extLst>
            </p:cNvPr>
            <p:cNvSpPr/>
            <p:nvPr/>
          </p:nvSpPr>
          <p:spPr>
            <a:xfrm>
              <a:off x="3301314" y="1092"/>
              <a:ext cx="1043940" cy="732155"/>
            </a:xfrm>
            <a:custGeom>
              <a:avLst/>
              <a:gdLst/>
              <a:ahLst/>
              <a:cxnLst/>
              <a:rect l="l" t="t" r="r" b="b"/>
              <a:pathLst>
                <a:path w="1043940" h="732155">
                  <a:moveTo>
                    <a:pt x="393915" y="49009"/>
                  </a:moveTo>
                  <a:lnTo>
                    <a:pt x="397785" y="29934"/>
                  </a:lnTo>
                  <a:lnTo>
                    <a:pt x="408338" y="14355"/>
                  </a:lnTo>
                  <a:lnTo>
                    <a:pt x="423989" y="3851"/>
                  </a:lnTo>
                  <a:lnTo>
                    <a:pt x="443153" y="0"/>
                  </a:lnTo>
                  <a:lnTo>
                    <a:pt x="994651" y="0"/>
                  </a:lnTo>
                  <a:lnTo>
                    <a:pt x="1013823" y="3851"/>
                  </a:lnTo>
                  <a:lnTo>
                    <a:pt x="1029477" y="14355"/>
                  </a:lnTo>
                  <a:lnTo>
                    <a:pt x="1040031" y="29934"/>
                  </a:lnTo>
                  <a:lnTo>
                    <a:pt x="1043901" y="49009"/>
                  </a:lnTo>
                  <a:lnTo>
                    <a:pt x="1043901" y="236359"/>
                  </a:lnTo>
                  <a:lnTo>
                    <a:pt x="1040031" y="255442"/>
                  </a:lnTo>
                  <a:lnTo>
                    <a:pt x="1029477" y="271024"/>
                  </a:lnTo>
                  <a:lnTo>
                    <a:pt x="1013823" y="281529"/>
                  </a:lnTo>
                  <a:lnTo>
                    <a:pt x="994651" y="285381"/>
                  </a:lnTo>
                  <a:lnTo>
                    <a:pt x="443153" y="285381"/>
                  </a:lnTo>
                  <a:lnTo>
                    <a:pt x="423989" y="281529"/>
                  </a:lnTo>
                  <a:lnTo>
                    <a:pt x="408338" y="271024"/>
                  </a:lnTo>
                  <a:lnTo>
                    <a:pt x="397785" y="255442"/>
                  </a:lnTo>
                  <a:lnTo>
                    <a:pt x="393915" y="236359"/>
                  </a:lnTo>
                  <a:lnTo>
                    <a:pt x="393915" y="49009"/>
                  </a:lnTo>
                </a:path>
                <a:path w="1043940" h="732155">
                  <a:moveTo>
                    <a:pt x="0" y="169913"/>
                  </a:moveTo>
                  <a:lnTo>
                    <a:pt x="393915" y="156844"/>
                  </a:lnTo>
                </a:path>
                <a:path w="1043940" h="732155">
                  <a:moveTo>
                    <a:pt x="393915" y="156844"/>
                  </a:moveTo>
                  <a:lnTo>
                    <a:pt x="315137" y="191706"/>
                  </a:lnTo>
                </a:path>
                <a:path w="1043940" h="732155">
                  <a:moveTo>
                    <a:pt x="393915" y="156844"/>
                  </a:moveTo>
                  <a:lnTo>
                    <a:pt x="315137" y="126352"/>
                  </a:lnTo>
                </a:path>
                <a:path w="1043940" h="732155">
                  <a:moveTo>
                    <a:pt x="728751" y="289737"/>
                  </a:moveTo>
                  <a:lnTo>
                    <a:pt x="748449" y="731964"/>
                  </a:lnTo>
                </a:path>
                <a:path w="1043940" h="732155">
                  <a:moveTo>
                    <a:pt x="748449" y="731964"/>
                  </a:moveTo>
                  <a:lnTo>
                    <a:pt x="776897" y="651357"/>
                  </a:lnTo>
                </a:path>
                <a:path w="1043940" h="732155">
                  <a:moveTo>
                    <a:pt x="748449" y="731964"/>
                  </a:moveTo>
                  <a:lnTo>
                    <a:pt x="711250" y="655726"/>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16" name="Graphic 82">
              <a:extLst>
                <a:ext uri="{FF2B5EF4-FFF2-40B4-BE49-F238E27FC236}">
                  <a16:creationId xmlns:a16="http://schemas.microsoft.com/office/drawing/2014/main" id="{F484EACE-5BC0-46CB-AE8B-528880D16486}"/>
                </a:ext>
              </a:extLst>
            </p:cNvPr>
            <p:cNvSpPr/>
            <p:nvPr/>
          </p:nvSpPr>
          <p:spPr>
            <a:xfrm>
              <a:off x="3730244" y="733056"/>
              <a:ext cx="650240" cy="285750"/>
            </a:xfrm>
            <a:custGeom>
              <a:avLst/>
              <a:gdLst/>
              <a:ahLst/>
              <a:cxnLst/>
              <a:rect l="l" t="t" r="r" b="b"/>
              <a:pathLst>
                <a:path w="650240" h="285750">
                  <a:moveTo>
                    <a:pt x="600735" y="285381"/>
                  </a:moveTo>
                  <a:lnTo>
                    <a:pt x="49250" y="285381"/>
                  </a:lnTo>
                  <a:lnTo>
                    <a:pt x="30078" y="281529"/>
                  </a:lnTo>
                  <a:lnTo>
                    <a:pt x="14424" y="271025"/>
                  </a:lnTo>
                  <a:lnTo>
                    <a:pt x="3869" y="255447"/>
                  </a:lnTo>
                  <a:lnTo>
                    <a:pt x="0" y="236372"/>
                  </a:lnTo>
                  <a:lnTo>
                    <a:pt x="0" y="49022"/>
                  </a:lnTo>
                  <a:lnTo>
                    <a:pt x="3869" y="29939"/>
                  </a:lnTo>
                  <a:lnTo>
                    <a:pt x="14424" y="14357"/>
                  </a:lnTo>
                  <a:lnTo>
                    <a:pt x="30078" y="3852"/>
                  </a:lnTo>
                  <a:lnTo>
                    <a:pt x="49250" y="0"/>
                  </a:lnTo>
                  <a:lnTo>
                    <a:pt x="600735" y="0"/>
                  </a:lnTo>
                  <a:lnTo>
                    <a:pt x="619907" y="3852"/>
                  </a:lnTo>
                  <a:lnTo>
                    <a:pt x="635561" y="14357"/>
                  </a:lnTo>
                  <a:lnTo>
                    <a:pt x="646116" y="29939"/>
                  </a:lnTo>
                  <a:lnTo>
                    <a:pt x="649986" y="49022"/>
                  </a:lnTo>
                  <a:lnTo>
                    <a:pt x="649986" y="236372"/>
                  </a:lnTo>
                  <a:lnTo>
                    <a:pt x="646116" y="255447"/>
                  </a:lnTo>
                  <a:lnTo>
                    <a:pt x="635561" y="271025"/>
                  </a:lnTo>
                  <a:lnTo>
                    <a:pt x="619907" y="281529"/>
                  </a:lnTo>
                  <a:lnTo>
                    <a:pt x="600735" y="285381"/>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7" name="Graphic 83">
              <a:extLst>
                <a:ext uri="{FF2B5EF4-FFF2-40B4-BE49-F238E27FC236}">
                  <a16:creationId xmlns:a16="http://schemas.microsoft.com/office/drawing/2014/main" id="{88712D60-44C0-46B0-B202-2AECB444903C}"/>
                </a:ext>
              </a:extLst>
            </p:cNvPr>
            <p:cNvSpPr/>
            <p:nvPr/>
          </p:nvSpPr>
          <p:spPr>
            <a:xfrm>
              <a:off x="1305420" y="290829"/>
              <a:ext cx="3075305" cy="1191895"/>
            </a:xfrm>
            <a:custGeom>
              <a:avLst/>
              <a:gdLst/>
              <a:ahLst/>
              <a:cxnLst/>
              <a:rect l="l" t="t" r="r" b="b"/>
              <a:pathLst>
                <a:path w="3075305" h="1191895">
                  <a:moveTo>
                    <a:pt x="2424823" y="491248"/>
                  </a:moveTo>
                  <a:lnTo>
                    <a:pt x="2428693" y="472166"/>
                  </a:lnTo>
                  <a:lnTo>
                    <a:pt x="2439247" y="456584"/>
                  </a:lnTo>
                  <a:lnTo>
                    <a:pt x="2454902" y="446078"/>
                  </a:lnTo>
                  <a:lnTo>
                    <a:pt x="2474074" y="442226"/>
                  </a:lnTo>
                  <a:lnTo>
                    <a:pt x="3025559" y="442226"/>
                  </a:lnTo>
                  <a:lnTo>
                    <a:pt x="3044730" y="446078"/>
                  </a:lnTo>
                  <a:lnTo>
                    <a:pt x="3060385" y="456584"/>
                  </a:lnTo>
                  <a:lnTo>
                    <a:pt x="3070939" y="472166"/>
                  </a:lnTo>
                  <a:lnTo>
                    <a:pt x="3074809" y="491248"/>
                  </a:lnTo>
                  <a:lnTo>
                    <a:pt x="3074809" y="678599"/>
                  </a:lnTo>
                  <a:lnTo>
                    <a:pt x="3070939" y="697674"/>
                  </a:lnTo>
                  <a:lnTo>
                    <a:pt x="3060385" y="713252"/>
                  </a:lnTo>
                  <a:lnTo>
                    <a:pt x="3044730" y="723756"/>
                  </a:lnTo>
                  <a:lnTo>
                    <a:pt x="3025559" y="727608"/>
                  </a:lnTo>
                  <a:lnTo>
                    <a:pt x="2474074" y="727608"/>
                  </a:lnTo>
                  <a:lnTo>
                    <a:pt x="2454902" y="723756"/>
                  </a:lnTo>
                  <a:lnTo>
                    <a:pt x="2439247" y="713252"/>
                  </a:lnTo>
                  <a:lnTo>
                    <a:pt x="2428693" y="697674"/>
                  </a:lnTo>
                  <a:lnTo>
                    <a:pt x="2424823" y="678599"/>
                  </a:lnTo>
                  <a:lnTo>
                    <a:pt x="2424823" y="491248"/>
                  </a:lnTo>
                </a:path>
                <a:path w="3075305" h="1191895">
                  <a:moveTo>
                    <a:pt x="0" y="649185"/>
                  </a:moveTo>
                  <a:lnTo>
                    <a:pt x="2424823" y="594728"/>
                  </a:lnTo>
                </a:path>
                <a:path w="3075305" h="1191895">
                  <a:moveTo>
                    <a:pt x="2424823" y="594728"/>
                  </a:moveTo>
                  <a:lnTo>
                    <a:pt x="2346045" y="629577"/>
                  </a:lnTo>
                </a:path>
                <a:path w="3075305" h="1191895">
                  <a:moveTo>
                    <a:pt x="2424823" y="594728"/>
                  </a:moveTo>
                  <a:lnTo>
                    <a:pt x="2346045" y="564222"/>
                  </a:lnTo>
                </a:path>
                <a:path w="3075305" h="1191895">
                  <a:moveTo>
                    <a:pt x="2724645" y="0"/>
                  </a:moveTo>
                  <a:lnTo>
                    <a:pt x="2744343" y="442226"/>
                  </a:lnTo>
                </a:path>
                <a:path w="3075305" h="1191895">
                  <a:moveTo>
                    <a:pt x="2744343" y="442226"/>
                  </a:moveTo>
                  <a:lnTo>
                    <a:pt x="2772791" y="361619"/>
                  </a:lnTo>
                </a:path>
                <a:path w="3075305" h="1191895">
                  <a:moveTo>
                    <a:pt x="2744343" y="442226"/>
                  </a:moveTo>
                  <a:lnTo>
                    <a:pt x="2707144" y="365988"/>
                  </a:lnTo>
                </a:path>
                <a:path w="3075305" h="1191895">
                  <a:moveTo>
                    <a:pt x="2757474" y="734148"/>
                  </a:moveTo>
                  <a:lnTo>
                    <a:pt x="2788119" y="1191628"/>
                  </a:lnTo>
                </a:path>
                <a:path w="3075305" h="1191895">
                  <a:moveTo>
                    <a:pt x="2788119" y="1191628"/>
                  </a:moveTo>
                  <a:lnTo>
                    <a:pt x="2816567" y="1111021"/>
                  </a:lnTo>
                </a:path>
                <a:path w="3075305" h="1191895">
                  <a:moveTo>
                    <a:pt x="2788119" y="1191628"/>
                  </a:moveTo>
                  <a:lnTo>
                    <a:pt x="2750908" y="1115377"/>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18" name="Graphic 84">
              <a:extLst>
                <a:ext uri="{FF2B5EF4-FFF2-40B4-BE49-F238E27FC236}">
                  <a16:creationId xmlns:a16="http://schemas.microsoft.com/office/drawing/2014/main" id="{774ABF59-D5BF-4845-A89F-1C5930BF4918}"/>
                </a:ext>
              </a:extLst>
            </p:cNvPr>
            <p:cNvSpPr/>
            <p:nvPr/>
          </p:nvSpPr>
          <p:spPr>
            <a:xfrm>
              <a:off x="3903141" y="1482458"/>
              <a:ext cx="367665" cy="314325"/>
            </a:xfrm>
            <a:custGeom>
              <a:avLst/>
              <a:gdLst/>
              <a:ahLst/>
              <a:cxnLst/>
              <a:rect l="l" t="t" r="r" b="b"/>
              <a:pathLst>
                <a:path w="367665" h="314325">
                  <a:moveTo>
                    <a:pt x="190398" y="313702"/>
                  </a:moveTo>
                  <a:lnTo>
                    <a:pt x="0" y="163385"/>
                  </a:lnTo>
                  <a:lnTo>
                    <a:pt x="190398" y="0"/>
                  </a:lnTo>
                  <a:lnTo>
                    <a:pt x="367664" y="163385"/>
                  </a:lnTo>
                  <a:lnTo>
                    <a:pt x="190398" y="313702"/>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9" name="Graphic 85">
              <a:extLst>
                <a:ext uri="{FF2B5EF4-FFF2-40B4-BE49-F238E27FC236}">
                  <a16:creationId xmlns:a16="http://schemas.microsoft.com/office/drawing/2014/main" id="{575DBDF7-526C-4302-8E79-A125B92DA44B}"/>
                </a:ext>
              </a:extLst>
            </p:cNvPr>
            <p:cNvSpPr/>
            <p:nvPr/>
          </p:nvSpPr>
          <p:spPr>
            <a:xfrm>
              <a:off x="3903141" y="1482458"/>
              <a:ext cx="367665" cy="314325"/>
            </a:xfrm>
            <a:custGeom>
              <a:avLst/>
              <a:gdLst/>
              <a:ahLst/>
              <a:cxnLst/>
              <a:rect l="l" t="t" r="r" b="b"/>
              <a:pathLst>
                <a:path w="367665" h="314325">
                  <a:moveTo>
                    <a:pt x="0" y="163385"/>
                  </a:moveTo>
                  <a:lnTo>
                    <a:pt x="190398" y="0"/>
                  </a:lnTo>
                  <a:lnTo>
                    <a:pt x="367664" y="163385"/>
                  </a:lnTo>
                  <a:lnTo>
                    <a:pt x="190398" y="313702"/>
                  </a:lnTo>
                  <a:lnTo>
                    <a:pt x="0" y="163385"/>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20" name="Graphic 86">
              <a:extLst>
                <a:ext uri="{FF2B5EF4-FFF2-40B4-BE49-F238E27FC236}">
                  <a16:creationId xmlns:a16="http://schemas.microsoft.com/office/drawing/2014/main" id="{3DBF190F-FE4F-4E62-90A2-901A6150214D}"/>
                </a:ext>
              </a:extLst>
            </p:cNvPr>
            <p:cNvSpPr/>
            <p:nvPr/>
          </p:nvSpPr>
          <p:spPr>
            <a:xfrm>
              <a:off x="3275050" y="2057577"/>
              <a:ext cx="650240" cy="285750"/>
            </a:xfrm>
            <a:custGeom>
              <a:avLst/>
              <a:gdLst/>
              <a:ahLst/>
              <a:cxnLst/>
              <a:rect l="l" t="t" r="r" b="b"/>
              <a:pathLst>
                <a:path w="650240" h="285750">
                  <a:moveTo>
                    <a:pt x="600735" y="285381"/>
                  </a:moveTo>
                  <a:lnTo>
                    <a:pt x="49237" y="285381"/>
                  </a:lnTo>
                  <a:lnTo>
                    <a:pt x="30073" y="281529"/>
                  </a:lnTo>
                  <a:lnTo>
                    <a:pt x="14422" y="271024"/>
                  </a:lnTo>
                  <a:lnTo>
                    <a:pt x="3869" y="255442"/>
                  </a:lnTo>
                  <a:lnTo>
                    <a:pt x="0" y="236359"/>
                  </a:lnTo>
                  <a:lnTo>
                    <a:pt x="0" y="49009"/>
                  </a:lnTo>
                  <a:lnTo>
                    <a:pt x="3869" y="29934"/>
                  </a:lnTo>
                  <a:lnTo>
                    <a:pt x="14422" y="14355"/>
                  </a:lnTo>
                  <a:lnTo>
                    <a:pt x="30073" y="3851"/>
                  </a:lnTo>
                  <a:lnTo>
                    <a:pt x="49237" y="0"/>
                  </a:lnTo>
                  <a:lnTo>
                    <a:pt x="600735" y="0"/>
                  </a:lnTo>
                  <a:lnTo>
                    <a:pt x="619899" y="3851"/>
                  </a:lnTo>
                  <a:lnTo>
                    <a:pt x="635550" y="14355"/>
                  </a:lnTo>
                  <a:lnTo>
                    <a:pt x="646103" y="29934"/>
                  </a:lnTo>
                  <a:lnTo>
                    <a:pt x="649973" y="49009"/>
                  </a:lnTo>
                  <a:lnTo>
                    <a:pt x="649973" y="236359"/>
                  </a:lnTo>
                  <a:lnTo>
                    <a:pt x="646103" y="255442"/>
                  </a:lnTo>
                  <a:lnTo>
                    <a:pt x="635550" y="271024"/>
                  </a:lnTo>
                  <a:lnTo>
                    <a:pt x="619899" y="281529"/>
                  </a:lnTo>
                  <a:lnTo>
                    <a:pt x="600735" y="285381"/>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21" name="Graphic 87">
              <a:extLst>
                <a:ext uri="{FF2B5EF4-FFF2-40B4-BE49-F238E27FC236}">
                  <a16:creationId xmlns:a16="http://schemas.microsoft.com/office/drawing/2014/main" id="{CAE4B8EF-2E1B-4BF1-B141-EE5661880D85}"/>
                </a:ext>
              </a:extLst>
            </p:cNvPr>
            <p:cNvSpPr/>
            <p:nvPr/>
          </p:nvSpPr>
          <p:spPr>
            <a:xfrm>
              <a:off x="3275050" y="1643659"/>
              <a:ext cx="650240" cy="699770"/>
            </a:xfrm>
            <a:custGeom>
              <a:avLst/>
              <a:gdLst/>
              <a:ahLst/>
              <a:cxnLst/>
              <a:rect l="l" t="t" r="r" b="b"/>
              <a:pathLst>
                <a:path w="650240" h="699770">
                  <a:moveTo>
                    <a:pt x="0" y="462927"/>
                  </a:moveTo>
                  <a:lnTo>
                    <a:pt x="3869" y="443852"/>
                  </a:lnTo>
                  <a:lnTo>
                    <a:pt x="14422" y="428274"/>
                  </a:lnTo>
                  <a:lnTo>
                    <a:pt x="30073" y="417770"/>
                  </a:lnTo>
                  <a:lnTo>
                    <a:pt x="49237" y="413918"/>
                  </a:lnTo>
                  <a:lnTo>
                    <a:pt x="600735" y="413918"/>
                  </a:lnTo>
                  <a:lnTo>
                    <a:pt x="619899" y="417770"/>
                  </a:lnTo>
                  <a:lnTo>
                    <a:pt x="635550" y="428274"/>
                  </a:lnTo>
                  <a:lnTo>
                    <a:pt x="646103" y="443852"/>
                  </a:lnTo>
                  <a:lnTo>
                    <a:pt x="649973" y="462927"/>
                  </a:lnTo>
                  <a:lnTo>
                    <a:pt x="649973" y="650278"/>
                  </a:lnTo>
                  <a:lnTo>
                    <a:pt x="646103" y="669360"/>
                  </a:lnTo>
                  <a:lnTo>
                    <a:pt x="635550" y="684942"/>
                  </a:lnTo>
                  <a:lnTo>
                    <a:pt x="619899" y="695448"/>
                  </a:lnTo>
                  <a:lnTo>
                    <a:pt x="600735" y="699300"/>
                  </a:lnTo>
                  <a:lnTo>
                    <a:pt x="49237" y="699300"/>
                  </a:lnTo>
                  <a:lnTo>
                    <a:pt x="30073" y="695448"/>
                  </a:lnTo>
                  <a:lnTo>
                    <a:pt x="14422" y="684942"/>
                  </a:lnTo>
                  <a:lnTo>
                    <a:pt x="3869" y="669360"/>
                  </a:lnTo>
                  <a:lnTo>
                    <a:pt x="0" y="650278"/>
                  </a:lnTo>
                  <a:lnTo>
                    <a:pt x="0" y="462927"/>
                  </a:lnTo>
                </a:path>
                <a:path w="650240" h="699770">
                  <a:moveTo>
                    <a:pt x="628091" y="2184"/>
                  </a:moveTo>
                  <a:lnTo>
                    <a:pt x="328269" y="0"/>
                  </a:lnTo>
                </a:path>
                <a:path w="650240" h="699770">
                  <a:moveTo>
                    <a:pt x="328269" y="0"/>
                  </a:moveTo>
                  <a:lnTo>
                    <a:pt x="328269" y="413918"/>
                  </a:lnTo>
                </a:path>
                <a:path w="650240" h="699770">
                  <a:moveTo>
                    <a:pt x="328269" y="413918"/>
                  </a:moveTo>
                  <a:lnTo>
                    <a:pt x="361099" y="335495"/>
                  </a:lnTo>
                </a:path>
                <a:path w="650240" h="699770">
                  <a:moveTo>
                    <a:pt x="328269" y="413918"/>
                  </a:moveTo>
                  <a:lnTo>
                    <a:pt x="295440" y="335495"/>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22" name="Graphic 88">
              <a:extLst>
                <a:ext uri="{FF2B5EF4-FFF2-40B4-BE49-F238E27FC236}">
                  <a16:creationId xmlns:a16="http://schemas.microsoft.com/office/drawing/2014/main" id="{6F84E3AC-AA5B-454C-9EFA-B7F3F91FD21E}"/>
                </a:ext>
              </a:extLst>
            </p:cNvPr>
            <p:cNvSpPr/>
            <p:nvPr/>
          </p:nvSpPr>
          <p:spPr>
            <a:xfrm>
              <a:off x="4395546" y="2022716"/>
              <a:ext cx="650240" cy="285750"/>
            </a:xfrm>
            <a:custGeom>
              <a:avLst/>
              <a:gdLst/>
              <a:ahLst/>
              <a:cxnLst/>
              <a:rect l="l" t="t" r="r" b="b"/>
              <a:pathLst>
                <a:path w="650240" h="285750">
                  <a:moveTo>
                    <a:pt x="600735" y="285381"/>
                  </a:moveTo>
                  <a:lnTo>
                    <a:pt x="49237" y="285381"/>
                  </a:lnTo>
                  <a:lnTo>
                    <a:pt x="30073" y="281529"/>
                  </a:lnTo>
                  <a:lnTo>
                    <a:pt x="14422" y="271025"/>
                  </a:lnTo>
                  <a:lnTo>
                    <a:pt x="3869" y="255447"/>
                  </a:lnTo>
                  <a:lnTo>
                    <a:pt x="0" y="236372"/>
                  </a:lnTo>
                  <a:lnTo>
                    <a:pt x="0" y="49022"/>
                  </a:lnTo>
                  <a:lnTo>
                    <a:pt x="3869" y="29939"/>
                  </a:lnTo>
                  <a:lnTo>
                    <a:pt x="14422" y="14357"/>
                  </a:lnTo>
                  <a:lnTo>
                    <a:pt x="30073" y="3852"/>
                  </a:lnTo>
                  <a:lnTo>
                    <a:pt x="49237" y="0"/>
                  </a:lnTo>
                  <a:lnTo>
                    <a:pt x="600735" y="0"/>
                  </a:lnTo>
                  <a:lnTo>
                    <a:pt x="619899" y="3852"/>
                  </a:lnTo>
                  <a:lnTo>
                    <a:pt x="635550" y="14357"/>
                  </a:lnTo>
                  <a:lnTo>
                    <a:pt x="646103" y="29939"/>
                  </a:lnTo>
                  <a:lnTo>
                    <a:pt x="649973" y="49022"/>
                  </a:lnTo>
                  <a:lnTo>
                    <a:pt x="649973" y="236372"/>
                  </a:lnTo>
                  <a:lnTo>
                    <a:pt x="646103" y="255447"/>
                  </a:lnTo>
                  <a:lnTo>
                    <a:pt x="635550" y="271025"/>
                  </a:lnTo>
                  <a:lnTo>
                    <a:pt x="619899" y="281529"/>
                  </a:lnTo>
                  <a:lnTo>
                    <a:pt x="600735" y="285381"/>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23" name="Graphic 89">
              <a:extLst>
                <a:ext uri="{FF2B5EF4-FFF2-40B4-BE49-F238E27FC236}">
                  <a16:creationId xmlns:a16="http://schemas.microsoft.com/office/drawing/2014/main" id="{4CE5671D-89BF-46A6-A646-1F764D6C0A31}"/>
                </a:ext>
              </a:extLst>
            </p:cNvPr>
            <p:cNvSpPr/>
            <p:nvPr/>
          </p:nvSpPr>
          <p:spPr>
            <a:xfrm>
              <a:off x="4283938" y="1643659"/>
              <a:ext cx="762000" cy="1156970"/>
            </a:xfrm>
            <a:custGeom>
              <a:avLst/>
              <a:gdLst/>
              <a:ahLst/>
              <a:cxnLst/>
              <a:rect l="l" t="t" r="r" b="b"/>
              <a:pathLst>
                <a:path w="762000" h="1156970">
                  <a:moveTo>
                    <a:pt x="111607" y="428078"/>
                  </a:moveTo>
                  <a:lnTo>
                    <a:pt x="115477" y="408996"/>
                  </a:lnTo>
                  <a:lnTo>
                    <a:pt x="126030" y="393414"/>
                  </a:lnTo>
                  <a:lnTo>
                    <a:pt x="141681" y="382908"/>
                  </a:lnTo>
                  <a:lnTo>
                    <a:pt x="160845" y="379056"/>
                  </a:lnTo>
                  <a:lnTo>
                    <a:pt x="712342" y="379056"/>
                  </a:lnTo>
                  <a:lnTo>
                    <a:pt x="731507" y="382908"/>
                  </a:lnTo>
                  <a:lnTo>
                    <a:pt x="747158" y="393414"/>
                  </a:lnTo>
                  <a:lnTo>
                    <a:pt x="757711" y="408996"/>
                  </a:lnTo>
                  <a:lnTo>
                    <a:pt x="761580" y="428078"/>
                  </a:lnTo>
                  <a:lnTo>
                    <a:pt x="761580" y="615429"/>
                  </a:lnTo>
                  <a:lnTo>
                    <a:pt x="757711" y="634504"/>
                  </a:lnTo>
                  <a:lnTo>
                    <a:pt x="747158" y="650082"/>
                  </a:lnTo>
                  <a:lnTo>
                    <a:pt x="731507" y="660586"/>
                  </a:lnTo>
                  <a:lnTo>
                    <a:pt x="712342" y="664438"/>
                  </a:lnTo>
                  <a:lnTo>
                    <a:pt x="160845" y="664438"/>
                  </a:lnTo>
                  <a:lnTo>
                    <a:pt x="141681" y="660586"/>
                  </a:lnTo>
                  <a:lnTo>
                    <a:pt x="126030" y="650082"/>
                  </a:lnTo>
                  <a:lnTo>
                    <a:pt x="115477" y="634504"/>
                  </a:lnTo>
                  <a:lnTo>
                    <a:pt x="111607" y="615429"/>
                  </a:lnTo>
                  <a:lnTo>
                    <a:pt x="111607" y="428078"/>
                  </a:lnTo>
                </a:path>
                <a:path w="762000" h="1156970">
                  <a:moveTo>
                    <a:pt x="0" y="2184"/>
                  </a:moveTo>
                  <a:lnTo>
                    <a:pt x="439877" y="0"/>
                  </a:lnTo>
                </a:path>
                <a:path w="762000" h="1156970">
                  <a:moveTo>
                    <a:pt x="439877" y="0"/>
                  </a:moveTo>
                  <a:lnTo>
                    <a:pt x="439877" y="379056"/>
                  </a:lnTo>
                </a:path>
                <a:path w="762000" h="1156970">
                  <a:moveTo>
                    <a:pt x="439877" y="379056"/>
                  </a:moveTo>
                  <a:lnTo>
                    <a:pt x="472706" y="300634"/>
                  </a:lnTo>
                </a:path>
                <a:path w="762000" h="1156970">
                  <a:moveTo>
                    <a:pt x="439877" y="379056"/>
                  </a:moveTo>
                  <a:lnTo>
                    <a:pt x="407047" y="300634"/>
                  </a:lnTo>
                </a:path>
                <a:path w="762000" h="1156970">
                  <a:moveTo>
                    <a:pt x="435495" y="668794"/>
                  </a:moveTo>
                  <a:lnTo>
                    <a:pt x="426745" y="1108849"/>
                  </a:lnTo>
                </a:path>
                <a:path w="762000" h="1156970">
                  <a:moveTo>
                    <a:pt x="426745" y="1108849"/>
                  </a:moveTo>
                  <a:lnTo>
                    <a:pt x="242912" y="1134999"/>
                  </a:lnTo>
                </a:path>
                <a:path w="762000" h="1156970">
                  <a:moveTo>
                    <a:pt x="242912" y="1134999"/>
                  </a:moveTo>
                  <a:lnTo>
                    <a:pt x="326072" y="1156779"/>
                  </a:lnTo>
                </a:path>
                <a:path w="762000" h="1156970">
                  <a:moveTo>
                    <a:pt x="242912" y="1134999"/>
                  </a:moveTo>
                  <a:lnTo>
                    <a:pt x="317322" y="1091425"/>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24" name="Graphic 90">
              <a:extLst>
                <a:ext uri="{FF2B5EF4-FFF2-40B4-BE49-F238E27FC236}">
                  <a16:creationId xmlns:a16="http://schemas.microsoft.com/office/drawing/2014/main" id="{BE796494-93BD-4A1D-8C02-04D1EB565374}"/>
                </a:ext>
              </a:extLst>
            </p:cNvPr>
            <p:cNvSpPr/>
            <p:nvPr/>
          </p:nvSpPr>
          <p:spPr>
            <a:xfrm>
              <a:off x="3870312" y="2684983"/>
              <a:ext cx="650240" cy="285750"/>
            </a:xfrm>
            <a:custGeom>
              <a:avLst/>
              <a:gdLst/>
              <a:ahLst/>
              <a:cxnLst/>
              <a:rect l="l" t="t" r="r" b="b"/>
              <a:pathLst>
                <a:path w="650240" h="285750">
                  <a:moveTo>
                    <a:pt x="600735" y="285381"/>
                  </a:moveTo>
                  <a:lnTo>
                    <a:pt x="49237" y="285381"/>
                  </a:lnTo>
                  <a:lnTo>
                    <a:pt x="30073" y="281529"/>
                  </a:lnTo>
                  <a:lnTo>
                    <a:pt x="14422" y="271024"/>
                  </a:lnTo>
                  <a:lnTo>
                    <a:pt x="3869" y="255442"/>
                  </a:lnTo>
                  <a:lnTo>
                    <a:pt x="0" y="236359"/>
                  </a:lnTo>
                  <a:lnTo>
                    <a:pt x="0" y="49009"/>
                  </a:lnTo>
                  <a:lnTo>
                    <a:pt x="3869" y="29934"/>
                  </a:lnTo>
                  <a:lnTo>
                    <a:pt x="14422" y="14355"/>
                  </a:lnTo>
                  <a:lnTo>
                    <a:pt x="30073" y="3851"/>
                  </a:lnTo>
                  <a:lnTo>
                    <a:pt x="49237" y="0"/>
                  </a:lnTo>
                  <a:lnTo>
                    <a:pt x="600735" y="0"/>
                  </a:lnTo>
                  <a:lnTo>
                    <a:pt x="619899" y="3851"/>
                  </a:lnTo>
                  <a:lnTo>
                    <a:pt x="635550" y="14355"/>
                  </a:lnTo>
                  <a:lnTo>
                    <a:pt x="646103" y="29934"/>
                  </a:lnTo>
                  <a:lnTo>
                    <a:pt x="649973" y="49009"/>
                  </a:lnTo>
                  <a:lnTo>
                    <a:pt x="649973" y="236359"/>
                  </a:lnTo>
                  <a:lnTo>
                    <a:pt x="646103" y="255442"/>
                  </a:lnTo>
                  <a:lnTo>
                    <a:pt x="635550" y="271024"/>
                  </a:lnTo>
                  <a:lnTo>
                    <a:pt x="619899" y="281529"/>
                  </a:lnTo>
                  <a:lnTo>
                    <a:pt x="600735" y="285381"/>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25" name="Graphic 91">
              <a:extLst>
                <a:ext uri="{FF2B5EF4-FFF2-40B4-BE49-F238E27FC236}">
                  <a16:creationId xmlns:a16="http://schemas.microsoft.com/office/drawing/2014/main" id="{8E371561-950F-4D5A-9FDD-33FC56D20B6E}"/>
                </a:ext>
              </a:extLst>
            </p:cNvPr>
            <p:cNvSpPr/>
            <p:nvPr/>
          </p:nvSpPr>
          <p:spPr>
            <a:xfrm>
              <a:off x="3870312" y="2312454"/>
              <a:ext cx="849630" cy="984885"/>
            </a:xfrm>
            <a:custGeom>
              <a:avLst/>
              <a:gdLst/>
              <a:ahLst/>
              <a:cxnLst/>
              <a:rect l="l" t="t" r="r" b="b"/>
              <a:pathLst>
                <a:path w="849630" h="984885">
                  <a:moveTo>
                    <a:pt x="0" y="421538"/>
                  </a:moveTo>
                  <a:lnTo>
                    <a:pt x="3869" y="402463"/>
                  </a:lnTo>
                  <a:lnTo>
                    <a:pt x="14422" y="386884"/>
                  </a:lnTo>
                  <a:lnTo>
                    <a:pt x="30073" y="376380"/>
                  </a:lnTo>
                  <a:lnTo>
                    <a:pt x="49237" y="372529"/>
                  </a:lnTo>
                  <a:lnTo>
                    <a:pt x="600735" y="372529"/>
                  </a:lnTo>
                  <a:lnTo>
                    <a:pt x="619899" y="376380"/>
                  </a:lnTo>
                  <a:lnTo>
                    <a:pt x="635550" y="386884"/>
                  </a:lnTo>
                  <a:lnTo>
                    <a:pt x="646103" y="402463"/>
                  </a:lnTo>
                  <a:lnTo>
                    <a:pt x="649973" y="421538"/>
                  </a:lnTo>
                  <a:lnTo>
                    <a:pt x="649973" y="608888"/>
                  </a:lnTo>
                  <a:lnTo>
                    <a:pt x="646103" y="627971"/>
                  </a:lnTo>
                  <a:lnTo>
                    <a:pt x="635550" y="643553"/>
                  </a:lnTo>
                  <a:lnTo>
                    <a:pt x="619899" y="654058"/>
                  </a:lnTo>
                  <a:lnTo>
                    <a:pt x="600735" y="657910"/>
                  </a:lnTo>
                  <a:lnTo>
                    <a:pt x="49237" y="657910"/>
                  </a:lnTo>
                  <a:lnTo>
                    <a:pt x="30073" y="654058"/>
                  </a:lnTo>
                  <a:lnTo>
                    <a:pt x="14422" y="643553"/>
                  </a:lnTo>
                  <a:lnTo>
                    <a:pt x="3869" y="627971"/>
                  </a:lnTo>
                  <a:lnTo>
                    <a:pt x="0" y="608888"/>
                  </a:lnTo>
                  <a:lnTo>
                    <a:pt x="0" y="421538"/>
                  </a:lnTo>
                </a:path>
                <a:path w="849630" h="984885">
                  <a:moveTo>
                    <a:pt x="849122" y="0"/>
                  </a:moveTo>
                  <a:lnTo>
                    <a:pt x="840371" y="440054"/>
                  </a:lnTo>
                </a:path>
                <a:path w="849630" h="984885">
                  <a:moveTo>
                    <a:pt x="840371" y="440054"/>
                  </a:moveTo>
                  <a:lnTo>
                    <a:pt x="656539" y="466204"/>
                  </a:lnTo>
                </a:path>
                <a:path w="849630" h="984885">
                  <a:moveTo>
                    <a:pt x="656539" y="466204"/>
                  </a:moveTo>
                  <a:lnTo>
                    <a:pt x="739698" y="487984"/>
                  </a:lnTo>
                </a:path>
                <a:path w="849630" h="984885">
                  <a:moveTo>
                    <a:pt x="656539" y="466204"/>
                  </a:moveTo>
                  <a:lnTo>
                    <a:pt x="730948" y="422630"/>
                  </a:lnTo>
                </a:path>
                <a:path w="849630" h="984885">
                  <a:moveTo>
                    <a:pt x="337019" y="664438"/>
                  </a:moveTo>
                  <a:lnTo>
                    <a:pt x="356717" y="984681"/>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pic>
          <p:nvPicPr>
            <p:cNvPr id="26" name="Image 92">
              <a:extLst>
                <a:ext uri="{FF2B5EF4-FFF2-40B4-BE49-F238E27FC236}">
                  <a16:creationId xmlns:a16="http://schemas.microsoft.com/office/drawing/2014/main" id="{62377BF1-0A91-4D1A-A149-D8F211F9C2D2}"/>
                </a:ext>
              </a:extLst>
            </p:cNvPr>
            <p:cNvPicPr/>
            <p:nvPr/>
          </p:nvPicPr>
          <p:blipFill>
            <a:blip r:embed="rId3" cstate="print"/>
            <a:stretch>
              <a:fillRect/>
            </a:stretch>
          </p:blipFill>
          <p:spPr>
            <a:xfrm>
              <a:off x="4140593" y="3215436"/>
              <a:ext cx="179450" cy="259245"/>
            </a:xfrm>
            <a:prstGeom prst="rect">
              <a:avLst/>
            </a:prstGeom>
          </p:spPr>
        </p:pic>
        <p:sp>
          <p:nvSpPr>
            <p:cNvPr id="27" name="Graphic 93">
              <a:extLst>
                <a:ext uri="{FF2B5EF4-FFF2-40B4-BE49-F238E27FC236}">
                  <a16:creationId xmlns:a16="http://schemas.microsoft.com/office/drawing/2014/main" id="{3D3E2EB0-4387-4B1A-B199-EF0FECFF7959}"/>
                </a:ext>
              </a:extLst>
            </p:cNvPr>
            <p:cNvSpPr/>
            <p:nvPr/>
          </p:nvSpPr>
          <p:spPr>
            <a:xfrm>
              <a:off x="132397" y="127444"/>
              <a:ext cx="4624705" cy="3169920"/>
            </a:xfrm>
            <a:custGeom>
              <a:avLst/>
              <a:gdLst/>
              <a:ahLst/>
              <a:cxnLst/>
              <a:rect l="l" t="t" r="r" b="b"/>
              <a:pathLst>
                <a:path w="4624705" h="3169920">
                  <a:moveTo>
                    <a:pt x="4074934" y="2849448"/>
                  </a:moveTo>
                  <a:lnTo>
                    <a:pt x="4094632" y="3169691"/>
                  </a:lnTo>
                </a:path>
                <a:path w="4624705" h="3169920">
                  <a:moveTo>
                    <a:pt x="4094632" y="3169691"/>
                  </a:moveTo>
                  <a:lnTo>
                    <a:pt x="4123080" y="3089084"/>
                  </a:lnTo>
                </a:path>
                <a:path w="4624705" h="3169920">
                  <a:moveTo>
                    <a:pt x="4094632" y="3169691"/>
                  </a:moveTo>
                  <a:lnTo>
                    <a:pt x="4057434" y="3093440"/>
                  </a:lnTo>
                </a:path>
                <a:path w="4624705" h="3169920">
                  <a:moveTo>
                    <a:pt x="0" y="442226"/>
                  </a:moveTo>
                  <a:lnTo>
                    <a:pt x="525233" y="198234"/>
                  </a:lnTo>
                </a:path>
                <a:path w="4624705" h="3169920">
                  <a:moveTo>
                    <a:pt x="525233" y="198234"/>
                  </a:moveTo>
                  <a:lnTo>
                    <a:pt x="466140" y="261416"/>
                  </a:lnTo>
                </a:path>
                <a:path w="4624705" h="3169920">
                  <a:moveTo>
                    <a:pt x="525233" y="198234"/>
                  </a:moveTo>
                  <a:lnTo>
                    <a:pt x="439889" y="200418"/>
                  </a:lnTo>
                </a:path>
                <a:path w="4624705" h="3169920">
                  <a:moveTo>
                    <a:pt x="0" y="496697"/>
                  </a:moveTo>
                  <a:lnTo>
                    <a:pt x="516483" y="694931"/>
                  </a:lnTo>
                </a:path>
                <a:path w="4624705" h="3169920">
                  <a:moveTo>
                    <a:pt x="516483" y="694931"/>
                  </a:moveTo>
                  <a:lnTo>
                    <a:pt x="453021" y="636117"/>
                  </a:lnTo>
                </a:path>
                <a:path w="4624705" h="3169920">
                  <a:moveTo>
                    <a:pt x="516483" y="694931"/>
                  </a:moveTo>
                  <a:lnTo>
                    <a:pt x="431126" y="697115"/>
                  </a:lnTo>
                </a:path>
                <a:path w="4624705" h="3169920">
                  <a:moveTo>
                    <a:pt x="1243050" y="39204"/>
                  </a:moveTo>
                  <a:lnTo>
                    <a:pt x="1479410" y="32677"/>
                  </a:lnTo>
                </a:path>
                <a:path w="4624705" h="3169920">
                  <a:moveTo>
                    <a:pt x="1479410" y="32677"/>
                  </a:moveTo>
                  <a:lnTo>
                    <a:pt x="1400619" y="67525"/>
                  </a:lnTo>
                </a:path>
                <a:path w="4624705" h="3169920">
                  <a:moveTo>
                    <a:pt x="1479410" y="32677"/>
                  </a:moveTo>
                  <a:lnTo>
                    <a:pt x="1400619" y="2171"/>
                  </a:lnTo>
                </a:path>
                <a:path w="4624705" h="3169920">
                  <a:moveTo>
                    <a:pt x="2241003" y="32677"/>
                  </a:moveTo>
                  <a:lnTo>
                    <a:pt x="2512364" y="41389"/>
                  </a:lnTo>
                </a:path>
                <a:path w="4624705" h="3169920">
                  <a:moveTo>
                    <a:pt x="2512364" y="41389"/>
                  </a:moveTo>
                  <a:lnTo>
                    <a:pt x="2433586" y="6527"/>
                  </a:lnTo>
                </a:path>
                <a:path w="4624705" h="3169920">
                  <a:moveTo>
                    <a:pt x="2512364" y="41389"/>
                  </a:moveTo>
                  <a:lnTo>
                    <a:pt x="2433586" y="71882"/>
                  </a:lnTo>
                </a:path>
                <a:path w="4624705" h="3169920">
                  <a:moveTo>
                    <a:pt x="3168916" y="43561"/>
                  </a:moveTo>
                  <a:lnTo>
                    <a:pt x="3562832" y="30492"/>
                  </a:lnTo>
                </a:path>
                <a:path w="4624705" h="3169920">
                  <a:moveTo>
                    <a:pt x="3562832" y="30492"/>
                  </a:moveTo>
                  <a:lnTo>
                    <a:pt x="3484054" y="65354"/>
                  </a:lnTo>
                </a:path>
                <a:path w="4624705" h="3169920">
                  <a:moveTo>
                    <a:pt x="3562832" y="30492"/>
                  </a:moveTo>
                  <a:lnTo>
                    <a:pt x="3484054" y="0"/>
                  </a:lnTo>
                </a:path>
                <a:path w="4624705" h="3169920">
                  <a:moveTo>
                    <a:pt x="1173022" y="812571"/>
                  </a:moveTo>
                  <a:lnTo>
                    <a:pt x="3597846" y="758113"/>
                  </a:lnTo>
                </a:path>
                <a:path w="4624705" h="3169920">
                  <a:moveTo>
                    <a:pt x="3597846" y="758113"/>
                  </a:moveTo>
                  <a:lnTo>
                    <a:pt x="3519068" y="792962"/>
                  </a:lnTo>
                </a:path>
                <a:path w="4624705" h="3169920">
                  <a:moveTo>
                    <a:pt x="3597846" y="758113"/>
                  </a:moveTo>
                  <a:lnTo>
                    <a:pt x="3519068" y="727608"/>
                  </a:lnTo>
                </a:path>
                <a:path w="4624705" h="3169920">
                  <a:moveTo>
                    <a:pt x="3897668" y="163385"/>
                  </a:moveTo>
                  <a:lnTo>
                    <a:pt x="3917365" y="605612"/>
                  </a:lnTo>
                </a:path>
                <a:path w="4624705" h="3169920">
                  <a:moveTo>
                    <a:pt x="3917365" y="605612"/>
                  </a:moveTo>
                  <a:lnTo>
                    <a:pt x="3945813" y="525005"/>
                  </a:lnTo>
                </a:path>
                <a:path w="4624705" h="3169920">
                  <a:moveTo>
                    <a:pt x="3917365" y="605612"/>
                  </a:moveTo>
                  <a:lnTo>
                    <a:pt x="3880167" y="529374"/>
                  </a:lnTo>
                </a:path>
                <a:path w="4624705" h="3169920">
                  <a:moveTo>
                    <a:pt x="3930497" y="897534"/>
                  </a:moveTo>
                  <a:lnTo>
                    <a:pt x="3961142" y="1355013"/>
                  </a:lnTo>
                </a:path>
                <a:path w="4624705" h="3169920">
                  <a:moveTo>
                    <a:pt x="3961142" y="1355013"/>
                  </a:moveTo>
                  <a:lnTo>
                    <a:pt x="3989590" y="1274406"/>
                  </a:lnTo>
                </a:path>
                <a:path w="4624705" h="3169920">
                  <a:moveTo>
                    <a:pt x="3961142" y="1355013"/>
                  </a:moveTo>
                  <a:lnTo>
                    <a:pt x="3923931" y="1278763"/>
                  </a:lnTo>
                </a:path>
                <a:path w="4624705" h="3169920">
                  <a:moveTo>
                    <a:pt x="3770744" y="1518399"/>
                  </a:moveTo>
                  <a:lnTo>
                    <a:pt x="3470922" y="1516214"/>
                  </a:lnTo>
                </a:path>
                <a:path w="4624705" h="3169920">
                  <a:moveTo>
                    <a:pt x="3470922" y="1516214"/>
                  </a:moveTo>
                  <a:lnTo>
                    <a:pt x="3470922" y="1930133"/>
                  </a:lnTo>
                </a:path>
                <a:path w="4624705" h="3169920">
                  <a:moveTo>
                    <a:pt x="3470922" y="1930133"/>
                  </a:moveTo>
                  <a:lnTo>
                    <a:pt x="3503752" y="1851710"/>
                  </a:lnTo>
                </a:path>
                <a:path w="4624705" h="3169920">
                  <a:moveTo>
                    <a:pt x="3470922" y="1930133"/>
                  </a:moveTo>
                  <a:lnTo>
                    <a:pt x="3438093" y="1851710"/>
                  </a:lnTo>
                </a:path>
                <a:path w="4624705" h="3169920">
                  <a:moveTo>
                    <a:pt x="4151541" y="1518399"/>
                  </a:moveTo>
                  <a:lnTo>
                    <a:pt x="4591418" y="1516214"/>
                  </a:lnTo>
                </a:path>
                <a:path w="4624705" h="3169920">
                  <a:moveTo>
                    <a:pt x="4591418" y="1516214"/>
                  </a:moveTo>
                  <a:lnTo>
                    <a:pt x="4591418" y="1895271"/>
                  </a:lnTo>
                </a:path>
                <a:path w="4624705" h="3169920">
                  <a:moveTo>
                    <a:pt x="4591418" y="1895271"/>
                  </a:moveTo>
                  <a:lnTo>
                    <a:pt x="4624247" y="1816849"/>
                  </a:lnTo>
                </a:path>
                <a:path w="4624705" h="3169920">
                  <a:moveTo>
                    <a:pt x="4591418" y="1895271"/>
                  </a:moveTo>
                  <a:lnTo>
                    <a:pt x="4558588" y="1816849"/>
                  </a:lnTo>
                </a:path>
                <a:path w="4624705" h="3169920">
                  <a:moveTo>
                    <a:pt x="4587036" y="2185009"/>
                  </a:moveTo>
                  <a:lnTo>
                    <a:pt x="4578286" y="2625064"/>
                  </a:lnTo>
                </a:path>
                <a:path w="4624705" h="3169920">
                  <a:moveTo>
                    <a:pt x="4578286" y="2625064"/>
                  </a:moveTo>
                  <a:lnTo>
                    <a:pt x="4394454" y="2651213"/>
                  </a:lnTo>
                </a:path>
                <a:path w="4624705" h="3169920">
                  <a:moveTo>
                    <a:pt x="4394454" y="2651213"/>
                  </a:moveTo>
                  <a:lnTo>
                    <a:pt x="4477613" y="2672994"/>
                  </a:lnTo>
                </a:path>
                <a:path w="4624705" h="3169920">
                  <a:moveTo>
                    <a:pt x="4394454" y="2651213"/>
                  </a:moveTo>
                  <a:lnTo>
                    <a:pt x="4468863" y="2607640"/>
                  </a:lnTo>
                </a:path>
                <a:path w="4624705" h="3169920">
                  <a:moveTo>
                    <a:pt x="4074934" y="2849448"/>
                  </a:moveTo>
                  <a:lnTo>
                    <a:pt x="4094632" y="3169691"/>
                  </a:lnTo>
                </a:path>
                <a:path w="4624705" h="3169920">
                  <a:moveTo>
                    <a:pt x="4094632" y="3169691"/>
                  </a:moveTo>
                  <a:lnTo>
                    <a:pt x="4123080" y="3089084"/>
                  </a:lnTo>
                </a:path>
                <a:path w="4624705" h="3169920">
                  <a:moveTo>
                    <a:pt x="4094632" y="3169691"/>
                  </a:moveTo>
                  <a:lnTo>
                    <a:pt x="4057434" y="3093440"/>
                  </a:lnTo>
                </a:path>
              </a:pathLst>
            </a:custGeom>
            <a:ln w="2184">
              <a:solidFill>
                <a:srgbClr val="990033"/>
              </a:solidFill>
              <a:prstDash val="solid"/>
            </a:ln>
          </p:spPr>
          <p:txBody>
            <a:bodyPr wrap="square" lIns="0" tIns="0" rIns="0" bIns="0" rtlCol="0">
              <a:prstTxWarp prst="textNoShape">
                <a:avLst/>
              </a:prstTxWarp>
              <a:noAutofit/>
            </a:bodyPr>
            <a:lstStyle/>
            <a:p>
              <a:endParaRPr lang="en-US"/>
            </a:p>
          </p:txBody>
        </p:sp>
        <p:sp>
          <p:nvSpPr>
            <p:cNvPr id="28" name="Textbox 94">
              <a:extLst>
                <a:ext uri="{FF2B5EF4-FFF2-40B4-BE49-F238E27FC236}">
                  <a16:creationId xmlns:a16="http://schemas.microsoft.com/office/drawing/2014/main" id="{D3E2BC28-7064-47BC-8423-898B679FEDB8}"/>
                </a:ext>
              </a:extLst>
            </p:cNvPr>
            <p:cNvSpPr txBox="1"/>
            <p:nvPr/>
          </p:nvSpPr>
          <p:spPr>
            <a:xfrm>
              <a:off x="732040" y="52895"/>
              <a:ext cx="473075" cy="209550"/>
            </a:xfrm>
            <a:prstGeom prst="rect">
              <a:avLst/>
            </a:prstGeom>
          </p:spPr>
          <p:txBody>
            <a:bodyPr wrap="square" lIns="0" tIns="0" rIns="0" bIns="0" rtlCol="0">
              <a:noAutofit/>
            </a:bodyPr>
            <a:lstStyle/>
            <a:p>
              <a:pPr marL="74295" marR="11430" indent="-74930">
                <a:lnSpc>
                  <a:spcPct val="106000"/>
                </a:lnSpc>
                <a:spcBef>
                  <a:spcPts val="0"/>
                </a:spcBef>
                <a:spcAft>
                  <a:spcPts val="0"/>
                </a:spcAft>
              </a:pPr>
              <a:r>
                <a:rPr lang="en-US" sz="700">
                  <a:effectLst/>
                  <a:latin typeface="Arial MT"/>
                  <a:ea typeface="Times New Roman" panose="02020603050405020304" pitchFamily="18" charset="0"/>
                </a:rPr>
                <a:t>Data</a:t>
              </a:r>
              <a:r>
                <a:rPr lang="en-US" sz="700" spc="-50">
                  <a:effectLst/>
                  <a:latin typeface="Arial MT"/>
                  <a:ea typeface="Times New Roman" panose="02020603050405020304" pitchFamily="18" charset="0"/>
                </a:rPr>
                <a:t> </a:t>
              </a:r>
              <a:r>
                <a:rPr lang="en-US" sz="700">
                  <a:effectLst/>
                  <a:latin typeface="Arial MT"/>
                  <a:ea typeface="Times New Roman" panose="02020603050405020304" pitchFamily="18" charset="0"/>
                </a:rPr>
                <a:t>set</a:t>
              </a:r>
              <a:r>
                <a:rPr lang="en-US" sz="700" spc="-45">
                  <a:effectLst/>
                  <a:latin typeface="Arial MT"/>
                  <a:ea typeface="Times New Roman" panose="02020603050405020304" pitchFamily="18" charset="0"/>
                </a:rPr>
                <a:t> </a:t>
              </a:r>
              <a:r>
                <a:rPr lang="en-US" sz="700">
                  <a:effectLst/>
                  <a:latin typeface="Arial MT"/>
                  <a:ea typeface="Times New Roman" panose="02020603050405020304" pitchFamily="18" charset="0"/>
                </a:rPr>
                <a:t>for</a:t>
              </a:r>
              <a:r>
                <a:rPr lang="en-US" sz="700" spc="200">
                  <a:effectLst/>
                  <a:latin typeface="Arial MT"/>
                  <a:ea typeface="Times New Roman" panose="02020603050405020304" pitchFamily="18" charset="0"/>
                </a:rPr>
                <a:t> </a:t>
              </a:r>
              <a:r>
                <a:rPr lang="en-US" sz="700" spc="-10">
                  <a:effectLst/>
                  <a:latin typeface="Arial MT"/>
                  <a:ea typeface="Times New Roman" panose="02020603050405020304" pitchFamily="18" charset="0"/>
                </a:rPr>
                <a:t>Analysis</a:t>
              </a:r>
              <a:endParaRPr lang="en-US" sz="1100">
                <a:effectLst/>
                <a:latin typeface="Times New Roman" panose="02020603050405020304" pitchFamily="18" charset="0"/>
                <a:ea typeface="Times New Roman" panose="02020603050405020304" pitchFamily="18" charset="0"/>
              </a:endParaRPr>
            </a:p>
          </p:txBody>
        </p:sp>
        <p:sp>
          <p:nvSpPr>
            <p:cNvPr id="29" name="Textbox 95">
              <a:extLst>
                <a:ext uri="{FF2B5EF4-FFF2-40B4-BE49-F238E27FC236}">
                  <a16:creationId xmlns:a16="http://schemas.microsoft.com/office/drawing/2014/main" id="{852466AD-1889-4A51-B12B-0AFA2F78A403}"/>
                </a:ext>
              </a:extLst>
            </p:cNvPr>
            <p:cNvSpPr txBox="1"/>
            <p:nvPr/>
          </p:nvSpPr>
          <p:spPr>
            <a:xfrm>
              <a:off x="1712480" y="18046"/>
              <a:ext cx="567690" cy="209550"/>
            </a:xfrm>
            <a:prstGeom prst="rect">
              <a:avLst/>
            </a:prstGeom>
          </p:spPr>
          <p:txBody>
            <a:bodyPr wrap="square" lIns="0" tIns="0" rIns="0" bIns="0" rtlCol="0">
              <a:noAutofit/>
            </a:bodyPr>
            <a:lstStyle/>
            <a:p>
              <a:pPr marL="0" marR="11430" indent="174625">
                <a:lnSpc>
                  <a:spcPct val="106000"/>
                </a:lnSpc>
                <a:spcBef>
                  <a:spcPts val="0"/>
                </a:spcBef>
                <a:spcAft>
                  <a:spcPts val="0"/>
                </a:spcAft>
              </a:pPr>
              <a:r>
                <a:rPr lang="en-US" sz="700" spc="-20">
                  <a:effectLst/>
                  <a:latin typeface="Arial MT"/>
                  <a:ea typeface="Times New Roman" panose="02020603050405020304" pitchFamily="18" charset="0"/>
                </a:rPr>
                <a:t>Data</a:t>
              </a:r>
              <a:r>
                <a:rPr lang="en-US" sz="700" spc="200">
                  <a:effectLst/>
                  <a:latin typeface="Arial MT"/>
                  <a:ea typeface="Times New Roman" panose="02020603050405020304" pitchFamily="18" charset="0"/>
                </a:rPr>
                <a:t> </a:t>
              </a:r>
              <a:r>
                <a:rPr lang="en-US" sz="700" spc="-10">
                  <a:effectLst/>
                  <a:latin typeface="Arial MT"/>
                  <a:ea typeface="Times New Roman" panose="02020603050405020304" pitchFamily="18" charset="0"/>
                </a:rPr>
                <a:t>preprocessing</a:t>
              </a:r>
              <a:endParaRPr lang="en-US" sz="1100">
                <a:effectLst/>
                <a:latin typeface="Times New Roman" panose="02020603050405020304" pitchFamily="18" charset="0"/>
                <a:ea typeface="Times New Roman" panose="02020603050405020304" pitchFamily="18" charset="0"/>
              </a:endParaRPr>
            </a:p>
          </p:txBody>
        </p:sp>
        <p:sp>
          <p:nvSpPr>
            <p:cNvPr id="30" name="Textbox 96">
              <a:extLst>
                <a:ext uri="{FF2B5EF4-FFF2-40B4-BE49-F238E27FC236}">
                  <a16:creationId xmlns:a16="http://schemas.microsoft.com/office/drawing/2014/main" id="{673E19E3-3D76-4927-B942-5C772616AF73}"/>
                </a:ext>
              </a:extLst>
            </p:cNvPr>
            <p:cNvSpPr txBox="1"/>
            <p:nvPr/>
          </p:nvSpPr>
          <p:spPr>
            <a:xfrm>
              <a:off x="2808897" y="52895"/>
              <a:ext cx="342265" cy="209550"/>
            </a:xfrm>
            <a:prstGeom prst="rect">
              <a:avLst/>
            </a:prstGeom>
          </p:spPr>
          <p:txBody>
            <a:bodyPr wrap="square" lIns="0" tIns="0" rIns="0" bIns="0" rtlCol="0">
              <a:noAutofit/>
            </a:bodyPr>
            <a:lstStyle/>
            <a:p>
              <a:pPr marL="0" marR="11430" indent="59055">
                <a:lnSpc>
                  <a:spcPct val="106000"/>
                </a:lnSpc>
                <a:spcBef>
                  <a:spcPts val="0"/>
                </a:spcBef>
                <a:spcAft>
                  <a:spcPts val="0"/>
                </a:spcAft>
              </a:pPr>
              <a:r>
                <a:rPr lang="en-US" sz="700" spc="-20">
                  <a:effectLst/>
                  <a:latin typeface="Arial MT"/>
                  <a:ea typeface="Times New Roman" panose="02020603050405020304" pitchFamily="18" charset="0"/>
                </a:rPr>
                <a:t>Data</a:t>
              </a:r>
              <a:r>
                <a:rPr lang="en-US" sz="700" spc="200">
                  <a:effectLst/>
                  <a:latin typeface="Arial MT"/>
                  <a:ea typeface="Times New Roman" panose="02020603050405020304" pitchFamily="18" charset="0"/>
                </a:rPr>
                <a:t> </a:t>
              </a:r>
              <a:r>
                <a:rPr lang="en-US" sz="700" spc="-10">
                  <a:effectLst/>
                  <a:latin typeface="Arial MT"/>
                  <a:ea typeface="Times New Roman" panose="02020603050405020304" pitchFamily="18" charset="0"/>
                </a:rPr>
                <a:t>cleaning</a:t>
              </a:r>
              <a:endParaRPr lang="en-US" sz="1100">
                <a:effectLst/>
                <a:latin typeface="Times New Roman" panose="02020603050405020304" pitchFamily="18" charset="0"/>
                <a:ea typeface="Times New Roman" panose="02020603050405020304" pitchFamily="18" charset="0"/>
              </a:endParaRPr>
            </a:p>
          </p:txBody>
        </p:sp>
        <p:sp>
          <p:nvSpPr>
            <p:cNvPr id="31" name="Textbox 97">
              <a:extLst>
                <a:ext uri="{FF2B5EF4-FFF2-40B4-BE49-F238E27FC236}">
                  <a16:creationId xmlns:a16="http://schemas.microsoft.com/office/drawing/2014/main" id="{D15250F1-53BD-4EAC-881B-0A1E9FABDC08}"/>
                </a:ext>
              </a:extLst>
            </p:cNvPr>
            <p:cNvSpPr txBox="1"/>
            <p:nvPr/>
          </p:nvSpPr>
          <p:spPr>
            <a:xfrm>
              <a:off x="3826548" y="18046"/>
              <a:ext cx="611505" cy="540385"/>
            </a:xfrm>
            <a:prstGeom prst="rect">
              <a:avLst/>
            </a:prstGeom>
          </p:spPr>
          <p:txBody>
            <a:bodyPr wrap="square" lIns="0" tIns="0" rIns="0" bIns="0" rtlCol="0">
              <a:noAutofit/>
            </a:bodyPr>
            <a:lstStyle/>
            <a:p>
              <a:pPr marL="0" marR="0" indent="30480">
                <a:lnSpc>
                  <a:spcPct val="106000"/>
                </a:lnSpc>
                <a:spcBef>
                  <a:spcPts val="0"/>
                </a:spcBef>
                <a:spcAft>
                  <a:spcPts val="0"/>
                </a:spcAft>
              </a:pPr>
              <a:r>
                <a:rPr lang="en-US" sz="700" spc="-10">
                  <a:effectLst/>
                  <a:latin typeface="Arial MT"/>
                  <a:ea typeface="Times New Roman" panose="02020603050405020304" pitchFamily="18" charset="0"/>
                </a:rPr>
                <a:t>Feature</a:t>
              </a:r>
              <a:r>
                <a:rPr lang="en-US" sz="700" spc="200">
                  <a:effectLst/>
                  <a:latin typeface="Arial MT"/>
                  <a:ea typeface="Times New Roman" panose="02020603050405020304" pitchFamily="18" charset="0"/>
                </a:rPr>
                <a:t> </a:t>
              </a:r>
              <a:r>
                <a:rPr lang="en-US" sz="700" spc="-10">
                  <a:effectLst/>
                  <a:latin typeface="Arial MT"/>
                  <a:ea typeface="Times New Roman" panose="02020603050405020304" pitchFamily="18" charset="0"/>
                </a:rPr>
                <a:t>extraction</a:t>
              </a:r>
              <a:endParaRPr lang="en-US" sz="110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US" sz="700">
                  <a:effectLst/>
                  <a:latin typeface="Arial MT"/>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0" marR="0">
                <a:spcBef>
                  <a:spcPts val="110"/>
                </a:spcBef>
                <a:spcAft>
                  <a:spcPts val="0"/>
                </a:spcAft>
              </a:pPr>
              <a:r>
                <a:rPr lang="en-US" sz="700">
                  <a:effectLst/>
                  <a:latin typeface="Arial MT"/>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a:p>
              <a:pPr marL="12700" marR="0">
                <a:spcBef>
                  <a:spcPts val="5"/>
                </a:spcBef>
                <a:spcAft>
                  <a:spcPts val="0"/>
                </a:spcAft>
              </a:pPr>
              <a:r>
                <a:rPr lang="en-US" sz="700">
                  <a:effectLst/>
                  <a:latin typeface="Arial MT"/>
                  <a:ea typeface="Times New Roman" panose="02020603050405020304" pitchFamily="18" charset="0"/>
                </a:rPr>
                <a:t>train</a:t>
              </a:r>
              <a:r>
                <a:rPr lang="en-US" sz="700" spc="-5">
                  <a:effectLst/>
                  <a:latin typeface="Arial MT"/>
                  <a:ea typeface="Times New Roman" panose="02020603050405020304" pitchFamily="18" charset="0"/>
                </a:rPr>
                <a:t> </a:t>
              </a:r>
              <a:r>
                <a:rPr lang="en-US" sz="700">
                  <a:effectLst/>
                  <a:latin typeface="Arial MT"/>
                  <a:ea typeface="Times New Roman" panose="02020603050405020304" pitchFamily="18" charset="0"/>
                </a:rPr>
                <a:t>the</a:t>
              </a:r>
              <a:r>
                <a:rPr lang="en-US" sz="700" spc="-15">
                  <a:effectLst/>
                  <a:latin typeface="Arial MT"/>
                  <a:ea typeface="Times New Roman" panose="02020603050405020304" pitchFamily="18" charset="0"/>
                </a:rPr>
                <a:t> </a:t>
              </a:r>
              <a:r>
                <a:rPr lang="en-US" sz="700" spc="-10">
                  <a:effectLst/>
                  <a:latin typeface="Arial MT"/>
                  <a:ea typeface="Times New Roman" panose="02020603050405020304" pitchFamily="18" charset="0"/>
                </a:rPr>
                <a:t>model</a:t>
              </a:r>
              <a:endParaRPr lang="en-US" sz="1100">
                <a:effectLst/>
                <a:latin typeface="Times New Roman" panose="02020603050405020304" pitchFamily="18" charset="0"/>
                <a:ea typeface="Times New Roman" panose="02020603050405020304" pitchFamily="18" charset="0"/>
              </a:endParaRPr>
            </a:p>
          </p:txBody>
        </p:sp>
        <p:sp>
          <p:nvSpPr>
            <p:cNvPr id="32" name="Textbox 98">
              <a:extLst>
                <a:ext uri="{FF2B5EF4-FFF2-40B4-BE49-F238E27FC236}">
                  <a16:creationId xmlns:a16="http://schemas.microsoft.com/office/drawing/2014/main" id="{7DD37343-EE3D-4379-9CFA-208C1092E762}"/>
                </a:ext>
              </a:extLst>
            </p:cNvPr>
            <p:cNvSpPr txBox="1"/>
            <p:nvPr/>
          </p:nvSpPr>
          <p:spPr>
            <a:xfrm>
              <a:off x="823950" y="819721"/>
              <a:ext cx="300990" cy="209550"/>
            </a:xfrm>
            <a:prstGeom prst="rect">
              <a:avLst/>
            </a:prstGeom>
          </p:spPr>
          <p:txBody>
            <a:bodyPr wrap="square" lIns="0" tIns="0" rIns="0" bIns="0" rtlCol="0">
              <a:noAutofit/>
            </a:bodyPr>
            <a:lstStyle/>
            <a:p>
              <a:pPr marL="67310" marR="11430" indent="-67945">
                <a:lnSpc>
                  <a:spcPct val="106000"/>
                </a:lnSpc>
                <a:spcBef>
                  <a:spcPts val="0"/>
                </a:spcBef>
                <a:spcAft>
                  <a:spcPts val="0"/>
                </a:spcAft>
              </a:pPr>
              <a:r>
                <a:rPr lang="en-US" sz="700" spc="-10">
                  <a:effectLst/>
                  <a:latin typeface="Arial MT"/>
                  <a:ea typeface="Times New Roman" panose="02020603050405020304" pitchFamily="18" charset="0"/>
                </a:rPr>
                <a:t>Testing</a:t>
              </a:r>
              <a:r>
                <a:rPr lang="en-US" sz="700" spc="200">
                  <a:effectLst/>
                  <a:latin typeface="Arial MT"/>
                  <a:ea typeface="Times New Roman" panose="02020603050405020304" pitchFamily="18" charset="0"/>
                </a:rPr>
                <a:t> </a:t>
              </a:r>
              <a:r>
                <a:rPr lang="en-US" sz="700" spc="-20">
                  <a:effectLst/>
                  <a:latin typeface="Arial MT"/>
                  <a:ea typeface="Times New Roman" panose="02020603050405020304" pitchFamily="18" charset="0"/>
                </a:rPr>
                <a:t>data</a:t>
              </a:r>
              <a:endParaRPr lang="en-US" sz="1100">
                <a:effectLst/>
                <a:latin typeface="Times New Roman" panose="02020603050405020304" pitchFamily="18" charset="0"/>
                <a:ea typeface="Times New Roman" panose="02020603050405020304" pitchFamily="18" charset="0"/>
              </a:endParaRPr>
            </a:p>
          </p:txBody>
        </p:sp>
        <p:sp>
          <p:nvSpPr>
            <p:cNvPr id="33" name="Textbox 99">
              <a:extLst>
                <a:ext uri="{FF2B5EF4-FFF2-40B4-BE49-F238E27FC236}">
                  <a16:creationId xmlns:a16="http://schemas.microsoft.com/office/drawing/2014/main" id="{EDE2B0BB-D636-404C-9D14-55911264FADD}"/>
                </a:ext>
              </a:extLst>
            </p:cNvPr>
            <p:cNvSpPr txBox="1"/>
            <p:nvPr/>
          </p:nvSpPr>
          <p:spPr>
            <a:xfrm>
              <a:off x="3870312" y="750011"/>
              <a:ext cx="389255" cy="100330"/>
            </a:xfrm>
            <a:prstGeom prst="rect">
              <a:avLst/>
            </a:prstGeom>
          </p:spPr>
          <p:txBody>
            <a:bodyPr wrap="square" lIns="0" tIns="0" rIns="0" bIns="0" rtlCol="0">
              <a:noAutofit/>
            </a:bodyPr>
            <a:lstStyle/>
            <a:p>
              <a:pPr marL="0" marR="0">
                <a:lnSpc>
                  <a:spcPts val="785"/>
                </a:lnSpc>
                <a:spcBef>
                  <a:spcPts val="0"/>
                </a:spcBef>
                <a:spcAft>
                  <a:spcPts val="0"/>
                </a:spcAft>
              </a:pPr>
              <a:r>
                <a:rPr lang="en-US" sz="700">
                  <a:effectLst/>
                  <a:latin typeface="Arial MT"/>
                  <a:ea typeface="Times New Roman" panose="02020603050405020304" pitchFamily="18" charset="0"/>
                </a:rPr>
                <a:t>DL</a:t>
              </a:r>
              <a:r>
                <a:rPr lang="en-US" sz="700" spc="-25">
                  <a:effectLst/>
                  <a:latin typeface="Arial MT"/>
                  <a:ea typeface="Times New Roman" panose="02020603050405020304" pitchFamily="18" charset="0"/>
                </a:rPr>
                <a:t> </a:t>
              </a:r>
              <a:r>
                <a:rPr lang="en-US" sz="700" spc="-10">
                  <a:effectLst/>
                  <a:latin typeface="Arial MT"/>
                  <a:ea typeface="Times New Roman" panose="02020603050405020304" pitchFamily="18" charset="0"/>
                </a:rPr>
                <a:t>model</a:t>
              </a:r>
              <a:endParaRPr lang="en-US" sz="1100">
                <a:effectLst/>
                <a:latin typeface="Times New Roman" panose="02020603050405020304" pitchFamily="18" charset="0"/>
                <a:ea typeface="Times New Roman" panose="02020603050405020304" pitchFamily="18" charset="0"/>
              </a:endParaRPr>
            </a:p>
          </p:txBody>
        </p:sp>
        <p:sp>
          <p:nvSpPr>
            <p:cNvPr id="34" name="Textbox 100">
              <a:extLst>
                <a:ext uri="{FF2B5EF4-FFF2-40B4-BE49-F238E27FC236}">
                  <a16:creationId xmlns:a16="http://schemas.microsoft.com/office/drawing/2014/main" id="{3FF9D29B-7F65-4242-9BBB-166CA63E229B}"/>
                </a:ext>
              </a:extLst>
            </p:cNvPr>
            <p:cNvSpPr txBox="1"/>
            <p:nvPr/>
          </p:nvSpPr>
          <p:spPr>
            <a:xfrm>
              <a:off x="3721493" y="1198778"/>
              <a:ext cx="918210" cy="100330"/>
            </a:xfrm>
            <a:prstGeom prst="rect">
              <a:avLst/>
            </a:prstGeom>
          </p:spPr>
          <p:txBody>
            <a:bodyPr wrap="square" lIns="0" tIns="0" rIns="0" bIns="0" rtlCol="0">
              <a:noAutofit/>
            </a:bodyPr>
            <a:lstStyle/>
            <a:p>
              <a:pPr marL="0" marR="0">
                <a:lnSpc>
                  <a:spcPts val="785"/>
                </a:lnSpc>
                <a:spcBef>
                  <a:spcPts val="0"/>
                </a:spcBef>
                <a:spcAft>
                  <a:spcPts val="0"/>
                </a:spcAft>
              </a:pPr>
              <a:r>
                <a:rPr lang="en-US" sz="700">
                  <a:effectLst/>
                  <a:latin typeface="Arial MT"/>
                  <a:ea typeface="Times New Roman" panose="02020603050405020304" pitchFamily="18" charset="0"/>
                </a:rPr>
                <a:t>CNN</a:t>
              </a:r>
              <a:r>
                <a:rPr lang="en-US" sz="700" spc="-35">
                  <a:effectLst/>
                  <a:latin typeface="Arial MT"/>
                  <a:ea typeface="Times New Roman" panose="02020603050405020304" pitchFamily="18" charset="0"/>
                </a:rPr>
                <a:t> </a:t>
              </a:r>
              <a:r>
                <a:rPr lang="en-US" sz="700">
                  <a:effectLst/>
                  <a:latin typeface="Arial MT"/>
                  <a:ea typeface="Times New Roman" panose="02020603050405020304" pitchFamily="18" charset="0"/>
                </a:rPr>
                <a:t>&amp; VGG16</a:t>
              </a:r>
              <a:r>
                <a:rPr lang="en-US" sz="700" spc="-35">
                  <a:effectLst/>
                  <a:latin typeface="Arial MT"/>
                  <a:ea typeface="Times New Roman" panose="02020603050405020304" pitchFamily="18" charset="0"/>
                </a:rPr>
                <a:t> </a:t>
              </a:r>
              <a:r>
                <a:rPr lang="en-US" sz="700" spc="-10">
                  <a:effectLst/>
                  <a:latin typeface="Arial MT"/>
                  <a:ea typeface="Times New Roman" panose="02020603050405020304" pitchFamily="18" charset="0"/>
                </a:rPr>
                <a:t>models</a:t>
              </a:r>
              <a:endParaRPr lang="en-US" sz="1100">
                <a:effectLst/>
                <a:latin typeface="Times New Roman" panose="02020603050405020304" pitchFamily="18" charset="0"/>
                <a:ea typeface="Times New Roman" panose="02020603050405020304" pitchFamily="18" charset="0"/>
              </a:endParaRPr>
            </a:p>
          </p:txBody>
        </p:sp>
        <p:sp>
          <p:nvSpPr>
            <p:cNvPr id="35" name="Textbox 101">
              <a:extLst>
                <a:ext uri="{FF2B5EF4-FFF2-40B4-BE49-F238E27FC236}">
                  <a16:creationId xmlns:a16="http://schemas.microsoft.com/office/drawing/2014/main" id="{3AC7D62A-BB38-4F4E-9603-539D042D67A3}"/>
                </a:ext>
              </a:extLst>
            </p:cNvPr>
            <p:cNvSpPr txBox="1"/>
            <p:nvPr/>
          </p:nvSpPr>
          <p:spPr>
            <a:xfrm>
              <a:off x="4618774" y="1497228"/>
              <a:ext cx="167005" cy="100330"/>
            </a:xfrm>
            <a:prstGeom prst="rect">
              <a:avLst/>
            </a:prstGeom>
          </p:spPr>
          <p:txBody>
            <a:bodyPr wrap="square" lIns="0" tIns="0" rIns="0" bIns="0" rtlCol="0">
              <a:noAutofit/>
            </a:bodyPr>
            <a:lstStyle/>
            <a:p>
              <a:pPr marL="0" marR="0">
                <a:lnSpc>
                  <a:spcPts val="785"/>
                </a:lnSpc>
                <a:spcBef>
                  <a:spcPts val="0"/>
                </a:spcBef>
                <a:spcAft>
                  <a:spcPts val="0"/>
                </a:spcAft>
              </a:pPr>
              <a:r>
                <a:rPr lang="en-US" sz="700" spc="-25">
                  <a:effectLst/>
                  <a:latin typeface="Arial MT"/>
                  <a:ea typeface="Times New Roman" panose="02020603050405020304" pitchFamily="18" charset="0"/>
                </a:rPr>
                <a:t>Yes</a:t>
              </a:r>
              <a:endParaRPr lang="en-US" sz="1100">
                <a:effectLst/>
                <a:latin typeface="Times New Roman" panose="02020603050405020304" pitchFamily="18" charset="0"/>
                <a:ea typeface="Times New Roman" panose="02020603050405020304" pitchFamily="18" charset="0"/>
              </a:endParaRPr>
            </a:p>
          </p:txBody>
        </p:sp>
        <p:sp>
          <p:nvSpPr>
            <p:cNvPr id="36" name="Textbox 102">
              <a:extLst>
                <a:ext uri="{FF2B5EF4-FFF2-40B4-BE49-F238E27FC236}">
                  <a16:creationId xmlns:a16="http://schemas.microsoft.com/office/drawing/2014/main" id="{8FC628C3-75FF-44EF-BC46-9388D148F8EB}"/>
                </a:ext>
              </a:extLst>
            </p:cNvPr>
            <p:cNvSpPr txBox="1"/>
            <p:nvPr/>
          </p:nvSpPr>
          <p:spPr>
            <a:xfrm>
              <a:off x="3634384" y="1584744"/>
              <a:ext cx="621030" cy="180340"/>
            </a:xfrm>
            <a:prstGeom prst="rect">
              <a:avLst/>
            </a:prstGeom>
          </p:spPr>
          <p:txBody>
            <a:bodyPr wrap="square" lIns="0" tIns="0" rIns="0" bIns="0" rtlCol="0">
              <a:noAutofit/>
            </a:bodyPr>
            <a:lstStyle/>
            <a:p>
              <a:pPr marL="12700" marR="0">
                <a:spcBef>
                  <a:spcPts val="80"/>
                </a:spcBef>
                <a:spcAft>
                  <a:spcPts val="0"/>
                </a:spcAft>
                <a:tabLst>
                  <a:tab pos="351790" algn="l"/>
                </a:tabLst>
              </a:pPr>
              <a:r>
                <a:rPr lang="en-US" sz="700" spc="-25" dirty="0">
                  <a:effectLst/>
                  <a:latin typeface="Arial MT"/>
                  <a:ea typeface="Times New Roman" panose="02020603050405020304" pitchFamily="18" charset="0"/>
                </a:rPr>
                <a:t>No</a:t>
              </a:r>
              <a:r>
                <a:rPr lang="en-US" sz="700" dirty="0">
                  <a:effectLst/>
                  <a:latin typeface="Arial MT"/>
                  <a:ea typeface="Times New Roman" panose="02020603050405020304" pitchFamily="18" charset="0"/>
                </a:rPr>
                <a:t>	</a:t>
              </a:r>
              <a:r>
                <a:rPr lang="en-US" sz="700" i="1" spc="-10" dirty="0">
                  <a:effectLst/>
                  <a:latin typeface="Arial" panose="020B0604020202020204" pitchFamily="34" charset="0"/>
                  <a:ea typeface="Times New Roman" panose="02020603050405020304" pitchFamily="18" charset="0"/>
                  <a:cs typeface="Times New Roman" panose="02020603050405020304" pitchFamily="18" charset="0"/>
                </a:rPr>
                <a:t>model</a:t>
              </a:r>
              <a:endParaRPr lang="en-US" sz="1100" dirty="0">
                <a:effectLst/>
                <a:latin typeface="Times New Roman" panose="02020603050405020304" pitchFamily="18" charset="0"/>
                <a:ea typeface="Times New Roman" panose="02020603050405020304" pitchFamily="18" charset="0"/>
              </a:endParaRPr>
            </a:p>
          </p:txBody>
        </p:sp>
        <p:sp>
          <p:nvSpPr>
            <p:cNvPr id="37" name="Textbox 103">
              <a:extLst>
                <a:ext uri="{FF2B5EF4-FFF2-40B4-BE49-F238E27FC236}">
                  <a16:creationId xmlns:a16="http://schemas.microsoft.com/office/drawing/2014/main" id="{3486521E-3326-4BA9-B321-C5CC7C390E07}"/>
                </a:ext>
              </a:extLst>
            </p:cNvPr>
            <p:cNvSpPr txBox="1"/>
            <p:nvPr/>
          </p:nvSpPr>
          <p:spPr>
            <a:xfrm>
              <a:off x="3378339" y="2061832"/>
              <a:ext cx="464184" cy="234950"/>
            </a:xfrm>
            <a:prstGeom prst="rect">
              <a:avLst/>
            </a:prstGeom>
          </p:spPr>
          <p:txBody>
            <a:bodyPr wrap="square" lIns="0" tIns="0" rIns="0" bIns="0" rtlCol="0">
              <a:noAutofit/>
            </a:bodyPr>
            <a:lstStyle/>
            <a:p>
              <a:pPr marL="12700" marR="0" indent="144145">
                <a:lnSpc>
                  <a:spcPct val="106000"/>
                </a:lnSpc>
                <a:spcBef>
                  <a:spcPts val="80"/>
                </a:spcBef>
                <a:spcAft>
                  <a:spcPts val="0"/>
                </a:spcAft>
              </a:pPr>
              <a:r>
                <a:rPr lang="en-US" sz="700" spc="-30">
                  <a:effectLst/>
                  <a:latin typeface="Arial MT"/>
                  <a:ea typeface="Times New Roman" panose="02020603050405020304" pitchFamily="18" charset="0"/>
                </a:rPr>
                <a:t>No</a:t>
              </a:r>
              <a:r>
                <a:rPr lang="en-US" sz="700" spc="200">
                  <a:effectLst/>
                  <a:latin typeface="Arial MT"/>
                  <a:ea typeface="Times New Roman" panose="02020603050405020304" pitchFamily="18" charset="0"/>
                </a:rPr>
                <a:t> </a:t>
              </a:r>
              <a:r>
                <a:rPr lang="en-US" sz="700" spc="-10">
                  <a:effectLst/>
                  <a:latin typeface="Arial MT"/>
                  <a:ea typeface="Times New Roman" panose="02020603050405020304" pitchFamily="18" charset="0"/>
                </a:rPr>
                <a:t>Distraction</a:t>
              </a:r>
              <a:endParaRPr lang="en-US" sz="1100">
                <a:effectLst/>
                <a:latin typeface="Times New Roman" panose="02020603050405020304" pitchFamily="18" charset="0"/>
                <a:ea typeface="Times New Roman" panose="02020603050405020304" pitchFamily="18" charset="0"/>
              </a:endParaRPr>
            </a:p>
          </p:txBody>
        </p:sp>
        <p:sp>
          <p:nvSpPr>
            <p:cNvPr id="38" name="Textbox 104">
              <a:extLst>
                <a:ext uri="{FF2B5EF4-FFF2-40B4-BE49-F238E27FC236}">
                  <a16:creationId xmlns:a16="http://schemas.microsoft.com/office/drawing/2014/main" id="{744B5D4B-728D-45B4-BB19-0D88AB698334}"/>
                </a:ext>
              </a:extLst>
            </p:cNvPr>
            <p:cNvSpPr txBox="1"/>
            <p:nvPr/>
          </p:nvSpPr>
          <p:spPr>
            <a:xfrm>
              <a:off x="4498835" y="2026970"/>
              <a:ext cx="464184" cy="125730"/>
            </a:xfrm>
            <a:prstGeom prst="rect">
              <a:avLst/>
            </a:prstGeom>
          </p:spPr>
          <p:txBody>
            <a:bodyPr wrap="square" lIns="0" tIns="0" rIns="0" bIns="0" rtlCol="0">
              <a:noAutofit/>
            </a:bodyPr>
            <a:lstStyle/>
            <a:p>
              <a:pPr marL="12700" marR="0">
                <a:spcBef>
                  <a:spcPts val="80"/>
                </a:spcBef>
                <a:spcAft>
                  <a:spcPts val="0"/>
                </a:spcAft>
              </a:pPr>
              <a:r>
                <a:rPr lang="en-US" sz="700" spc="-10">
                  <a:effectLst/>
                  <a:latin typeface="Arial MT"/>
                  <a:ea typeface="Times New Roman" panose="02020603050405020304" pitchFamily="18" charset="0"/>
                </a:rPr>
                <a:t>Distraction</a:t>
              </a:r>
              <a:endParaRPr lang="en-US" sz="1100">
                <a:effectLst/>
                <a:latin typeface="Times New Roman" panose="02020603050405020304" pitchFamily="18" charset="0"/>
                <a:ea typeface="Times New Roman" panose="02020603050405020304" pitchFamily="18" charset="0"/>
              </a:endParaRPr>
            </a:p>
          </p:txBody>
        </p:sp>
        <p:sp>
          <p:nvSpPr>
            <p:cNvPr id="39" name="Textbox 105">
              <a:extLst>
                <a:ext uri="{FF2B5EF4-FFF2-40B4-BE49-F238E27FC236}">
                  <a16:creationId xmlns:a16="http://schemas.microsoft.com/office/drawing/2014/main" id="{70FAB612-54F7-425A-9BDD-EDD76E9B1B35}"/>
                </a:ext>
              </a:extLst>
            </p:cNvPr>
            <p:cNvSpPr txBox="1"/>
            <p:nvPr/>
          </p:nvSpPr>
          <p:spPr>
            <a:xfrm>
              <a:off x="4706734" y="2565057"/>
              <a:ext cx="232410" cy="125730"/>
            </a:xfrm>
            <a:prstGeom prst="rect">
              <a:avLst/>
            </a:prstGeom>
          </p:spPr>
          <p:txBody>
            <a:bodyPr wrap="square" lIns="0" tIns="0" rIns="0" bIns="0" rtlCol="0">
              <a:noAutofit/>
            </a:bodyPr>
            <a:lstStyle/>
            <a:p>
              <a:pPr marL="12700" marR="0">
                <a:spcBef>
                  <a:spcPts val="80"/>
                </a:spcBef>
                <a:spcAft>
                  <a:spcPts val="0"/>
                </a:spcAft>
              </a:pPr>
              <a:r>
                <a:rPr lang="en-US" sz="700" spc="-20">
                  <a:effectLst/>
                  <a:latin typeface="Arial MT"/>
                  <a:ea typeface="Times New Roman" panose="02020603050405020304" pitchFamily="18" charset="0"/>
                </a:rPr>
                <a:t>Type</a:t>
              </a:r>
              <a:endParaRPr lang="en-US" sz="1100">
                <a:effectLst/>
                <a:latin typeface="Times New Roman" panose="02020603050405020304" pitchFamily="18" charset="0"/>
                <a:ea typeface="Times New Roman" panose="02020603050405020304" pitchFamily="18" charset="0"/>
              </a:endParaRPr>
            </a:p>
          </p:txBody>
        </p:sp>
        <p:sp>
          <p:nvSpPr>
            <p:cNvPr id="40" name="Textbox 106">
              <a:extLst>
                <a:ext uri="{FF2B5EF4-FFF2-40B4-BE49-F238E27FC236}">
                  <a16:creationId xmlns:a16="http://schemas.microsoft.com/office/drawing/2014/main" id="{065EA67F-6887-49FF-B143-A42F488529AE}"/>
                </a:ext>
              </a:extLst>
            </p:cNvPr>
            <p:cNvSpPr txBox="1"/>
            <p:nvPr/>
          </p:nvSpPr>
          <p:spPr>
            <a:xfrm>
              <a:off x="4058945" y="2689237"/>
              <a:ext cx="288290" cy="125730"/>
            </a:xfrm>
            <a:prstGeom prst="rect">
              <a:avLst/>
            </a:prstGeom>
          </p:spPr>
          <p:txBody>
            <a:bodyPr wrap="square" lIns="0" tIns="0" rIns="0" bIns="0" rtlCol="0">
              <a:noAutofit/>
            </a:bodyPr>
            <a:lstStyle/>
            <a:p>
              <a:pPr marL="12700" marR="0">
                <a:spcBef>
                  <a:spcPts val="80"/>
                </a:spcBef>
                <a:spcAft>
                  <a:spcPts val="0"/>
                </a:spcAft>
              </a:pPr>
              <a:r>
                <a:rPr lang="en-US" sz="700" spc="-10">
                  <a:effectLst/>
                  <a:latin typeface="Arial MT"/>
                  <a:ea typeface="Times New Roman" panose="02020603050405020304" pitchFamily="18" charset="0"/>
                </a:rPr>
                <a:t>Result</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2080838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B49A39-71AE-45C9-9265-9AEFDD3D131C}"/>
              </a:ext>
            </a:extLst>
          </p:cNvPr>
          <p:cNvSpPr/>
          <p:nvPr/>
        </p:nvSpPr>
        <p:spPr>
          <a:xfrm>
            <a:off x="0" y="1112520"/>
            <a:ext cx="5181600" cy="4697696"/>
          </a:xfrm>
          <a:prstGeom prst="rect">
            <a:avLst/>
          </a:prstGeom>
        </p:spPr>
        <p:txBody>
          <a:bodyPr wrap="square">
            <a:spAutoFit/>
          </a:bodyPr>
          <a:lstStyle/>
          <a:p>
            <a:pPr marL="612140" marR="539750" indent="0" algn="just">
              <a:lnSpc>
                <a:spcPct val="150000"/>
              </a:lnSpc>
              <a:spcBef>
                <a:spcPts val="300"/>
              </a:spcBef>
              <a:spcAft>
                <a:spcPts val="0"/>
              </a:spcAft>
            </a:pPr>
            <a:r>
              <a:rPr lang="en-US" sz="2000" b="1" dirty="0">
                <a:latin typeface="Times New Roman" panose="02020603050405020304" pitchFamily="18" charset="0"/>
                <a:ea typeface="Times New Roman" panose="02020603050405020304" pitchFamily="18" charset="0"/>
              </a:rPr>
              <a:t>STATE</a:t>
            </a:r>
            <a:r>
              <a:rPr lang="en-US" sz="2000" b="1" spc="-75" dirty="0">
                <a:latin typeface="Times New Roman" panose="02020603050405020304" pitchFamily="18" charset="0"/>
                <a:ea typeface="Times New Roman" panose="02020603050405020304" pitchFamily="18" charset="0"/>
              </a:rPr>
              <a:t> </a:t>
            </a:r>
            <a:r>
              <a:rPr lang="en-US" sz="2000" b="1" dirty="0">
                <a:latin typeface="Times New Roman" panose="02020603050405020304" pitchFamily="18" charset="0"/>
                <a:ea typeface="Times New Roman" panose="02020603050405020304" pitchFamily="18" charset="0"/>
              </a:rPr>
              <a:t>CHART</a:t>
            </a:r>
            <a:r>
              <a:rPr lang="en-US" sz="2000" b="1" spc="-70" dirty="0">
                <a:latin typeface="Times New Roman" panose="02020603050405020304" pitchFamily="18" charset="0"/>
                <a:ea typeface="Times New Roman" panose="02020603050405020304" pitchFamily="18" charset="0"/>
              </a:rPr>
              <a:t> </a:t>
            </a:r>
            <a:r>
              <a:rPr lang="en-US" sz="2000" b="1" spc="-10" dirty="0">
                <a:latin typeface="Times New Roman" panose="02020603050405020304" pitchFamily="18" charset="0"/>
                <a:ea typeface="Times New Roman" panose="02020603050405020304" pitchFamily="18" charset="0"/>
              </a:rPr>
              <a:t>DIAGRAM</a:t>
            </a:r>
            <a:endParaRPr lang="en-US" sz="2000" b="1" dirty="0">
              <a:latin typeface="Times New Roman" panose="02020603050405020304" pitchFamily="18" charset="0"/>
              <a:ea typeface="Times New Roman" panose="02020603050405020304" pitchFamily="18" charset="0"/>
            </a:endParaRPr>
          </a:p>
          <a:p>
            <a:pPr marL="612140" marR="539750" indent="0" algn="just">
              <a:lnSpc>
                <a:spcPct val="150000"/>
              </a:lnSpc>
              <a:spcBef>
                <a:spcPts val="300"/>
              </a:spcBef>
              <a:spcAft>
                <a:spcPts val="0"/>
              </a:spcAft>
            </a:pPr>
            <a:r>
              <a:rPr lang="en-US" dirty="0">
                <a:latin typeface="Times New Roman" panose="02020603050405020304" pitchFamily="18" charset="0"/>
                <a:ea typeface="Times New Roman" panose="02020603050405020304" pitchFamily="18" charset="0"/>
              </a:rPr>
              <a:t>A State Chart Diagram, also known as a State Machine Diagram, is a behavioral diagram in the Unified Modeling Language (UML) that illustrates the dynamic behavior of a system by depicting its states and the transitions between those states. This type of diagram is particularly useful for modeling reactive systems—systems that respond to internal or external events.</a:t>
            </a:r>
            <a:endParaRPr lang="en-US" sz="2000" b="1" dirty="0">
              <a:effectLst/>
              <a:latin typeface="Times New Roman" panose="02020603050405020304" pitchFamily="18" charset="0"/>
              <a:ea typeface="Times New Roman" panose="02020603050405020304" pitchFamily="18" charset="0"/>
            </a:endParaRPr>
          </a:p>
        </p:txBody>
      </p:sp>
      <p:grpSp>
        <p:nvGrpSpPr>
          <p:cNvPr id="3" name="Group 2">
            <a:extLst>
              <a:ext uri="{FF2B5EF4-FFF2-40B4-BE49-F238E27FC236}">
                <a16:creationId xmlns:a16="http://schemas.microsoft.com/office/drawing/2014/main" id="{27933F63-A6B7-4A9D-911E-60154A61DD37}"/>
              </a:ext>
            </a:extLst>
          </p:cNvPr>
          <p:cNvGrpSpPr>
            <a:grpSpLocks/>
          </p:cNvGrpSpPr>
          <p:nvPr/>
        </p:nvGrpSpPr>
        <p:grpSpPr>
          <a:xfrm>
            <a:off x="6641951" y="623590"/>
            <a:ext cx="3749040" cy="5675555"/>
            <a:chOff x="1523" y="1523"/>
            <a:chExt cx="3005824" cy="5411344"/>
          </a:xfrm>
        </p:grpSpPr>
        <p:sp>
          <p:nvSpPr>
            <p:cNvPr id="4" name="Graphic 108">
              <a:extLst>
                <a:ext uri="{FF2B5EF4-FFF2-40B4-BE49-F238E27FC236}">
                  <a16:creationId xmlns:a16="http://schemas.microsoft.com/office/drawing/2014/main" id="{D834BD2A-27FE-4AC9-B2A8-4C471C497AA2}"/>
                </a:ext>
              </a:extLst>
            </p:cNvPr>
            <p:cNvSpPr/>
            <p:nvPr/>
          </p:nvSpPr>
          <p:spPr>
            <a:xfrm>
              <a:off x="105041" y="1523"/>
              <a:ext cx="904875" cy="398780"/>
            </a:xfrm>
            <a:custGeom>
              <a:avLst/>
              <a:gdLst/>
              <a:ahLst/>
              <a:cxnLst/>
              <a:rect l="l" t="t" r="r" b="b"/>
              <a:pathLst>
                <a:path w="904875" h="398780">
                  <a:moveTo>
                    <a:pt x="835812" y="398437"/>
                  </a:moveTo>
                  <a:lnTo>
                    <a:pt x="68516" y="398437"/>
                  </a:lnTo>
                  <a:lnTo>
                    <a:pt x="41849" y="393058"/>
                  </a:lnTo>
                  <a:lnTo>
                    <a:pt x="20070" y="378390"/>
                  </a:lnTo>
                  <a:lnTo>
                    <a:pt x="5385" y="356635"/>
                  </a:lnTo>
                  <a:lnTo>
                    <a:pt x="0" y="329996"/>
                  </a:lnTo>
                  <a:lnTo>
                    <a:pt x="0" y="68427"/>
                  </a:lnTo>
                  <a:lnTo>
                    <a:pt x="5385" y="41790"/>
                  </a:lnTo>
                  <a:lnTo>
                    <a:pt x="20070" y="20040"/>
                  </a:lnTo>
                  <a:lnTo>
                    <a:pt x="41849" y="5376"/>
                  </a:lnTo>
                  <a:lnTo>
                    <a:pt x="68516" y="0"/>
                  </a:lnTo>
                  <a:lnTo>
                    <a:pt x="835812" y="0"/>
                  </a:lnTo>
                  <a:lnTo>
                    <a:pt x="862484" y="5376"/>
                  </a:lnTo>
                  <a:lnTo>
                    <a:pt x="884262" y="20040"/>
                  </a:lnTo>
                  <a:lnTo>
                    <a:pt x="898945" y="41790"/>
                  </a:lnTo>
                  <a:lnTo>
                    <a:pt x="904328" y="68427"/>
                  </a:lnTo>
                  <a:lnTo>
                    <a:pt x="904328" y="329996"/>
                  </a:lnTo>
                  <a:lnTo>
                    <a:pt x="898945" y="356635"/>
                  </a:lnTo>
                  <a:lnTo>
                    <a:pt x="884262" y="378390"/>
                  </a:lnTo>
                  <a:lnTo>
                    <a:pt x="862484" y="393058"/>
                  </a:lnTo>
                  <a:lnTo>
                    <a:pt x="835812" y="398437"/>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5" name="Graphic 109">
              <a:extLst>
                <a:ext uri="{FF2B5EF4-FFF2-40B4-BE49-F238E27FC236}">
                  <a16:creationId xmlns:a16="http://schemas.microsoft.com/office/drawing/2014/main" id="{5FD5E844-0A99-425D-8799-94E2DD37BB7E}"/>
                </a:ext>
              </a:extLst>
            </p:cNvPr>
            <p:cNvSpPr/>
            <p:nvPr/>
          </p:nvSpPr>
          <p:spPr>
            <a:xfrm>
              <a:off x="105041" y="1523"/>
              <a:ext cx="904875" cy="876300"/>
            </a:xfrm>
            <a:custGeom>
              <a:avLst/>
              <a:gdLst/>
              <a:ahLst/>
              <a:cxnLst/>
              <a:rect l="l" t="t" r="r" b="b"/>
              <a:pathLst>
                <a:path w="904875" h="876300">
                  <a:moveTo>
                    <a:pt x="0" y="68427"/>
                  </a:moveTo>
                  <a:lnTo>
                    <a:pt x="5385" y="41790"/>
                  </a:lnTo>
                  <a:lnTo>
                    <a:pt x="20070" y="20040"/>
                  </a:lnTo>
                  <a:lnTo>
                    <a:pt x="41849" y="5376"/>
                  </a:lnTo>
                  <a:lnTo>
                    <a:pt x="68516" y="0"/>
                  </a:lnTo>
                  <a:lnTo>
                    <a:pt x="835812" y="0"/>
                  </a:lnTo>
                  <a:lnTo>
                    <a:pt x="862484" y="5376"/>
                  </a:lnTo>
                  <a:lnTo>
                    <a:pt x="884262" y="20040"/>
                  </a:lnTo>
                  <a:lnTo>
                    <a:pt x="898945" y="41790"/>
                  </a:lnTo>
                  <a:lnTo>
                    <a:pt x="904328" y="68427"/>
                  </a:lnTo>
                  <a:lnTo>
                    <a:pt x="904328" y="329996"/>
                  </a:lnTo>
                  <a:lnTo>
                    <a:pt x="898945" y="356635"/>
                  </a:lnTo>
                  <a:lnTo>
                    <a:pt x="884262" y="378390"/>
                  </a:lnTo>
                  <a:lnTo>
                    <a:pt x="862484" y="393058"/>
                  </a:lnTo>
                  <a:lnTo>
                    <a:pt x="835812" y="398437"/>
                  </a:lnTo>
                  <a:lnTo>
                    <a:pt x="68516" y="398437"/>
                  </a:lnTo>
                  <a:lnTo>
                    <a:pt x="41849" y="393058"/>
                  </a:lnTo>
                  <a:lnTo>
                    <a:pt x="20070" y="378390"/>
                  </a:lnTo>
                  <a:lnTo>
                    <a:pt x="5385" y="356635"/>
                  </a:lnTo>
                  <a:lnTo>
                    <a:pt x="0" y="329996"/>
                  </a:lnTo>
                  <a:lnTo>
                    <a:pt x="0" y="68427"/>
                  </a:lnTo>
                </a:path>
                <a:path w="904875" h="876300">
                  <a:moveTo>
                    <a:pt x="456730" y="407555"/>
                  </a:moveTo>
                  <a:lnTo>
                    <a:pt x="456730" y="875957"/>
                  </a:lnTo>
                </a:path>
                <a:path w="904875" h="876300">
                  <a:moveTo>
                    <a:pt x="456730" y="875957"/>
                  </a:moveTo>
                  <a:lnTo>
                    <a:pt x="502399" y="766457"/>
                  </a:lnTo>
                </a:path>
                <a:path w="904875" h="876300">
                  <a:moveTo>
                    <a:pt x="456730" y="875957"/>
                  </a:moveTo>
                  <a:lnTo>
                    <a:pt x="411060" y="766457"/>
                  </a:lnTo>
                </a:path>
              </a:pathLst>
            </a:custGeom>
            <a:ln w="3048">
              <a:solidFill>
                <a:srgbClr val="990033"/>
              </a:solidFill>
              <a:prstDash val="solid"/>
            </a:ln>
          </p:spPr>
          <p:txBody>
            <a:bodyPr wrap="square" lIns="0" tIns="0" rIns="0" bIns="0" rtlCol="0">
              <a:prstTxWarp prst="textNoShape">
                <a:avLst/>
              </a:prstTxWarp>
              <a:noAutofit/>
            </a:bodyPr>
            <a:lstStyle/>
            <a:p>
              <a:endParaRPr lang="en-US"/>
            </a:p>
          </p:txBody>
        </p:sp>
        <p:sp>
          <p:nvSpPr>
            <p:cNvPr id="6" name="Graphic 110">
              <a:extLst>
                <a:ext uri="{FF2B5EF4-FFF2-40B4-BE49-F238E27FC236}">
                  <a16:creationId xmlns:a16="http://schemas.microsoft.com/office/drawing/2014/main" id="{AC59799D-39C1-461C-8A8A-5D710BF7A26B}"/>
                </a:ext>
              </a:extLst>
            </p:cNvPr>
            <p:cNvSpPr/>
            <p:nvPr/>
          </p:nvSpPr>
          <p:spPr>
            <a:xfrm>
              <a:off x="1523" y="877481"/>
              <a:ext cx="1111885" cy="398780"/>
            </a:xfrm>
            <a:custGeom>
              <a:avLst/>
              <a:gdLst/>
              <a:ahLst/>
              <a:cxnLst/>
              <a:rect l="l" t="t" r="r" b="b"/>
              <a:pathLst>
                <a:path w="1111885" h="398780">
                  <a:moveTo>
                    <a:pt x="1042860" y="398437"/>
                  </a:moveTo>
                  <a:lnTo>
                    <a:pt x="68503" y="398437"/>
                  </a:lnTo>
                  <a:lnTo>
                    <a:pt x="41839" y="393058"/>
                  </a:lnTo>
                  <a:lnTo>
                    <a:pt x="20064" y="378390"/>
                  </a:lnTo>
                  <a:lnTo>
                    <a:pt x="5383" y="356635"/>
                  </a:lnTo>
                  <a:lnTo>
                    <a:pt x="0" y="329996"/>
                  </a:lnTo>
                  <a:lnTo>
                    <a:pt x="0" y="68427"/>
                  </a:lnTo>
                  <a:lnTo>
                    <a:pt x="5383" y="41790"/>
                  </a:lnTo>
                  <a:lnTo>
                    <a:pt x="20064" y="20040"/>
                  </a:lnTo>
                  <a:lnTo>
                    <a:pt x="41839" y="5376"/>
                  </a:lnTo>
                  <a:lnTo>
                    <a:pt x="68503" y="0"/>
                  </a:lnTo>
                  <a:lnTo>
                    <a:pt x="1042860" y="0"/>
                  </a:lnTo>
                  <a:lnTo>
                    <a:pt x="1069525" y="5376"/>
                  </a:lnTo>
                  <a:lnTo>
                    <a:pt x="1091299" y="20040"/>
                  </a:lnTo>
                  <a:lnTo>
                    <a:pt x="1105980" y="41790"/>
                  </a:lnTo>
                  <a:lnTo>
                    <a:pt x="1111364" y="68427"/>
                  </a:lnTo>
                  <a:lnTo>
                    <a:pt x="1111364" y="329996"/>
                  </a:lnTo>
                  <a:lnTo>
                    <a:pt x="1105980" y="356635"/>
                  </a:lnTo>
                  <a:lnTo>
                    <a:pt x="1091299" y="378390"/>
                  </a:lnTo>
                  <a:lnTo>
                    <a:pt x="1069525" y="393058"/>
                  </a:lnTo>
                  <a:lnTo>
                    <a:pt x="1042860" y="398437"/>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7" name="Graphic 111">
              <a:extLst>
                <a:ext uri="{FF2B5EF4-FFF2-40B4-BE49-F238E27FC236}">
                  <a16:creationId xmlns:a16="http://schemas.microsoft.com/office/drawing/2014/main" id="{F4F1200F-AA0D-44AD-A6CC-8AAFBE4BE3FB}"/>
                </a:ext>
              </a:extLst>
            </p:cNvPr>
            <p:cNvSpPr/>
            <p:nvPr/>
          </p:nvSpPr>
          <p:spPr>
            <a:xfrm>
              <a:off x="1523" y="409079"/>
              <a:ext cx="1111885" cy="1390015"/>
            </a:xfrm>
            <a:custGeom>
              <a:avLst/>
              <a:gdLst/>
              <a:ahLst/>
              <a:cxnLst/>
              <a:rect l="l" t="t" r="r" b="b"/>
              <a:pathLst>
                <a:path w="1111885" h="1390015">
                  <a:moveTo>
                    <a:pt x="0" y="536829"/>
                  </a:moveTo>
                  <a:lnTo>
                    <a:pt x="5383" y="510192"/>
                  </a:lnTo>
                  <a:lnTo>
                    <a:pt x="20064" y="488442"/>
                  </a:lnTo>
                  <a:lnTo>
                    <a:pt x="41839" y="473778"/>
                  </a:lnTo>
                  <a:lnTo>
                    <a:pt x="68503" y="468401"/>
                  </a:lnTo>
                  <a:lnTo>
                    <a:pt x="1042860" y="468401"/>
                  </a:lnTo>
                  <a:lnTo>
                    <a:pt x="1069525" y="473778"/>
                  </a:lnTo>
                  <a:lnTo>
                    <a:pt x="1091299" y="488442"/>
                  </a:lnTo>
                  <a:lnTo>
                    <a:pt x="1105980" y="510192"/>
                  </a:lnTo>
                  <a:lnTo>
                    <a:pt x="1111364" y="536829"/>
                  </a:lnTo>
                  <a:lnTo>
                    <a:pt x="1111364" y="798398"/>
                  </a:lnTo>
                  <a:lnTo>
                    <a:pt x="1105980" y="825036"/>
                  </a:lnTo>
                  <a:lnTo>
                    <a:pt x="1091299" y="846791"/>
                  </a:lnTo>
                  <a:lnTo>
                    <a:pt x="1069525" y="861459"/>
                  </a:lnTo>
                  <a:lnTo>
                    <a:pt x="1042860" y="866838"/>
                  </a:lnTo>
                  <a:lnTo>
                    <a:pt x="68503" y="866838"/>
                  </a:lnTo>
                  <a:lnTo>
                    <a:pt x="41839" y="861459"/>
                  </a:lnTo>
                  <a:lnTo>
                    <a:pt x="20064" y="846791"/>
                  </a:lnTo>
                  <a:lnTo>
                    <a:pt x="5383" y="825036"/>
                  </a:lnTo>
                  <a:lnTo>
                    <a:pt x="0" y="798398"/>
                  </a:lnTo>
                  <a:lnTo>
                    <a:pt x="0" y="536829"/>
                  </a:lnTo>
                </a:path>
                <a:path w="1111885" h="1390015">
                  <a:moveTo>
                    <a:pt x="560247" y="0"/>
                  </a:moveTo>
                  <a:lnTo>
                    <a:pt x="560247" y="468401"/>
                  </a:lnTo>
                </a:path>
                <a:path w="1111885" h="1390015">
                  <a:moveTo>
                    <a:pt x="560247" y="468401"/>
                  </a:moveTo>
                  <a:lnTo>
                    <a:pt x="605917" y="358902"/>
                  </a:lnTo>
                </a:path>
                <a:path w="1111885" h="1390015">
                  <a:moveTo>
                    <a:pt x="560247" y="468401"/>
                  </a:moveTo>
                  <a:lnTo>
                    <a:pt x="514578" y="358902"/>
                  </a:lnTo>
                </a:path>
                <a:path w="1111885" h="1390015">
                  <a:moveTo>
                    <a:pt x="569379" y="875957"/>
                  </a:moveTo>
                  <a:lnTo>
                    <a:pt x="596785" y="1389976"/>
                  </a:lnTo>
                </a:path>
                <a:path w="1111885" h="1390015">
                  <a:moveTo>
                    <a:pt x="596785" y="1389976"/>
                  </a:moveTo>
                  <a:lnTo>
                    <a:pt x="636371" y="1277442"/>
                  </a:lnTo>
                </a:path>
                <a:path w="1111885" h="1390015">
                  <a:moveTo>
                    <a:pt x="596785" y="1389976"/>
                  </a:moveTo>
                  <a:lnTo>
                    <a:pt x="545020" y="1283525"/>
                  </a:lnTo>
                </a:path>
              </a:pathLst>
            </a:custGeom>
            <a:ln w="3048">
              <a:solidFill>
                <a:srgbClr val="990033"/>
              </a:solidFill>
              <a:prstDash val="solid"/>
            </a:ln>
          </p:spPr>
          <p:txBody>
            <a:bodyPr wrap="square" lIns="0" tIns="0" rIns="0" bIns="0" rtlCol="0">
              <a:prstTxWarp prst="textNoShape">
                <a:avLst/>
              </a:prstTxWarp>
              <a:noAutofit/>
            </a:bodyPr>
            <a:lstStyle/>
            <a:p>
              <a:endParaRPr lang="en-US"/>
            </a:p>
          </p:txBody>
        </p:sp>
        <p:sp>
          <p:nvSpPr>
            <p:cNvPr id="8" name="Graphic 112">
              <a:extLst>
                <a:ext uri="{FF2B5EF4-FFF2-40B4-BE49-F238E27FC236}">
                  <a16:creationId xmlns:a16="http://schemas.microsoft.com/office/drawing/2014/main" id="{579342C7-6298-4ED3-9CFB-A2EE534C1475}"/>
                </a:ext>
              </a:extLst>
            </p:cNvPr>
            <p:cNvSpPr/>
            <p:nvPr/>
          </p:nvSpPr>
          <p:spPr>
            <a:xfrm>
              <a:off x="153758" y="1802104"/>
              <a:ext cx="904875" cy="398780"/>
            </a:xfrm>
            <a:custGeom>
              <a:avLst/>
              <a:gdLst/>
              <a:ahLst/>
              <a:cxnLst/>
              <a:rect l="l" t="t" r="r" b="b"/>
              <a:pathLst>
                <a:path w="904875" h="398780">
                  <a:moveTo>
                    <a:pt x="835812" y="398437"/>
                  </a:moveTo>
                  <a:lnTo>
                    <a:pt x="68516" y="398437"/>
                  </a:lnTo>
                  <a:lnTo>
                    <a:pt x="41849" y="393058"/>
                  </a:lnTo>
                  <a:lnTo>
                    <a:pt x="20070" y="378390"/>
                  </a:lnTo>
                  <a:lnTo>
                    <a:pt x="5385" y="356635"/>
                  </a:lnTo>
                  <a:lnTo>
                    <a:pt x="0" y="329996"/>
                  </a:lnTo>
                  <a:lnTo>
                    <a:pt x="0" y="68427"/>
                  </a:lnTo>
                  <a:lnTo>
                    <a:pt x="5385" y="41790"/>
                  </a:lnTo>
                  <a:lnTo>
                    <a:pt x="20070" y="20040"/>
                  </a:lnTo>
                  <a:lnTo>
                    <a:pt x="41849" y="5376"/>
                  </a:lnTo>
                  <a:lnTo>
                    <a:pt x="68516" y="0"/>
                  </a:lnTo>
                  <a:lnTo>
                    <a:pt x="835812" y="0"/>
                  </a:lnTo>
                  <a:lnTo>
                    <a:pt x="862484" y="5376"/>
                  </a:lnTo>
                  <a:lnTo>
                    <a:pt x="884262" y="20040"/>
                  </a:lnTo>
                  <a:lnTo>
                    <a:pt x="898945" y="41790"/>
                  </a:lnTo>
                  <a:lnTo>
                    <a:pt x="904328" y="68427"/>
                  </a:lnTo>
                  <a:lnTo>
                    <a:pt x="904328" y="329996"/>
                  </a:lnTo>
                  <a:lnTo>
                    <a:pt x="898945" y="356635"/>
                  </a:lnTo>
                  <a:lnTo>
                    <a:pt x="884262" y="378390"/>
                  </a:lnTo>
                  <a:lnTo>
                    <a:pt x="862484" y="393058"/>
                  </a:lnTo>
                  <a:lnTo>
                    <a:pt x="835812" y="398437"/>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9" name="Graphic 113">
              <a:extLst>
                <a:ext uri="{FF2B5EF4-FFF2-40B4-BE49-F238E27FC236}">
                  <a16:creationId xmlns:a16="http://schemas.microsoft.com/office/drawing/2014/main" id="{471D1C20-352A-411B-A549-9B8241E568A9}"/>
                </a:ext>
              </a:extLst>
            </p:cNvPr>
            <p:cNvSpPr/>
            <p:nvPr/>
          </p:nvSpPr>
          <p:spPr>
            <a:xfrm>
              <a:off x="153758" y="1285036"/>
              <a:ext cx="2399665" cy="1344930"/>
            </a:xfrm>
            <a:custGeom>
              <a:avLst/>
              <a:gdLst/>
              <a:ahLst/>
              <a:cxnLst/>
              <a:rect l="l" t="t" r="r" b="b"/>
              <a:pathLst>
                <a:path w="2399665" h="1344930">
                  <a:moveTo>
                    <a:pt x="0" y="585495"/>
                  </a:moveTo>
                  <a:lnTo>
                    <a:pt x="5385" y="558858"/>
                  </a:lnTo>
                  <a:lnTo>
                    <a:pt x="20070" y="537108"/>
                  </a:lnTo>
                  <a:lnTo>
                    <a:pt x="41849" y="522444"/>
                  </a:lnTo>
                  <a:lnTo>
                    <a:pt x="68516" y="517067"/>
                  </a:lnTo>
                  <a:lnTo>
                    <a:pt x="835812" y="517067"/>
                  </a:lnTo>
                  <a:lnTo>
                    <a:pt x="862484" y="522444"/>
                  </a:lnTo>
                  <a:lnTo>
                    <a:pt x="884262" y="537108"/>
                  </a:lnTo>
                  <a:lnTo>
                    <a:pt x="898945" y="558858"/>
                  </a:lnTo>
                  <a:lnTo>
                    <a:pt x="904328" y="585495"/>
                  </a:lnTo>
                  <a:lnTo>
                    <a:pt x="904328" y="847064"/>
                  </a:lnTo>
                  <a:lnTo>
                    <a:pt x="898945" y="873703"/>
                  </a:lnTo>
                  <a:lnTo>
                    <a:pt x="884262" y="895457"/>
                  </a:lnTo>
                  <a:lnTo>
                    <a:pt x="862484" y="910126"/>
                  </a:lnTo>
                  <a:lnTo>
                    <a:pt x="835812" y="915504"/>
                  </a:lnTo>
                  <a:lnTo>
                    <a:pt x="68516" y="915504"/>
                  </a:lnTo>
                  <a:lnTo>
                    <a:pt x="41849" y="910126"/>
                  </a:lnTo>
                  <a:lnTo>
                    <a:pt x="20070" y="895457"/>
                  </a:lnTo>
                  <a:lnTo>
                    <a:pt x="5385" y="873703"/>
                  </a:lnTo>
                  <a:lnTo>
                    <a:pt x="0" y="847064"/>
                  </a:lnTo>
                  <a:lnTo>
                    <a:pt x="0" y="585495"/>
                  </a:lnTo>
                </a:path>
                <a:path w="2399665" h="1344930">
                  <a:moveTo>
                    <a:pt x="417144" y="0"/>
                  </a:moveTo>
                  <a:lnTo>
                    <a:pt x="444550" y="514019"/>
                  </a:lnTo>
                </a:path>
                <a:path w="2399665" h="1344930">
                  <a:moveTo>
                    <a:pt x="444550" y="514019"/>
                  </a:moveTo>
                  <a:lnTo>
                    <a:pt x="484136" y="401485"/>
                  </a:lnTo>
                </a:path>
                <a:path w="2399665" h="1344930">
                  <a:moveTo>
                    <a:pt x="444550" y="514019"/>
                  </a:moveTo>
                  <a:lnTo>
                    <a:pt x="392785" y="407568"/>
                  </a:lnTo>
                </a:path>
                <a:path w="2399665" h="1344930">
                  <a:moveTo>
                    <a:pt x="456730" y="924623"/>
                  </a:moveTo>
                  <a:lnTo>
                    <a:pt x="456730" y="1344358"/>
                  </a:lnTo>
                </a:path>
                <a:path w="2399665" h="1344930">
                  <a:moveTo>
                    <a:pt x="456730" y="1344358"/>
                  </a:moveTo>
                  <a:lnTo>
                    <a:pt x="502399" y="1234859"/>
                  </a:lnTo>
                </a:path>
                <a:path w="2399665" h="1344930">
                  <a:moveTo>
                    <a:pt x="456730" y="1344358"/>
                  </a:moveTo>
                  <a:lnTo>
                    <a:pt x="411060" y="1234859"/>
                  </a:lnTo>
                </a:path>
                <a:path w="2399665" h="1344930">
                  <a:moveTo>
                    <a:pt x="913460" y="729970"/>
                  </a:moveTo>
                  <a:lnTo>
                    <a:pt x="2353678" y="760387"/>
                  </a:lnTo>
                </a:path>
                <a:path w="2399665" h="1344930">
                  <a:moveTo>
                    <a:pt x="2353678" y="760387"/>
                  </a:moveTo>
                  <a:lnTo>
                    <a:pt x="2353678" y="1292644"/>
                  </a:lnTo>
                </a:path>
                <a:path w="2399665" h="1344930">
                  <a:moveTo>
                    <a:pt x="2353678" y="1292644"/>
                  </a:moveTo>
                  <a:lnTo>
                    <a:pt x="2399347" y="1183157"/>
                  </a:lnTo>
                </a:path>
                <a:path w="2399665" h="1344930">
                  <a:moveTo>
                    <a:pt x="2353678" y="1292644"/>
                  </a:moveTo>
                  <a:lnTo>
                    <a:pt x="2307996" y="1183157"/>
                  </a:lnTo>
                </a:path>
              </a:pathLst>
            </a:custGeom>
            <a:ln w="3048">
              <a:solidFill>
                <a:srgbClr val="990033"/>
              </a:solidFill>
              <a:prstDash val="solid"/>
            </a:ln>
          </p:spPr>
          <p:txBody>
            <a:bodyPr wrap="square" lIns="0" tIns="0" rIns="0" bIns="0" rtlCol="0">
              <a:prstTxWarp prst="textNoShape">
                <a:avLst/>
              </a:prstTxWarp>
              <a:noAutofit/>
            </a:bodyPr>
            <a:lstStyle/>
            <a:p>
              <a:endParaRPr lang="en-US"/>
            </a:p>
          </p:txBody>
        </p:sp>
        <p:sp>
          <p:nvSpPr>
            <p:cNvPr id="10" name="Graphic 114">
              <a:extLst>
                <a:ext uri="{FF2B5EF4-FFF2-40B4-BE49-F238E27FC236}">
                  <a16:creationId xmlns:a16="http://schemas.microsoft.com/office/drawing/2014/main" id="{70ECF4A8-D3C7-4F7B-B274-557DEB655AA2}"/>
                </a:ext>
              </a:extLst>
            </p:cNvPr>
            <p:cNvSpPr/>
            <p:nvPr/>
          </p:nvSpPr>
          <p:spPr>
            <a:xfrm>
              <a:off x="153758" y="2629395"/>
              <a:ext cx="904875" cy="398780"/>
            </a:xfrm>
            <a:custGeom>
              <a:avLst/>
              <a:gdLst/>
              <a:ahLst/>
              <a:cxnLst/>
              <a:rect l="l" t="t" r="r" b="b"/>
              <a:pathLst>
                <a:path w="904875" h="398780">
                  <a:moveTo>
                    <a:pt x="835812" y="398437"/>
                  </a:moveTo>
                  <a:lnTo>
                    <a:pt x="68516" y="398437"/>
                  </a:lnTo>
                  <a:lnTo>
                    <a:pt x="41849" y="393058"/>
                  </a:lnTo>
                  <a:lnTo>
                    <a:pt x="20070" y="378390"/>
                  </a:lnTo>
                  <a:lnTo>
                    <a:pt x="5385" y="356635"/>
                  </a:lnTo>
                  <a:lnTo>
                    <a:pt x="0" y="329996"/>
                  </a:lnTo>
                  <a:lnTo>
                    <a:pt x="0" y="68427"/>
                  </a:lnTo>
                  <a:lnTo>
                    <a:pt x="5385" y="41790"/>
                  </a:lnTo>
                  <a:lnTo>
                    <a:pt x="20070" y="20040"/>
                  </a:lnTo>
                  <a:lnTo>
                    <a:pt x="41849" y="5376"/>
                  </a:lnTo>
                  <a:lnTo>
                    <a:pt x="68516" y="0"/>
                  </a:lnTo>
                  <a:lnTo>
                    <a:pt x="835812" y="0"/>
                  </a:lnTo>
                  <a:lnTo>
                    <a:pt x="862484" y="5376"/>
                  </a:lnTo>
                  <a:lnTo>
                    <a:pt x="884262" y="20040"/>
                  </a:lnTo>
                  <a:lnTo>
                    <a:pt x="898945" y="41790"/>
                  </a:lnTo>
                  <a:lnTo>
                    <a:pt x="904328" y="68427"/>
                  </a:lnTo>
                  <a:lnTo>
                    <a:pt x="904328" y="329996"/>
                  </a:lnTo>
                  <a:lnTo>
                    <a:pt x="898945" y="356635"/>
                  </a:lnTo>
                  <a:lnTo>
                    <a:pt x="884262" y="378390"/>
                  </a:lnTo>
                  <a:lnTo>
                    <a:pt x="862484" y="393058"/>
                  </a:lnTo>
                  <a:lnTo>
                    <a:pt x="835812" y="398437"/>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1" name="Graphic 115">
              <a:extLst>
                <a:ext uri="{FF2B5EF4-FFF2-40B4-BE49-F238E27FC236}">
                  <a16:creationId xmlns:a16="http://schemas.microsoft.com/office/drawing/2014/main" id="{8BD1F346-D3AA-4F75-80EF-14FE01B60E30}"/>
                </a:ext>
              </a:extLst>
            </p:cNvPr>
            <p:cNvSpPr/>
            <p:nvPr/>
          </p:nvSpPr>
          <p:spPr>
            <a:xfrm>
              <a:off x="153758" y="2209660"/>
              <a:ext cx="904875" cy="1198880"/>
            </a:xfrm>
            <a:custGeom>
              <a:avLst/>
              <a:gdLst/>
              <a:ahLst/>
              <a:cxnLst/>
              <a:rect l="l" t="t" r="r" b="b"/>
              <a:pathLst>
                <a:path w="904875" h="1198880">
                  <a:moveTo>
                    <a:pt x="0" y="488162"/>
                  </a:moveTo>
                  <a:lnTo>
                    <a:pt x="5385" y="461525"/>
                  </a:lnTo>
                  <a:lnTo>
                    <a:pt x="20070" y="439775"/>
                  </a:lnTo>
                  <a:lnTo>
                    <a:pt x="41849" y="425111"/>
                  </a:lnTo>
                  <a:lnTo>
                    <a:pt x="68516" y="419735"/>
                  </a:lnTo>
                  <a:lnTo>
                    <a:pt x="835812" y="419735"/>
                  </a:lnTo>
                  <a:lnTo>
                    <a:pt x="862484" y="425111"/>
                  </a:lnTo>
                  <a:lnTo>
                    <a:pt x="884262" y="439775"/>
                  </a:lnTo>
                  <a:lnTo>
                    <a:pt x="898945" y="461525"/>
                  </a:lnTo>
                  <a:lnTo>
                    <a:pt x="904328" y="488162"/>
                  </a:lnTo>
                  <a:lnTo>
                    <a:pt x="904328" y="749731"/>
                  </a:lnTo>
                  <a:lnTo>
                    <a:pt x="898945" y="776370"/>
                  </a:lnTo>
                  <a:lnTo>
                    <a:pt x="884262" y="798125"/>
                  </a:lnTo>
                  <a:lnTo>
                    <a:pt x="862484" y="812793"/>
                  </a:lnTo>
                  <a:lnTo>
                    <a:pt x="835812" y="818172"/>
                  </a:lnTo>
                  <a:lnTo>
                    <a:pt x="68516" y="818172"/>
                  </a:lnTo>
                  <a:lnTo>
                    <a:pt x="41849" y="812793"/>
                  </a:lnTo>
                  <a:lnTo>
                    <a:pt x="20070" y="798125"/>
                  </a:lnTo>
                  <a:lnTo>
                    <a:pt x="5385" y="776370"/>
                  </a:lnTo>
                  <a:lnTo>
                    <a:pt x="0" y="749731"/>
                  </a:lnTo>
                  <a:lnTo>
                    <a:pt x="0" y="488162"/>
                  </a:lnTo>
                </a:path>
                <a:path w="904875" h="1198880">
                  <a:moveTo>
                    <a:pt x="468909" y="827290"/>
                  </a:moveTo>
                  <a:lnTo>
                    <a:pt x="490220" y="1198359"/>
                  </a:lnTo>
                </a:path>
                <a:path w="904875" h="1198880">
                  <a:moveTo>
                    <a:pt x="490220" y="1198359"/>
                  </a:moveTo>
                  <a:lnTo>
                    <a:pt x="529805" y="1085824"/>
                  </a:lnTo>
                </a:path>
                <a:path w="904875" h="1198880">
                  <a:moveTo>
                    <a:pt x="490220" y="1198359"/>
                  </a:moveTo>
                  <a:lnTo>
                    <a:pt x="438467" y="1091907"/>
                  </a:lnTo>
                </a:path>
                <a:path w="904875" h="1198880">
                  <a:moveTo>
                    <a:pt x="456730" y="0"/>
                  </a:moveTo>
                  <a:lnTo>
                    <a:pt x="456730" y="419735"/>
                  </a:lnTo>
                </a:path>
                <a:path w="904875" h="1198880">
                  <a:moveTo>
                    <a:pt x="456730" y="419735"/>
                  </a:moveTo>
                  <a:lnTo>
                    <a:pt x="502399" y="310235"/>
                  </a:lnTo>
                </a:path>
                <a:path w="904875" h="1198880">
                  <a:moveTo>
                    <a:pt x="456730" y="419735"/>
                  </a:moveTo>
                  <a:lnTo>
                    <a:pt x="411060" y="310235"/>
                  </a:lnTo>
                </a:path>
              </a:pathLst>
            </a:custGeom>
            <a:ln w="3048">
              <a:solidFill>
                <a:srgbClr val="990033"/>
              </a:solidFill>
              <a:prstDash val="solid"/>
            </a:ln>
          </p:spPr>
          <p:txBody>
            <a:bodyPr wrap="square" lIns="0" tIns="0" rIns="0" bIns="0" rtlCol="0">
              <a:prstTxWarp prst="textNoShape">
                <a:avLst/>
              </a:prstTxWarp>
              <a:noAutofit/>
            </a:bodyPr>
            <a:lstStyle/>
            <a:p>
              <a:endParaRPr lang="en-US"/>
            </a:p>
          </p:txBody>
        </p:sp>
        <p:sp>
          <p:nvSpPr>
            <p:cNvPr id="12" name="Graphic 116">
              <a:extLst>
                <a:ext uri="{FF2B5EF4-FFF2-40B4-BE49-F238E27FC236}">
                  <a16:creationId xmlns:a16="http://schemas.microsoft.com/office/drawing/2014/main" id="{48C622C1-1098-4B4D-B613-7F06F5AD38B9}"/>
                </a:ext>
              </a:extLst>
            </p:cNvPr>
            <p:cNvSpPr/>
            <p:nvPr/>
          </p:nvSpPr>
          <p:spPr>
            <a:xfrm>
              <a:off x="202476" y="3408019"/>
              <a:ext cx="904875" cy="398780"/>
            </a:xfrm>
            <a:custGeom>
              <a:avLst/>
              <a:gdLst/>
              <a:ahLst/>
              <a:cxnLst/>
              <a:rect l="l" t="t" r="r" b="b"/>
              <a:pathLst>
                <a:path w="904875" h="398780">
                  <a:moveTo>
                    <a:pt x="835812" y="398437"/>
                  </a:moveTo>
                  <a:lnTo>
                    <a:pt x="68516" y="398437"/>
                  </a:lnTo>
                  <a:lnTo>
                    <a:pt x="41849" y="393060"/>
                  </a:lnTo>
                  <a:lnTo>
                    <a:pt x="20070" y="378396"/>
                  </a:lnTo>
                  <a:lnTo>
                    <a:pt x="5385" y="356646"/>
                  </a:lnTo>
                  <a:lnTo>
                    <a:pt x="0" y="330009"/>
                  </a:lnTo>
                  <a:lnTo>
                    <a:pt x="0" y="68440"/>
                  </a:lnTo>
                  <a:lnTo>
                    <a:pt x="5385" y="41801"/>
                  </a:lnTo>
                  <a:lnTo>
                    <a:pt x="20070" y="20046"/>
                  </a:lnTo>
                  <a:lnTo>
                    <a:pt x="41849" y="5378"/>
                  </a:lnTo>
                  <a:lnTo>
                    <a:pt x="68516" y="0"/>
                  </a:lnTo>
                  <a:lnTo>
                    <a:pt x="835812" y="0"/>
                  </a:lnTo>
                  <a:lnTo>
                    <a:pt x="862484" y="5378"/>
                  </a:lnTo>
                  <a:lnTo>
                    <a:pt x="884262" y="20046"/>
                  </a:lnTo>
                  <a:lnTo>
                    <a:pt x="898945" y="41801"/>
                  </a:lnTo>
                  <a:lnTo>
                    <a:pt x="904328" y="68440"/>
                  </a:lnTo>
                  <a:lnTo>
                    <a:pt x="904328" y="330009"/>
                  </a:lnTo>
                  <a:lnTo>
                    <a:pt x="898945" y="356646"/>
                  </a:lnTo>
                  <a:lnTo>
                    <a:pt x="884262" y="378396"/>
                  </a:lnTo>
                  <a:lnTo>
                    <a:pt x="862484" y="393060"/>
                  </a:lnTo>
                  <a:lnTo>
                    <a:pt x="835812" y="398437"/>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3" name="Graphic 117">
              <a:extLst>
                <a:ext uri="{FF2B5EF4-FFF2-40B4-BE49-F238E27FC236}">
                  <a16:creationId xmlns:a16="http://schemas.microsoft.com/office/drawing/2014/main" id="{7BF3766F-92C9-412C-8762-A5F8CCE5447A}"/>
                </a:ext>
              </a:extLst>
            </p:cNvPr>
            <p:cNvSpPr/>
            <p:nvPr/>
          </p:nvSpPr>
          <p:spPr>
            <a:xfrm>
              <a:off x="202476" y="3036951"/>
              <a:ext cx="904875" cy="1149985"/>
            </a:xfrm>
            <a:custGeom>
              <a:avLst/>
              <a:gdLst/>
              <a:ahLst/>
              <a:cxnLst/>
              <a:rect l="l" t="t" r="r" b="b"/>
              <a:pathLst>
                <a:path w="904875" h="1149985">
                  <a:moveTo>
                    <a:pt x="0" y="439508"/>
                  </a:moveTo>
                  <a:lnTo>
                    <a:pt x="5385" y="412870"/>
                  </a:lnTo>
                  <a:lnTo>
                    <a:pt x="20070" y="391115"/>
                  </a:lnTo>
                  <a:lnTo>
                    <a:pt x="41849" y="376447"/>
                  </a:lnTo>
                  <a:lnTo>
                    <a:pt x="68516" y="371068"/>
                  </a:lnTo>
                  <a:lnTo>
                    <a:pt x="835812" y="371068"/>
                  </a:lnTo>
                  <a:lnTo>
                    <a:pt x="862484" y="376447"/>
                  </a:lnTo>
                  <a:lnTo>
                    <a:pt x="884262" y="391115"/>
                  </a:lnTo>
                  <a:lnTo>
                    <a:pt x="898945" y="412870"/>
                  </a:lnTo>
                  <a:lnTo>
                    <a:pt x="904328" y="439508"/>
                  </a:lnTo>
                  <a:lnTo>
                    <a:pt x="904328" y="701078"/>
                  </a:lnTo>
                  <a:lnTo>
                    <a:pt x="898945" y="727714"/>
                  </a:lnTo>
                  <a:lnTo>
                    <a:pt x="884262" y="749465"/>
                  </a:lnTo>
                  <a:lnTo>
                    <a:pt x="862484" y="764128"/>
                  </a:lnTo>
                  <a:lnTo>
                    <a:pt x="835812" y="769505"/>
                  </a:lnTo>
                  <a:lnTo>
                    <a:pt x="68516" y="769505"/>
                  </a:lnTo>
                  <a:lnTo>
                    <a:pt x="41849" y="764128"/>
                  </a:lnTo>
                  <a:lnTo>
                    <a:pt x="20070" y="749465"/>
                  </a:lnTo>
                  <a:lnTo>
                    <a:pt x="5385" y="727714"/>
                  </a:lnTo>
                  <a:lnTo>
                    <a:pt x="0" y="701078"/>
                  </a:lnTo>
                  <a:lnTo>
                    <a:pt x="0" y="439508"/>
                  </a:lnTo>
                </a:path>
                <a:path w="904875" h="1149985">
                  <a:moveTo>
                    <a:pt x="420192" y="0"/>
                  </a:moveTo>
                  <a:lnTo>
                    <a:pt x="441502" y="371068"/>
                  </a:lnTo>
                </a:path>
                <a:path w="904875" h="1149985">
                  <a:moveTo>
                    <a:pt x="441502" y="371068"/>
                  </a:moveTo>
                  <a:lnTo>
                    <a:pt x="481088" y="258533"/>
                  </a:lnTo>
                </a:path>
                <a:path w="904875" h="1149985">
                  <a:moveTo>
                    <a:pt x="441502" y="371068"/>
                  </a:moveTo>
                  <a:lnTo>
                    <a:pt x="389750" y="264617"/>
                  </a:lnTo>
                </a:path>
                <a:path w="904875" h="1149985">
                  <a:moveTo>
                    <a:pt x="468909" y="778637"/>
                  </a:moveTo>
                  <a:lnTo>
                    <a:pt x="490232" y="1149705"/>
                  </a:lnTo>
                </a:path>
                <a:path w="904875" h="1149985">
                  <a:moveTo>
                    <a:pt x="490232" y="1149705"/>
                  </a:moveTo>
                  <a:lnTo>
                    <a:pt x="529805" y="1037158"/>
                  </a:lnTo>
                </a:path>
                <a:path w="904875" h="1149985">
                  <a:moveTo>
                    <a:pt x="490232" y="1149705"/>
                  </a:moveTo>
                  <a:lnTo>
                    <a:pt x="438467" y="1043241"/>
                  </a:lnTo>
                </a:path>
              </a:pathLst>
            </a:custGeom>
            <a:ln w="3048">
              <a:solidFill>
                <a:srgbClr val="990033"/>
              </a:solidFill>
              <a:prstDash val="solid"/>
            </a:ln>
          </p:spPr>
          <p:txBody>
            <a:bodyPr wrap="square" lIns="0" tIns="0" rIns="0" bIns="0" rtlCol="0">
              <a:prstTxWarp prst="textNoShape">
                <a:avLst/>
              </a:prstTxWarp>
              <a:noAutofit/>
            </a:bodyPr>
            <a:lstStyle/>
            <a:p>
              <a:endParaRPr lang="en-US"/>
            </a:p>
          </p:txBody>
        </p:sp>
        <p:sp>
          <p:nvSpPr>
            <p:cNvPr id="14" name="Graphic 118">
              <a:extLst>
                <a:ext uri="{FF2B5EF4-FFF2-40B4-BE49-F238E27FC236}">
                  <a16:creationId xmlns:a16="http://schemas.microsoft.com/office/drawing/2014/main" id="{01A25F05-5B9E-4633-B660-C18CBEC7DB15}"/>
                </a:ext>
              </a:extLst>
            </p:cNvPr>
            <p:cNvSpPr/>
            <p:nvPr/>
          </p:nvSpPr>
          <p:spPr>
            <a:xfrm>
              <a:off x="251193" y="4186656"/>
              <a:ext cx="904875" cy="398780"/>
            </a:xfrm>
            <a:custGeom>
              <a:avLst/>
              <a:gdLst/>
              <a:ahLst/>
              <a:cxnLst/>
              <a:rect l="l" t="t" r="r" b="b"/>
              <a:pathLst>
                <a:path w="904875" h="398780">
                  <a:moveTo>
                    <a:pt x="835812" y="398437"/>
                  </a:moveTo>
                  <a:lnTo>
                    <a:pt x="68516" y="398437"/>
                  </a:lnTo>
                  <a:lnTo>
                    <a:pt x="41849" y="393058"/>
                  </a:lnTo>
                  <a:lnTo>
                    <a:pt x="20070" y="378390"/>
                  </a:lnTo>
                  <a:lnTo>
                    <a:pt x="5385" y="356635"/>
                  </a:lnTo>
                  <a:lnTo>
                    <a:pt x="0" y="329996"/>
                  </a:lnTo>
                  <a:lnTo>
                    <a:pt x="0" y="68427"/>
                  </a:lnTo>
                  <a:lnTo>
                    <a:pt x="5385" y="41790"/>
                  </a:lnTo>
                  <a:lnTo>
                    <a:pt x="20070" y="20040"/>
                  </a:lnTo>
                  <a:lnTo>
                    <a:pt x="41849" y="5376"/>
                  </a:lnTo>
                  <a:lnTo>
                    <a:pt x="68516" y="0"/>
                  </a:lnTo>
                  <a:lnTo>
                    <a:pt x="835812" y="0"/>
                  </a:lnTo>
                  <a:lnTo>
                    <a:pt x="862484" y="5376"/>
                  </a:lnTo>
                  <a:lnTo>
                    <a:pt x="884262" y="20040"/>
                  </a:lnTo>
                  <a:lnTo>
                    <a:pt x="898945" y="41790"/>
                  </a:lnTo>
                  <a:lnTo>
                    <a:pt x="904328" y="68427"/>
                  </a:lnTo>
                  <a:lnTo>
                    <a:pt x="904328" y="329996"/>
                  </a:lnTo>
                  <a:lnTo>
                    <a:pt x="898945" y="356635"/>
                  </a:lnTo>
                  <a:lnTo>
                    <a:pt x="884262" y="378390"/>
                  </a:lnTo>
                  <a:lnTo>
                    <a:pt x="862484" y="393058"/>
                  </a:lnTo>
                  <a:lnTo>
                    <a:pt x="835812" y="398437"/>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5" name="Graphic 119">
              <a:extLst>
                <a:ext uri="{FF2B5EF4-FFF2-40B4-BE49-F238E27FC236}">
                  <a16:creationId xmlns:a16="http://schemas.microsoft.com/office/drawing/2014/main" id="{4648A5B4-47DE-4AAA-8281-B9451A4E0F3C}"/>
                </a:ext>
              </a:extLst>
            </p:cNvPr>
            <p:cNvSpPr/>
            <p:nvPr/>
          </p:nvSpPr>
          <p:spPr>
            <a:xfrm>
              <a:off x="251193" y="3815588"/>
              <a:ext cx="2369185" cy="1198880"/>
            </a:xfrm>
            <a:custGeom>
              <a:avLst/>
              <a:gdLst/>
              <a:ahLst/>
              <a:cxnLst/>
              <a:rect l="l" t="t" r="r" b="b"/>
              <a:pathLst>
                <a:path w="2369185" h="1198880">
                  <a:moveTo>
                    <a:pt x="0" y="439496"/>
                  </a:moveTo>
                  <a:lnTo>
                    <a:pt x="5385" y="412859"/>
                  </a:lnTo>
                  <a:lnTo>
                    <a:pt x="20070" y="391109"/>
                  </a:lnTo>
                  <a:lnTo>
                    <a:pt x="41849" y="376445"/>
                  </a:lnTo>
                  <a:lnTo>
                    <a:pt x="68516" y="371068"/>
                  </a:lnTo>
                  <a:lnTo>
                    <a:pt x="835812" y="371068"/>
                  </a:lnTo>
                  <a:lnTo>
                    <a:pt x="862484" y="376445"/>
                  </a:lnTo>
                  <a:lnTo>
                    <a:pt x="884262" y="391109"/>
                  </a:lnTo>
                  <a:lnTo>
                    <a:pt x="898945" y="412859"/>
                  </a:lnTo>
                  <a:lnTo>
                    <a:pt x="904328" y="439496"/>
                  </a:lnTo>
                  <a:lnTo>
                    <a:pt x="904328" y="701065"/>
                  </a:lnTo>
                  <a:lnTo>
                    <a:pt x="898945" y="727704"/>
                  </a:lnTo>
                  <a:lnTo>
                    <a:pt x="884262" y="749458"/>
                  </a:lnTo>
                  <a:lnTo>
                    <a:pt x="862484" y="764126"/>
                  </a:lnTo>
                  <a:lnTo>
                    <a:pt x="835812" y="769505"/>
                  </a:lnTo>
                  <a:lnTo>
                    <a:pt x="68516" y="769505"/>
                  </a:lnTo>
                  <a:lnTo>
                    <a:pt x="41849" y="764126"/>
                  </a:lnTo>
                  <a:lnTo>
                    <a:pt x="20070" y="749458"/>
                  </a:lnTo>
                  <a:lnTo>
                    <a:pt x="5385" y="727704"/>
                  </a:lnTo>
                  <a:lnTo>
                    <a:pt x="0" y="701065"/>
                  </a:lnTo>
                  <a:lnTo>
                    <a:pt x="0" y="439496"/>
                  </a:lnTo>
                </a:path>
                <a:path w="2369185" h="1198880">
                  <a:moveTo>
                    <a:pt x="420192" y="0"/>
                  </a:moveTo>
                  <a:lnTo>
                    <a:pt x="441515" y="371068"/>
                  </a:lnTo>
                </a:path>
                <a:path w="2369185" h="1198880">
                  <a:moveTo>
                    <a:pt x="441515" y="371068"/>
                  </a:moveTo>
                  <a:lnTo>
                    <a:pt x="481088" y="258521"/>
                  </a:lnTo>
                </a:path>
                <a:path w="2369185" h="1198880">
                  <a:moveTo>
                    <a:pt x="441515" y="371068"/>
                  </a:moveTo>
                  <a:lnTo>
                    <a:pt x="389750" y="264604"/>
                  </a:lnTo>
                </a:path>
                <a:path w="2369185" h="1198880">
                  <a:moveTo>
                    <a:pt x="465874" y="775588"/>
                  </a:moveTo>
                  <a:lnTo>
                    <a:pt x="493268" y="1198359"/>
                  </a:lnTo>
                </a:path>
                <a:path w="2369185" h="1198880">
                  <a:moveTo>
                    <a:pt x="493268" y="1198359"/>
                  </a:moveTo>
                  <a:lnTo>
                    <a:pt x="532853" y="1085824"/>
                  </a:lnTo>
                </a:path>
                <a:path w="2369185" h="1198880">
                  <a:moveTo>
                    <a:pt x="493268" y="1198359"/>
                  </a:moveTo>
                  <a:lnTo>
                    <a:pt x="441515" y="1091907"/>
                  </a:lnTo>
                </a:path>
                <a:path w="2369185" h="1198880">
                  <a:moveTo>
                    <a:pt x="913460" y="571804"/>
                  </a:moveTo>
                  <a:lnTo>
                    <a:pt x="2350630" y="568756"/>
                  </a:lnTo>
                </a:path>
                <a:path w="2369185" h="1198880">
                  <a:moveTo>
                    <a:pt x="2350630" y="568756"/>
                  </a:moveTo>
                  <a:lnTo>
                    <a:pt x="2317140" y="45618"/>
                  </a:lnTo>
                </a:path>
                <a:path w="2369185" h="1198880">
                  <a:moveTo>
                    <a:pt x="2317140" y="45618"/>
                  </a:moveTo>
                  <a:lnTo>
                    <a:pt x="2368892" y="152069"/>
                  </a:lnTo>
                </a:path>
                <a:path w="2369185" h="1198880">
                  <a:moveTo>
                    <a:pt x="2317140" y="45618"/>
                  </a:moveTo>
                  <a:lnTo>
                    <a:pt x="2277554" y="158153"/>
                  </a:lnTo>
                </a:path>
              </a:pathLst>
            </a:custGeom>
            <a:ln w="3048">
              <a:solidFill>
                <a:srgbClr val="990033"/>
              </a:solidFill>
              <a:prstDash val="solid"/>
            </a:ln>
          </p:spPr>
          <p:txBody>
            <a:bodyPr wrap="square" lIns="0" tIns="0" rIns="0" bIns="0" rtlCol="0">
              <a:prstTxWarp prst="textNoShape">
                <a:avLst/>
              </a:prstTxWarp>
              <a:noAutofit/>
            </a:bodyPr>
            <a:lstStyle/>
            <a:p>
              <a:endParaRPr lang="en-US"/>
            </a:p>
          </p:txBody>
        </p:sp>
        <p:sp>
          <p:nvSpPr>
            <p:cNvPr id="16" name="Graphic 120">
              <a:extLst>
                <a:ext uri="{FF2B5EF4-FFF2-40B4-BE49-F238E27FC236}">
                  <a16:creationId xmlns:a16="http://schemas.microsoft.com/office/drawing/2014/main" id="{30B85D9A-79EE-4E86-A772-97B4334CCCCE}"/>
                </a:ext>
              </a:extLst>
            </p:cNvPr>
            <p:cNvSpPr/>
            <p:nvPr/>
          </p:nvSpPr>
          <p:spPr>
            <a:xfrm>
              <a:off x="299923" y="5013947"/>
              <a:ext cx="904875" cy="398780"/>
            </a:xfrm>
            <a:custGeom>
              <a:avLst/>
              <a:gdLst/>
              <a:ahLst/>
              <a:cxnLst/>
              <a:rect l="l" t="t" r="r" b="b"/>
              <a:pathLst>
                <a:path w="904875" h="398780">
                  <a:moveTo>
                    <a:pt x="835799" y="398437"/>
                  </a:moveTo>
                  <a:lnTo>
                    <a:pt x="68503" y="398437"/>
                  </a:lnTo>
                  <a:lnTo>
                    <a:pt x="41839" y="393058"/>
                  </a:lnTo>
                  <a:lnTo>
                    <a:pt x="20064" y="378390"/>
                  </a:lnTo>
                  <a:lnTo>
                    <a:pt x="5383" y="356635"/>
                  </a:lnTo>
                  <a:lnTo>
                    <a:pt x="0" y="329996"/>
                  </a:lnTo>
                  <a:lnTo>
                    <a:pt x="0" y="68427"/>
                  </a:lnTo>
                  <a:lnTo>
                    <a:pt x="5383" y="41790"/>
                  </a:lnTo>
                  <a:lnTo>
                    <a:pt x="20064" y="20040"/>
                  </a:lnTo>
                  <a:lnTo>
                    <a:pt x="41839" y="5376"/>
                  </a:lnTo>
                  <a:lnTo>
                    <a:pt x="68503" y="0"/>
                  </a:lnTo>
                  <a:lnTo>
                    <a:pt x="835799" y="0"/>
                  </a:lnTo>
                  <a:lnTo>
                    <a:pt x="862471" y="5376"/>
                  </a:lnTo>
                  <a:lnTo>
                    <a:pt x="884250" y="20040"/>
                  </a:lnTo>
                  <a:lnTo>
                    <a:pt x="898932" y="41790"/>
                  </a:lnTo>
                  <a:lnTo>
                    <a:pt x="904316" y="68427"/>
                  </a:lnTo>
                  <a:lnTo>
                    <a:pt x="904316" y="329996"/>
                  </a:lnTo>
                  <a:lnTo>
                    <a:pt x="898932" y="356635"/>
                  </a:lnTo>
                  <a:lnTo>
                    <a:pt x="884250" y="378390"/>
                  </a:lnTo>
                  <a:lnTo>
                    <a:pt x="862471" y="393058"/>
                  </a:lnTo>
                  <a:lnTo>
                    <a:pt x="835799" y="398437"/>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7" name="Graphic 121">
              <a:extLst>
                <a:ext uri="{FF2B5EF4-FFF2-40B4-BE49-F238E27FC236}">
                  <a16:creationId xmlns:a16="http://schemas.microsoft.com/office/drawing/2014/main" id="{AAE25101-D671-4B03-AC6E-98C576989F5B}"/>
                </a:ext>
              </a:extLst>
            </p:cNvPr>
            <p:cNvSpPr/>
            <p:nvPr/>
          </p:nvSpPr>
          <p:spPr>
            <a:xfrm>
              <a:off x="299923" y="4591177"/>
              <a:ext cx="904875" cy="821690"/>
            </a:xfrm>
            <a:custGeom>
              <a:avLst/>
              <a:gdLst/>
              <a:ahLst/>
              <a:cxnLst/>
              <a:rect l="l" t="t" r="r" b="b"/>
              <a:pathLst>
                <a:path w="904875" h="821690">
                  <a:moveTo>
                    <a:pt x="0" y="491197"/>
                  </a:moveTo>
                  <a:lnTo>
                    <a:pt x="5383" y="464561"/>
                  </a:lnTo>
                  <a:lnTo>
                    <a:pt x="20064" y="442810"/>
                  </a:lnTo>
                  <a:lnTo>
                    <a:pt x="41839" y="428147"/>
                  </a:lnTo>
                  <a:lnTo>
                    <a:pt x="68503" y="422770"/>
                  </a:lnTo>
                  <a:lnTo>
                    <a:pt x="835799" y="422770"/>
                  </a:lnTo>
                  <a:lnTo>
                    <a:pt x="862471" y="428147"/>
                  </a:lnTo>
                  <a:lnTo>
                    <a:pt x="884250" y="442810"/>
                  </a:lnTo>
                  <a:lnTo>
                    <a:pt x="898932" y="464561"/>
                  </a:lnTo>
                  <a:lnTo>
                    <a:pt x="904316" y="491197"/>
                  </a:lnTo>
                  <a:lnTo>
                    <a:pt x="904316" y="752767"/>
                  </a:lnTo>
                  <a:lnTo>
                    <a:pt x="898932" y="779405"/>
                  </a:lnTo>
                  <a:lnTo>
                    <a:pt x="884250" y="801160"/>
                  </a:lnTo>
                  <a:lnTo>
                    <a:pt x="862471" y="815828"/>
                  </a:lnTo>
                  <a:lnTo>
                    <a:pt x="835799" y="821207"/>
                  </a:lnTo>
                  <a:lnTo>
                    <a:pt x="68503" y="821207"/>
                  </a:lnTo>
                  <a:lnTo>
                    <a:pt x="41839" y="815828"/>
                  </a:lnTo>
                  <a:lnTo>
                    <a:pt x="20064" y="801160"/>
                  </a:lnTo>
                  <a:lnTo>
                    <a:pt x="5383" y="779405"/>
                  </a:lnTo>
                  <a:lnTo>
                    <a:pt x="0" y="752767"/>
                  </a:lnTo>
                  <a:lnTo>
                    <a:pt x="0" y="491197"/>
                  </a:lnTo>
                </a:path>
                <a:path w="904875" h="821690">
                  <a:moveTo>
                    <a:pt x="417144" y="0"/>
                  </a:moveTo>
                  <a:lnTo>
                    <a:pt x="444538" y="422770"/>
                  </a:lnTo>
                </a:path>
                <a:path w="904875" h="821690">
                  <a:moveTo>
                    <a:pt x="444538" y="422770"/>
                  </a:moveTo>
                  <a:lnTo>
                    <a:pt x="484124" y="310235"/>
                  </a:lnTo>
                </a:path>
                <a:path w="904875" h="821690">
                  <a:moveTo>
                    <a:pt x="444538" y="422770"/>
                  </a:moveTo>
                  <a:lnTo>
                    <a:pt x="392785" y="316318"/>
                  </a:lnTo>
                </a:path>
              </a:pathLst>
            </a:custGeom>
            <a:ln w="3048">
              <a:solidFill>
                <a:srgbClr val="990033"/>
              </a:solidFill>
              <a:prstDash val="solid"/>
            </a:ln>
          </p:spPr>
          <p:txBody>
            <a:bodyPr wrap="square" lIns="0" tIns="0" rIns="0" bIns="0" rtlCol="0">
              <a:prstTxWarp prst="textNoShape">
                <a:avLst/>
              </a:prstTxWarp>
              <a:noAutofit/>
            </a:bodyPr>
            <a:lstStyle/>
            <a:p>
              <a:endParaRPr lang="en-US"/>
            </a:p>
          </p:txBody>
        </p:sp>
        <p:sp>
          <p:nvSpPr>
            <p:cNvPr id="18" name="Graphic 122">
              <a:extLst>
                <a:ext uri="{FF2B5EF4-FFF2-40B4-BE49-F238E27FC236}">
                  <a16:creationId xmlns:a16="http://schemas.microsoft.com/office/drawing/2014/main" id="{0AAFE11B-DA67-4367-9710-A82C64545B86}"/>
                </a:ext>
              </a:extLst>
            </p:cNvPr>
            <p:cNvSpPr/>
            <p:nvPr/>
          </p:nvSpPr>
          <p:spPr>
            <a:xfrm>
              <a:off x="2053755" y="2580728"/>
              <a:ext cx="904875" cy="398780"/>
            </a:xfrm>
            <a:custGeom>
              <a:avLst/>
              <a:gdLst/>
              <a:ahLst/>
              <a:cxnLst/>
              <a:rect l="l" t="t" r="r" b="b"/>
              <a:pathLst>
                <a:path w="904875" h="398780">
                  <a:moveTo>
                    <a:pt x="835799" y="398437"/>
                  </a:moveTo>
                  <a:lnTo>
                    <a:pt x="68503" y="398437"/>
                  </a:lnTo>
                  <a:lnTo>
                    <a:pt x="41839" y="393060"/>
                  </a:lnTo>
                  <a:lnTo>
                    <a:pt x="20064" y="378396"/>
                  </a:lnTo>
                  <a:lnTo>
                    <a:pt x="5383" y="356646"/>
                  </a:lnTo>
                  <a:lnTo>
                    <a:pt x="0" y="330009"/>
                  </a:lnTo>
                  <a:lnTo>
                    <a:pt x="0" y="68427"/>
                  </a:lnTo>
                  <a:lnTo>
                    <a:pt x="5383" y="41790"/>
                  </a:lnTo>
                  <a:lnTo>
                    <a:pt x="20064" y="20040"/>
                  </a:lnTo>
                  <a:lnTo>
                    <a:pt x="41839" y="5376"/>
                  </a:lnTo>
                  <a:lnTo>
                    <a:pt x="68503" y="0"/>
                  </a:lnTo>
                  <a:lnTo>
                    <a:pt x="835799" y="0"/>
                  </a:lnTo>
                  <a:lnTo>
                    <a:pt x="862471" y="5376"/>
                  </a:lnTo>
                  <a:lnTo>
                    <a:pt x="884250" y="20040"/>
                  </a:lnTo>
                  <a:lnTo>
                    <a:pt x="898932" y="41790"/>
                  </a:lnTo>
                  <a:lnTo>
                    <a:pt x="904316" y="68427"/>
                  </a:lnTo>
                  <a:lnTo>
                    <a:pt x="904316" y="330009"/>
                  </a:lnTo>
                  <a:lnTo>
                    <a:pt x="898932" y="356646"/>
                  </a:lnTo>
                  <a:lnTo>
                    <a:pt x="884250" y="378396"/>
                  </a:lnTo>
                  <a:lnTo>
                    <a:pt x="862471" y="393060"/>
                  </a:lnTo>
                  <a:lnTo>
                    <a:pt x="835799" y="398437"/>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19" name="Graphic 123">
              <a:extLst>
                <a:ext uri="{FF2B5EF4-FFF2-40B4-BE49-F238E27FC236}">
                  <a16:creationId xmlns:a16="http://schemas.microsoft.com/office/drawing/2014/main" id="{13F572F2-8AF1-4182-9210-CE1E0C2155D4}"/>
                </a:ext>
              </a:extLst>
            </p:cNvPr>
            <p:cNvSpPr/>
            <p:nvPr/>
          </p:nvSpPr>
          <p:spPr>
            <a:xfrm>
              <a:off x="1067219" y="2015007"/>
              <a:ext cx="1891030" cy="1442085"/>
            </a:xfrm>
            <a:custGeom>
              <a:avLst/>
              <a:gdLst/>
              <a:ahLst/>
              <a:cxnLst/>
              <a:rect l="l" t="t" r="r" b="b"/>
              <a:pathLst>
                <a:path w="1891030" h="1442085">
                  <a:moveTo>
                    <a:pt x="986536" y="634149"/>
                  </a:moveTo>
                  <a:lnTo>
                    <a:pt x="991919" y="607512"/>
                  </a:lnTo>
                  <a:lnTo>
                    <a:pt x="1006600" y="585762"/>
                  </a:lnTo>
                  <a:lnTo>
                    <a:pt x="1028375" y="571098"/>
                  </a:lnTo>
                  <a:lnTo>
                    <a:pt x="1055039" y="565721"/>
                  </a:lnTo>
                  <a:lnTo>
                    <a:pt x="1822335" y="565721"/>
                  </a:lnTo>
                  <a:lnTo>
                    <a:pt x="1849007" y="571098"/>
                  </a:lnTo>
                  <a:lnTo>
                    <a:pt x="1870786" y="585762"/>
                  </a:lnTo>
                  <a:lnTo>
                    <a:pt x="1885468" y="607512"/>
                  </a:lnTo>
                  <a:lnTo>
                    <a:pt x="1890852" y="634149"/>
                  </a:lnTo>
                  <a:lnTo>
                    <a:pt x="1890852" y="895730"/>
                  </a:lnTo>
                  <a:lnTo>
                    <a:pt x="1885468" y="922367"/>
                  </a:lnTo>
                  <a:lnTo>
                    <a:pt x="1870786" y="944117"/>
                  </a:lnTo>
                  <a:lnTo>
                    <a:pt x="1849007" y="958781"/>
                  </a:lnTo>
                  <a:lnTo>
                    <a:pt x="1822335" y="964158"/>
                  </a:lnTo>
                  <a:lnTo>
                    <a:pt x="1055039" y="964158"/>
                  </a:lnTo>
                  <a:lnTo>
                    <a:pt x="1028375" y="958781"/>
                  </a:lnTo>
                  <a:lnTo>
                    <a:pt x="1006600" y="944117"/>
                  </a:lnTo>
                  <a:lnTo>
                    <a:pt x="991919" y="922367"/>
                  </a:lnTo>
                  <a:lnTo>
                    <a:pt x="986536" y="895730"/>
                  </a:lnTo>
                  <a:lnTo>
                    <a:pt x="986536" y="634149"/>
                  </a:lnTo>
                </a:path>
                <a:path w="1891030" h="1442085">
                  <a:moveTo>
                    <a:pt x="0" y="0"/>
                  </a:moveTo>
                  <a:lnTo>
                    <a:pt x="1440218" y="30416"/>
                  </a:lnTo>
                </a:path>
                <a:path w="1891030" h="1442085">
                  <a:moveTo>
                    <a:pt x="1440218" y="30416"/>
                  </a:moveTo>
                  <a:lnTo>
                    <a:pt x="1440218" y="562673"/>
                  </a:lnTo>
                </a:path>
                <a:path w="1891030" h="1442085">
                  <a:moveTo>
                    <a:pt x="1440218" y="562673"/>
                  </a:moveTo>
                  <a:lnTo>
                    <a:pt x="1485887" y="453186"/>
                  </a:lnTo>
                </a:path>
                <a:path w="1891030" h="1442085">
                  <a:moveTo>
                    <a:pt x="1440218" y="562673"/>
                  </a:moveTo>
                  <a:lnTo>
                    <a:pt x="1394536" y="453186"/>
                  </a:lnTo>
                </a:path>
                <a:path w="1891030" h="1442085">
                  <a:moveTo>
                    <a:pt x="1452397" y="970241"/>
                  </a:moveTo>
                  <a:lnTo>
                    <a:pt x="1479791" y="1441678"/>
                  </a:lnTo>
                </a:path>
                <a:path w="1891030" h="1442085">
                  <a:moveTo>
                    <a:pt x="1479791" y="1441678"/>
                  </a:moveTo>
                  <a:lnTo>
                    <a:pt x="1519377" y="1329143"/>
                  </a:lnTo>
                </a:path>
                <a:path w="1891030" h="1442085">
                  <a:moveTo>
                    <a:pt x="1479791" y="1441678"/>
                  </a:moveTo>
                  <a:lnTo>
                    <a:pt x="1428038" y="1335227"/>
                  </a:lnTo>
                </a:path>
              </a:pathLst>
            </a:custGeom>
            <a:ln w="3048">
              <a:solidFill>
                <a:srgbClr val="990033"/>
              </a:solidFill>
              <a:prstDash val="solid"/>
            </a:ln>
          </p:spPr>
          <p:txBody>
            <a:bodyPr wrap="square" lIns="0" tIns="0" rIns="0" bIns="0" rtlCol="0">
              <a:prstTxWarp prst="textNoShape">
                <a:avLst/>
              </a:prstTxWarp>
              <a:noAutofit/>
            </a:bodyPr>
            <a:lstStyle/>
            <a:p>
              <a:endParaRPr lang="en-US"/>
            </a:p>
          </p:txBody>
        </p:sp>
        <p:sp>
          <p:nvSpPr>
            <p:cNvPr id="20" name="Graphic 124">
              <a:extLst>
                <a:ext uri="{FF2B5EF4-FFF2-40B4-BE49-F238E27FC236}">
                  <a16:creationId xmlns:a16="http://schemas.microsoft.com/office/drawing/2014/main" id="{722FFFAC-9C0B-4295-802D-EFCD8610B468}"/>
                </a:ext>
              </a:extLst>
            </p:cNvPr>
            <p:cNvSpPr/>
            <p:nvPr/>
          </p:nvSpPr>
          <p:spPr>
            <a:xfrm>
              <a:off x="2102472" y="3456685"/>
              <a:ext cx="904875" cy="398780"/>
            </a:xfrm>
            <a:custGeom>
              <a:avLst/>
              <a:gdLst/>
              <a:ahLst/>
              <a:cxnLst/>
              <a:rect l="l" t="t" r="r" b="b"/>
              <a:pathLst>
                <a:path w="904875" h="398780">
                  <a:moveTo>
                    <a:pt x="835799" y="398437"/>
                  </a:moveTo>
                  <a:lnTo>
                    <a:pt x="68503" y="398437"/>
                  </a:lnTo>
                  <a:lnTo>
                    <a:pt x="41839" y="393060"/>
                  </a:lnTo>
                  <a:lnTo>
                    <a:pt x="20064" y="378396"/>
                  </a:lnTo>
                  <a:lnTo>
                    <a:pt x="5383" y="356646"/>
                  </a:lnTo>
                  <a:lnTo>
                    <a:pt x="0" y="330009"/>
                  </a:lnTo>
                  <a:lnTo>
                    <a:pt x="0" y="68440"/>
                  </a:lnTo>
                  <a:lnTo>
                    <a:pt x="5383" y="41801"/>
                  </a:lnTo>
                  <a:lnTo>
                    <a:pt x="20064" y="20046"/>
                  </a:lnTo>
                  <a:lnTo>
                    <a:pt x="41839" y="5378"/>
                  </a:lnTo>
                  <a:lnTo>
                    <a:pt x="68503" y="0"/>
                  </a:lnTo>
                  <a:lnTo>
                    <a:pt x="835799" y="0"/>
                  </a:lnTo>
                  <a:lnTo>
                    <a:pt x="862471" y="5378"/>
                  </a:lnTo>
                  <a:lnTo>
                    <a:pt x="884250" y="20046"/>
                  </a:lnTo>
                  <a:lnTo>
                    <a:pt x="898932" y="41801"/>
                  </a:lnTo>
                  <a:lnTo>
                    <a:pt x="904316" y="68440"/>
                  </a:lnTo>
                  <a:lnTo>
                    <a:pt x="904316" y="330009"/>
                  </a:lnTo>
                  <a:lnTo>
                    <a:pt x="898932" y="356646"/>
                  </a:lnTo>
                  <a:lnTo>
                    <a:pt x="884250" y="378396"/>
                  </a:lnTo>
                  <a:lnTo>
                    <a:pt x="862471" y="393060"/>
                  </a:lnTo>
                  <a:lnTo>
                    <a:pt x="835799" y="398437"/>
                  </a:lnTo>
                  <a:close/>
                </a:path>
              </a:pathLst>
            </a:custGeom>
            <a:solidFill>
              <a:srgbClr val="FFFFCC"/>
            </a:solidFill>
          </p:spPr>
          <p:txBody>
            <a:bodyPr wrap="square" lIns="0" tIns="0" rIns="0" bIns="0" rtlCol="0">
              <a:prstTxWarp prst="textNoShape">
                <a:avLst/>
              </a:prstTxWarp>
              <a:noAutofit/>
            </a:bodyPr>
            <a:lstStyle/>
            <a:p>
              <a:endParaRPr lang="en-US"/>
            </a:p>
          </p:txBody>
        </p:sp>
        <p:sp>
          <p:nvSpPr>
            <p:cNvPr id="21" name="Graphic 125">
              <a:extLst>
                <a:ext uri="{FF2B5EF4-FFF2-40B4-BE49-F238E27FC236}">
                  <a16:creationId xmlns:a16="http://schemas.microsoft.com/office/drawing/2014/main" id="{DD4A4975-3F3E-4EA1-9632-3AB4CE4FF9F4}"/>
                </a:ext>
              </a:extLst>
            </p:cNvPr>
            <p:cNvSpPr/>
            <p:nvPr/>
          </p:nvSpPr>
          <p:spPr>
            <a:xfrm>
              <a:off x="516102" y="409079"/>
              <a:ext cx="2491105" cy="4605020"/>
            </a:xfrm>
            <a:custGeom>
              <a:avLst/>
              <a:gdLst/>
              <a:ahLst/>
              <a:cxnLst/>
              <a:rect l="l" t="t" r="r" b="b"/>
              <a:pathLst>
                <a:path w="2491105" h="4605020">
                  <a:moveTo>
                    <a:pt x="1586369" y="3116046"/>
                  </a:moveTo>
                  <a:lnTo>
                    <a:pt x="1591753" y="3089407"/>
                  </a:lnTo>
                  <a:lnTo>
                    <a:pt x="1606434" y="3067653"/>
                  </a:lnTo>
                  <a:lnTo>
                    <a:pt x="1628208" y="3052985"/>
                  </a:lnTo>
                  <a:lnTo>
                    <a:pt x="1654873" y="3047606"/>
                  </a:lnTo>
                  <a:lnTo>
                    <a:pt x="2422169" y="3047606"/>
                  </a:lnTo>
                  <a:lnTo>
                    <a:pt x="2448841" y="3052985"/>
                  </a:lnTo>
                  <a:lnTo>
                    <a:pt x="2470619" y="3067653"/>
                  </a:lnTo>
                  <a:lnTo>
                    <a:pt x="2485302" y="3089407"/>
                  </a:lnTo>
                  <a:lnTo>
                    <a:pt x="2490685" y="3116046"/>
                  </a:lnTo>
                  <a:lnTo>
                    <a:pt x="2490685" y="3377615"/>
                  </a:lnTo>
                  <a:lnTo>
                    <a:pt x="2485302" y="3404252"/>
                  </a:lnTo>
                  <a:lnTo>
                    <a:pt x="2470619" y="3426002"/>
                  </a:lnTo>
                  <a:lnTo>
                    <a:pt x="2448841" y="3440666"/>
                  </a:lnTo>
                  <a:lnTo>
                    <a:pt x="2422169" y="3446043"/>
                  </a:lnTo>
                  <a:lnTo>
                    <a:pt x="1654873" y="3446043"/>
                  </a:lnTo>
                  <a:lnTo>
                    <a:pt x="1628208" y="3440666"/>
                  </a:lnTo>
                  <a:lnTo>
                    <a:pt x="1606434" y="3426002"/>
                  </a:lnTo>
                  <a:lnTo>
                    <a:pt x="1591753" y="3404252"/>
                  </a:lnTo>
                  <a:lnTo>
                    <a:pt x="1586369" y="3377615"/>
                  </a:lnTo>
                  <a:lnTo>
                    <a:pt x="1586369" y="3116046"/>
                  </a:lnTo>
                </a:path>
                <a:path w="2491105" h="4605020">
                  <a:moveTo>
                    <a:pt x="648550" y="3978313"/>
                  </a:moveTo>
                  <a:lnTo>
                    <a:pt x="2085721" y="3975265"/>
                  </a:lnTo>
                </a:path>
                <a:path w="2491105" h="4605020">
                  <a:moveTo>
                    <a:pt x="2085721" y="3975265"/>
                  </a:moveTo>
                  <a:lnTo>
                    <a:pt x="2052231" y="3452126"/>
                  </a:lnTo>
                </a:path>
                <a:path w="2491105" h="4605020">
                  <a:moveTo>
                    <a:pt x="2052231" y="3452126"/>
                  </a:moveTo>
                  <a:lnTo>
                    <a:pt x="2103983" y="3558578"/>
                  </a:lnTo>
                </a:path>
                <a:path w="2491105" h="4605020">
                  <a:moveTo>
                    <a:pt x="2052231" y="3452126"/>
                  </a:moveTo>
                  <a:lnTo>
                    <a:pt x="2012645" y="3564661"/>
                  </a:lnTo>
                </a:path>
                <a:path w="2491105" h="4605020">
                  <a:moveTo>
                    <a:pt x="2003513" y="2576169"/>
                  </a:moveTo>
                  <a:lnTo>
                    <a:pt x="2030907" y="3047606"/>
                  </a:lnTo>
                </a:path>
                <a:path w="2491105" h="4605020">
                  <a:moveTo>
                    <a:pt x="2030907" y="3047606"/>
                  </a:moveTo>
                  <a:lnTo>
                    <a:pt x="2070493" y="2935071"/>
                  </a:lnTo>
                </a:path>
                <a:path w="2491105" h="4605020">
                  <a:moveTo>
                    <a:pt x="2030907" y="3047606"/>
                  </a:moveTo>
                  <a:lnTo>
                    <a:pt x="1979155" y="2941154"/>
                  </a:lnTo>
                </a:path>
                <a:path w="2491105" h="4605020">
                  <a:moveTo>
                    <a:pt x="45669" y="0"/>
                  </a:moveTo>
                  <a:lnTo>
                    <a:pt x="45669" y="468401"/>
                  </a:lnTo>
                </a:path>
                <a:path w="2491105" h="4605020">
                  <a:moveTo>
                    <a:pt x="45669" y="468401"/>
                  </a:moveTo>
                  <a:lnTo>
                    <a:pt x="91338" y="358902"/>
                  </a:lnTo>
                </a:path>
                <a:path w="2491105" h="4605020">
                  <a:moveTo>
                    <a:pt x="45669" y="468401"/>
                  </a:moveTo>
                  <a:lnTo>
                    <a:pt x="0" y="358902"/>
                  </a:lnTo>
                </a:path>
                <a:path w="2491105" h="4605020">
                  <a:moveTo>
                    <a:pt x="54800" y="875957"/>
                  </a:moveTo>
                  <a:lnTo>
                    <a:pt x="82207" y="1389976"/>
                  </a:lnTo>
                </a:path>
                <a:path w="2491105" h="4605020">
                  <a:moveTo>
                    <a:pt x="82207" y="1389976"/>
                  </a:moveTo>
                  <a:lnTo>
                    <a:pt x="121793" y="1277442"/>
                  </a:lnTo>
                </a:path>
                <a:path w="2491105" h="4605020">
                  <a:moveTo>
                    <a:pt x="82207" y="1389976"/>
                  </a:moveTo>
                  <a:lnTo>
                    <a:pt x="30441" y="1283525"/>
                  </a:lnTo>
                </a:path>
                <a:path w="2491105" h="4605020">
                  <a:moveTo>
                    <a:pt x="106565" y="2627871"/>
                  </a:moveTo>
                  <a:lnTo>
                    <a:pt x="127876" y="2998939"/>
                  </a:lnTo>
                </a:path>
                <a:path w="2491105" h="4605020">
                  <a:moveTo>
                    <a:pt x="127876" y="2998939"/>
                  </a:moveTo>
                  <a:lnTo>
                    <a:pt x="167462" y="2886405"/>
                  </a:lnTo>
                </a:path>
                <a:path w="2491105" h="4605020">
                  <a:moveTo>
                    <a:pt x="127876" y="2998939"/>
                  </a:moveTo>
                  <a:lnTo>
                    <a:pt x="76123" y="2892488"/>
                  </a:lnTo>
                </a:path>
                <a:path w="2491105" h="4605020">
                  <a:moveTo>
                    <a:pt x="155282" y="3406508"/>
                  </a:moveTo>
                  <a:lnTo>
                    <a:pt x="176606" y="3777576"/>
                  </a:lnTo>
                </a:path>
                <a:path w="2491105" h="4605020">
                  <a:moveTo>
                    <a:pt x="176606" y="3777576"/>
                  </a:moveTo>
                  <a:lnTo>
                    <a:pt x="216179" y="3665029"/>
                  </a:lnTo>
                </a:path>
                <a:path w="2491105" h="4605020">
                  <a:moveTo>
                    <a:pt x="176606" y="3777576"/>
                  </a:moveTo>
                  <a:lnTo>
                    <a:pt x="124841" y="3671112"/>
                  </a:lnTo>
                </a:path>
                <a:path w="2491105" h="4605020">
                  <a:moveTo>
                    <a:pt x="94386" y="1800580"/>
                  </a:moveTo>
                  <a:lnTo>
                    <a:pt x="94386" y="2220315"/>
                  </a:lnTo>
                </a:path>
                <a:path w="2491105" h="4605020">
                  <a:moveTo>
                    <a:pt x="94386" y="2220315"/>
                  </a:moveTo>
                  <a:lnTo>
                    <a:pt x="140055" y="2110816"/>
                  </a:lnTo>
                </a:path>
                <a:path w="2491105" h="4605020">
                  <a:moveTo>
                    <a:pt x="94386" y="2220315"/>
                  </a:moveTo>
                  <a:lnTo>
                    <a:pt x="48717" y="2110816"/>
                  </a:lnTo>
                </a:path>
                <a:path w="2491105" h="4605020">
                  <a:moveTo>
                    <a:pt x="551116" y="1605927"/>
                  </a:moveTo>
                  <a:lnTo>
                    <a:pt x="1991334" y="1636344"/>
                  </a:lnTo>
                </a:path>
                <a:path w="2491105" h="4605020">
                  <a:moveTo>
                    <a:pt x="1991334" y="1636344"/>
                  </a:moveTo>
                  <a:lnTo>
                    <a:pt x="1991334" y="2168601"/>
                  </a:lnTo>
                </a:path>
                <a:path w="2491105" h="4605020">
                  <a:moveTo>
                    <a:pt x="1991334" y="2168601"/>
                  </a:moveTo>
                  <a:lnTo>
                    <a:pt x="2037003" y="2059114"/>
                  </a:lnTo>
                </a:path>
                <a:path w="2491105" h="4605020">
                  <a:moveTo>
                    <a:pt x="1991334" y="2168601"/>
                  </a:moveTo>
                  <a:lnTo>
                    <a:pt x="1945652" y="2059114"/>
                  </a:lnTo>
                </a:path>
                <a:path w="2491105" h="4605020">
                  <a:moveTo>
                    <a:pt x="200964" y="4182097"/>
                  </a:moveTo>
                  <a:lnTo>
                    <a:pt x="228358" y="4604867"/>
                  </a:lnTo>
                </a:path>
                <a:path w="2491105" h="4605020">
                  <a:moveTo>
                    <a:pt x="228358" y="4604867"/>
                  </a:moveTo>
                  <a:lnTo>
                    <a:pt x="267944" y="4492332"/>
                  </a:lnTo>
                </a:path>
                <a:path w="2491105" h="4605020">
                  <a:moveTo>
                    <a:pt x="228358" y="4604867"/>
                  </a:moveTo>
                  <a:lnTo>
                    <a:pt x="176606" y="4498416"/>
                  </a:lnTo>
                </a:path>
                <a:path w="2491105" h="4605020">
                  <a:moveTo>
                    <a:pt x="648550" y="3978313"/>
                  </a:moveTo>
                  <a:lnTo>
                    <a:pt x="2085721" y="3975265"/>
                  </a:lnTo>
                </a:path>
                <a:path w="2491105" h="4605020">
                  <a:moveTo>
                    <a:pt x="2085721" y="3975265"/>
                  </a:moveTo>
                  <a:lnTo>
                    <a:pt x="2052231" y="3452126"/>
                  </a:lnTo>
                </a:path>
                <a:path w="2491105" h="4605020">
                  <a:moveTo>
                    <a:pt x="2052231" y="3452126"/>
                  </a:moveTo>
                  <a:lnTo>
                    <a:pt x="2103983" y="3558578"/>
                  </a:lnTo>
                </a:path>
                <a:path w="2491105" h="4605020">
                  <a:moveTo>
                    <a:pt x="2052231" y="3452126"/>
                  </a:moveTo>
                  <a:lnTo>
                    <a:pt x="2012645" y="3564661"/>
                  </a:lnTo>
                </a:path>
                <a:path w="2491105" h="4605020">
                  <a:moveTo>
                    <a:pt x="2003513" y="2576169"/>
                  </a:moveTo>
                  <a:lnTo>
                    <a:pt x="2030907" y="3047606"/>
                  </a:lnTo>
                </a:path>
                <a:path w="2491105" h="4605020">
                  <a:moveTo>
                    <a:pt x="2030907" y="3047606"/>
                  </a:moveTo>
                  <a:lnTo>
                    <a:pt x="2070493" y="2935071"/>
                  </a:lnTo>
                </a:path>
                <a:path w="2491105" h="4605020">
                  <a:moveTo>
                    <a:pt x="2030907" y="3047606"/>
                  </a:moveTo>
                  <a:lnTo>
                    <a:pt x="1979155" y="2941154"/>
                  </a:lnTo>
                </a:path>
              </a:pathLst>
            </a:custGeom>
            <a:ln w="3048">
              <a:solidFill>
                <a:srgbClr val="990033"/>
              </a:solidFill>
              <a:prstDash val="solid"/>
            </a:ln>
          </p:spPr>
          <p:txBody>
            <a:bodyPr wrap="square" lIns="0" tIns="0" rIns="0" bIns="0" rtlCol="0">
              <a:prstTxWarp prst="textNoShape">
                <a:avLst/>
              </a:prstTxWarp>
              <a:noAutofit/>
            </a:bodyPr>
            <a:lstStyle/>
            <a:p>
              <a:endParaRPr lang="en-US"/>
            </a:p>
          </p:txBody>
        </p:sp>
        <p:sp>
          <p:nvSpPr>
            <p:cNvPr id="22" name="Textbox 126">
              <a:extLst>
                <a:ext uri="{FF2B5EF4-FFF2-40B4-BE49-F238E27FC236}">
                  <a16:creationId xmlns:a16="http://schemas.microsoft.com/office/drawing/2014/main" id="{A45901A9-A805-4FDA-B41C-400279471781}"/>
                </a:ext>
              </a:extLst>
            </p:cNvPr>
            <p:cNvSpPr txBox="1"/>
            <p:nvPr/>
          </p:nvSpPr>
          <p:spPr>
            <a:xfrm>
              <a:off x="324281" y="25733"/>
              <a:ext cx="477520" cy="139065"/>
            </a:xfrm>
            <a:prstGeom prst="rect">
              <a:avLst/>
            </a:prstGeom>
          </p:spPr>
          <p:txBody>
            <a:bodyPr wrap="square" lIns="0" tIns="0" rIns="0" bIns="0" rtlCol="0">
              <a:noAutofit/>
            </a:bodyPr>
            <a:lstStyle/>
            <a:p>
              <a:pPr marL="0" marR="0">
                <a:lnSpc>
                  <a:spcPts val="1090"/>
                </a:lnSpc>
                <a:spcBef>
                  <a:spcPts val="0"/>
                </a:spcBef>
                <a:spcAft>
                  <a:spcPts val="0"/>
                </a:spcAft>
              </a:pPr>
              <a:r>
                <a:rPr lang="en-US" sz="950" spc="-10">
                  <a:effectLst/>
                  <a:latin typeface="Arial MT"/>
                  <a:ea typeface="Times New Roman" panose="02020603050405020304" pitchFamily="18" charset="0"/>
                </a:rPr>
                <a:t>Data</a:t>
              </a:r>
              <a:r>
                <a:rPr lang="en-US" sz="950" spc="-40">
                  <a:effectLst/>
                  <a:latin typeface="Arial MT"/>
                  <a:ea typeface="Times New Roman" panose="02020603050405020304" pitchFamily="18" charset="0"/>
                </a:rPr>
                <a:t> </a:t>
              </a:r>
              <a:r>
                <a:rPr lang="en-US" sz="950" spc="-25">
                  <a:effectLst/>
                  <a:latin typeface="Arial MT"/>
                  <a:ea typeface="Times New Roman" panose="02020603050405020304" pitchFamily="18" charset="0"/>
                </a:rPr>
                <a:t>set</a:t>
              </a:r>
              <a:endParaRPr lang="en-US" sz="1100">
                <a:effectLst/>
                <a:latin typeface="Times New Roman" panose="02020603050405020304" pitchFamily="18" charset="0"/>
                <a:ea typeface="Times New Roman" panose="02020603050405020304" pitchFamily="18" charset="0"/>
              </a:endParaRPr>
            </a:p>
          </p:txBody>
        </p:sp>
        <p:sp>
          <p:nvSpPr>
            <p:cNvPr id="23" name="Textbox 127">
              <a:extLst>
                <a:ext uri="{FF2B5EF4-FFF2-40B4-BE49-F238E27FC236}">
                  <a16:creationId xmlns:a16="http://schemas.microsoft.com/office/drawing/2014/main" id="{37448446-CDD8-4F37-B304-6FB4D764B141}"/>
                </a:ext>
              </a:extLst>
            </p:cNvPr>
            <p:cNvSpPr txBox="1"/>
            <p:nvPr/>
          </p:nvSpPr>
          <p:spPr>
            <a:xfrm>
              <a:off x="168986" y="901690"/>
              <a:ext cx="807720" cy="291465"/>
            </a:xfrm>
            <a:prstGeom prst="rect">
              <a:avLst/>
            </a:prstGeom>
          </p:spPr>
          <p:txBody>
            <a:bodyPr wrap="square" lIns="0" tIns="0" rIns="0" bIns="0" rtlCol="0">
              <a:noAutofit/>
            </a:bodyPr>
            <a:lstStyle/>
            <a:p>
              <a:pPr marL="0" marR="11430" indent="246380">
                <a:lnSpc>
                  <a:spcPct val="110000"/>
                </a:lnSpc>
                <a:spcBef>
                  <a:spcPts val="0"/>
                </a:spcBef>
                <a:spcAft>
                  <a:spcPts val="0"/>
                </a:spcAft>
              </a:pPr>
              <a:r>
                <a:rPr lang="en-US" sz="950" spc="-20" dirty="0">
                  <a:effectLst/>
                  <a:latin typeface="Arial MT"/>
                  <a:ea typeface="Times New Roman" panose="02020603050405020304" pitchFamily="18" charset="0"/>
                </a:rPr>
                <a:t>Data </a:t>
              </a:r>
              <a:r>
                <a:rPr lang="en-US" sz="950" spc="-10" dirty="0">
                  <a:effectLst/>
                  <a:latin typeface="Arial MT"/>
                  <a:ea typeface="Times New Roman" panose="02020603050405020304" pitchFamily="18" charset="0"/>
                </a:rPr>
                <a:t>Preprocessing</a:t>
              </a:r>
              <a:endParaRPr lang="en-US" sz="1100" dirty="0">
                <a:effectLst/>
                <a:latin typeface="Times New Roman" panose="02020603050405020304" pitchFamily="18" charset="0"/>
                <a:ea typeface="Times New Roman" panose="02020603050405020304" pitchFamily="18" charset="0"/>
              </a:endParaRPr>
            </a:p>
          </p:txBody>
        </p:sp>
        <p:sp>
          <p:nvSpPr>
            <p:cNvPr id="24" name="Textbox 128">
              <a:extLst>
                <a:ext uri="{FF2B5EF4-FFF2-40B4-BE49-F238E27FC236}">
                  <a16:creationId xmlns:a16="http://schemas.microsoft.com/office/drawing/2014/main" id="{DB274F8C-4D99-46CA-95FA-C18CF11763CC}"/>
                </a:ext>
              </a:extLst>
            </p:cNvPr>
            <p:cNvSpPr txBox="1"/>
            <p:nvPr/>
          </p:nvSpPr>
          <p:spPr>
            <a:xfrm>
              <a:off x="354723" y="1826313"/>
              <a:ext cx="487680" cy="291465"/>
            </a:xfrm>
            <a:prstGeom prst="rect">
              <a:avLst/>
            </a:prstGeom>
          </p:spPr>
          <p:txBody>
            <a:bodyPr wrap="square" lIns="0" tIns="0" rIns="0" bIns="0" rtlCol="0">
              <a:noAutofit/>
            </a:bodyPr>
            <a:lstStyle/>
            <a:p>
              <a:pPr marL="42545" marR="11430" indent="-43180">
                <a:lnSpc>
                  <a:spcPct val="110000"/>
                </a:lnSpc>
                <a:spcBef>
                  <a:spcPts val="0"/>
                </a:spcBef>
                <a:spcAft>
                  <a:spcPts val="0"/>
                </a:spcAft>
              </a:pPr>
              <a:r>
                <a:rPr lang="en-US" sz="950">
                  <a:effectLst/>
                  <a:latin typeface="Arial MT"/>
                  <a:ea typeface="Times New Roman" panose="02020603050405020304" pitchFamily="18" charset="0"/>
                </a:rPr>
                <a:t>Data</a:t>
              </a:r>
              <a:r>
                <a:rPr lang="en-US" sz="950" spc="-70">
                  <a:effectLst/>
                  <a:latin typeface="Arial MT"/>
                  <a:ea typeface="Times New Roman" panose="02020603050405020304" pitchFamily="18" charset="0"/>
                </a:rPr>
                <a:t> </a:t>
              </a:r>
              <a:r>
                <a:rPr lang="en-US" sz="950">
                  <a:effectLst/>
                  <a:latin typeface="Arial MT"/>
                  <a:ea typeface="Times New Roman" panose="02020603050405020304" pitchFamily="18" charset="0"/>
                </a:rPr>
                <a:t>set </a:t>
              </a:r>
              <a:r>
                <a:rPr lang="en-US" sz="950" spc="-10">
                  <a:effectLst/>
                  <a:latin typeface="Arial MT"/>
                  <a:ea typeface="Times New Roman" panose="02020603050405020304" pitchFamily="18" charset="0"/>
                </a:rPr>
                <a:t>splitting</a:t>
              </a:r>
              <a:endParaRPr lang="en-US" sz="1100">
                <a:effectLst/>
                <a:latin typeface="Times New Roman" panose="02020603050405020304" pitchFamily="18" charset="0"/>
                <a:ea typeface="Times New Roman" panose="02020603050405020304" pitchFamily="18" charset="0"/>
              </a:endParaRPr>
            </a:p>
          </p:txBody>
        </p:sp>
        <p:sp>
          <p:nvSpPr>
            <p:cNvPr id="25" name="Textbox 129">
              <a:extLst>
                <a:ext uri="{FF2B5EF4-FFF2-40B4-BE49-F238E27FC236}">
                  <a16:creationId xmlns:a16="http://schemas.microsoft.com/office/drawing/2014/main" id="{5397C4D4-0F6F-4932-886E-BC281BE26CBB}"/>
                </a:ext>
              </a:extLst>
            </p:cNvPr>
            <p:cNvSpPr txBox="1"/>
            <p:nvPr/>
          </p:nvSpPr>
          <p:spPr>
            <a:xfrm>
              <a:off x="391261" y="2653604"/>
              <a:ext cx="414655" cy="291465"/>
            </a:xfrm>
            <a:prstGeom prst="rect">
              <a:avLst/>
            </a:prstGeom>
          </p:spPr>
          <p:txBody>
            <a:bodyPr wrap="square" lIns="0" tIns="0" rIns="0" bIns="0" rtlCol="0">
              <a:noAutofit/>
            </a:bodyPr>
            <a:lstStyle/>
            <a:p>
              <a:pPr marL="100330" marR="11430" indent="-100965">
                <a:lnSpc>
                  <a:spcPct val="110000"/>
                </a:lnSpc>
                <a:spcBef>
                  <a:spcPts val="0"/>
                </a:spcBef>
                <a:spcAft>
                  <a:spcPts val="0"/>
                </a:spcAft>
              </a:pPr>
              <a:r>
                <a:rPr lang="en-US" sz="950" spc="-20">
                  <a:effectLst/>
                  <a:latin typeface="Arial MT"/>
                  <a:ea typeface="Times New Roman" panose="02020603050405020304" pitchFamily="18" charset="0"/>
                </a:rPr>
                <a:t>Traning data</a:t>
              </a:r>
              <a:endParaRPr lang="en-US" sz="1100">
                <a:effectLst/>
                <a:latin typeface="Times New Roman" panose="02020603050405020304" pitchFamily="18" charset="0"/>
                <a:ea typeface="Times New Roman" panose="02020603050405020304" pitchFamily="18" charset="0"/>
              </a:endParaRPr>
            </a:p>
          </p:txBody>
        </p:sp>
        <p:sp>
          <p:nvSpPr>
            <p:cNvPr id="26" name="Textbox 130">
              <a:extLst>
                <a:ext uri="{FF2B5EF4-FFF2-40B4-BE49-F238E27FC236}">
                  <a16:creationId xmlns:a16="http://schemas.microsoft.com/office/drawing/2014/main" id="{0070F456-1CB2-419A-8670-18D08F9333DF}"/>
                </a:ext>
              </a:extLst>
            </p:cNvPr>
            <p:cNvSpPr txBox="1"/>
            <p:nvPr/>
          </p:nvSpPr>
          <p:spPr>
            <a:xfrm>
              <a:off x="2212085" y="2604937"/>
              <a:ext cx="615950" cy="139065"/>
            </a:xfrm>
            <a:prstGeom prst="rect">
              <a:avLst/>
            </a:prstGeom>
          </p:spPr>
          <p:txBody>
            <a:bodyPr wrap="square" lIns="0" tIns="0" rIns="0" bIns="0" rtlCol="0">
              <a:noAutofit/>
            </a:bodyPr>
            <a:lstStyle/>
            <a:p>
              <a:pPr marL="0" marR="0">
                <a:lnSpc>
                  <a:spcPts val="1090"/>
                </a:lnSpc>
                <a:spcBef>
                  <a:spcPts val="0"/>
                </a:spcBef>
                <a:spcAft>
                  <a:spcPts val="0"/>
                </a:spcAft>
              </a:pPr>
              <a:r>
                <a:rPr lang="en-US" sz="950" spc="-10">
                  <a:effectLst/>
                  <a:latin typeface="Arial MT"/>
                  <a:ea typeface="Times New Roman" panose="02020603050405020304" pitchFamily="18" charset="0"/>
                </a:rPr>
                <a:t>NewState8</a:t>
              </a:r>
              <a:endParaRPr lang="en-US" sz="1100">
                <a:effectLst/>
                <a:latin typeface="Times New Roman" panose="02020603050405020304" pitchFamily="18" charset="0"/>
                <a:ea typeface="Times New Roman" panose="02020603050405020304" pitchFamily="18" charset="0"/>
              </a:endParaRPr>
            </a:p>
          </p:txBody>
        </p:sp>
        <p:sp>
          <p:nvSpPr>
            <p:cNvPr id="27" name="Textbox 131">
              <a:extLst>
                <a:ext uri="{FF2B5EF4-FFF2-40B4-BE49-F238E27FC236}">
                  <a16:creationId xmlns:a16="http://schemas.microsoft.com/office/drawing/2014/main" id="{476B0642-E296-472F-8482-C251BF888050}"/>
                </a:ext>
              </a:extLst>
            </p:cNvPr>
            <p:cNvSpPr txBox="1"/>
            <p:nvPr/>
          </p:nvSpPr>
          <p:spPr>
            <a:xfrm>
              <a:off x="439978" y="3432228"/>
              <a:ext cx="454025" cy="291465"/>
            </a:xfrm>
            <a:prstGeom prst="rect">
              <a:avLst/>
            </a:prstGeom>
          </p:spPr>
          <p:txBody>
            <a:bodyPr wrap="square" lIns="0" tIns="0" rIns="0" bIns="0" rtlCol="0">
              <a:noAutofit/>
            </a:bodyPr>
            <a:lstStyle/>
            <a:p>
              <a:pPr marL="0" marR="11430" indent="54610">
                <a:lnSpc>
                  <a:spcPct val="110000"/>
                </a:lnSpc>
                <a:spcBef>
                  <a:spcPts val="0"/>
                </a:spcBef>
                <a:spcAft>
                  <a:spcPts val="0"/>
                </a:spcAft>
              </a:pPr>
              <a:r>
                <a:rPr lang="en-US" sz="950" spc="-10">
                  <a:effectLst/>
                  <a:latin typeface="Arial MT"/>
                  <a:ea typeface="Times New Roman" panose="02020603050405020304" pitchFamily="18" charset="0"/>
                </a:rPr>
                <a:t>Lable encoder</a:t>
              </a:r>
              <a:endParaRPr lang="en-US" sz="1100">
                <a:effectLst/>
                <a:latin typeface="Times New Roman" panose="02020603050405020304" pitchFamily="18" charset="0"/>
                <a:ea typeface="Times New Roman" panose="02020603050405020304" pitchFamily="18" charset="0"/>
              </a:endParaRPr>
            </a:p>
          </p:txBody>
        </p:sp>
        <p:sp>
          <p:nvSpPr>
            <p:cNvPr id="28" name="Textbox 132">
              <a:extLst>
                <a:ext uri="{FF2B5EF4-FFF2-40B4-BE49-F238E27FC236}">
                  <a16:creationId xmlns:a16="http://schemas.microsoft.com/office/drawing/2014/main" id="{FDA596E3-1B72-4165-8ECD-CA6D9780857E}"/>
                </a:ext>
              </a:extLst>
            </p:cNvPr>
            <p:cNvSpPr txBox="1"/>
            <p:nvPr/>
          </p:nvSpPr>
          <p:spPr>
            <a:xfrm>
              <a:off x="2260803" y="3480894"/>
              <a:ext cx="615950" cy="139065"/>
            </a:xfrm>
            <a:prstGeom prst="rect">
              <a:avLst/>
            </a:prstGeom>
          </p:spPr>
          <p:txBody>
            <a:bodyPr wrap="square" lIns="0" tIns="0" rIns="0" bIns="0" rtlCol="0">
              <a:noAutofit/>
            </a:bodyPr>
            <a:lstStyle/>
            <a:p>
              <a:pPr marL="0" marR="0">
                <a:lnSpc>
                  <a:spcPts val="1090"/>
                </a:lnSpc>
                <a:spcBef>
                  <a:spcPts val="0"/>
                </a:spcBef>
                <a:spcAft>
                  <a:spcPts val="0"/>
                </a:spcAft>
              </a:pPr>
              <a:r>
                <a:rPr lang="en-US" sz="950" spc="-10">
                  <a:effectLst/>
                  <a:latin typeface="Arial MT"/>
                  <a:ea typeface="Times New Roman" panose="02020603050405020304" pitchFamily="18" charset="0"/>
                </a:rPr>
                <a:t>NewState9</a:t>
              </a:r>
              <a:endParaRPr lang="en-US" sz="1100">
                <a:effectLst/>
                <a:latin typeface="Times New Roman" panose="02020603050405020304" pitchFamily="18" charset="0"/>
                <a:ea typeface="Times New Roman" panose="02020603050405020304" pitchFamily="18" charset="0"/>
              </a:endParaRPr>
            </a:p>
          </p:txBody>
        </p:sp>
        <p:sp>
          <p:nvSpPr>
            <p:cNvPr id="29" name="Textbox 133">
              <a:extLst>
                <a:ext uri="{FF2B5EF4-FFF2-40B4-BE49-F238E27FC236}">
                  <a16:creationId xmlns:a16="http://schemas.microsoft.com/office/drawing/2014/main" id="{A66A32B0-E431-4279-8A7A-30DBBA6E0DFF}"/>
                </a:ext>
              </a:extLst>
            </p:cNvPr>
            <p:cNvSpPr txBox="1"/>
            <p:nvPr/>
          </p:nvSpPr>
          <p:spPr>
            <a:xfrm>
              <a:off x="494791" y="4210865"/>
              <a:ext cx="445134" cy="291465"/>
            </a:xfrm>
            <a:prstGeom prst="rect">
              <a:avLst/>
            </a:prstGeom>
          </p:spPr>
          <p:txBody>
            <a:bodyPr wrap="square" lIns="0" tIns="0" rIns="0" bIns="0" rtlCol="0">
              <a:noAutofit/>
            </a:bodyPr>
            <a:lstStyle/>
            <a:p>
              <a:pPr marL="0" marR="11430" indent="27305">
                <a:lnSpc>
                  <a:spcPct val="110000"/>
                </a:lnSpc>
                <a:spcBef>
                  <a:spcPts val="0"/>
                </a:spcBef>
                <a:spcAft>
                  <a:spcPts val="0"/>
                </a:spcAft>
              </a:pPr>
              <a:r>
                <a:rPr lang="en-US" sz="950" spc="-10">
                  <a:effectLst/>
                  <a:latin typeface="Arial MT"/>
                  <a:ea typeface="Times New Roman" panose="02020603050405020304" pitchFamily="18" charset="0"/>
                </a:rPr>
                <a:t>Model Training</a:t>
              </a:r>
              <a:endParaRPr lang="en-US" sz="1100">
                <a:effectLst/>
                <a:latin typeface="Times New Roman" panose="02020603050405020304" pitchFamily="18" charset="0"/>
                <a:ea typeface="Times New Roman" panose="02020603050405020304" pitchFamily="18" charset="0"/>
              </a:endParaRPr>
            </a:p>
          </p:txBody>
        </p:sp>
        <p:sp>
          <p:nvSpPr>
            <p:cNvPr id="30" name="Textbox 134">
              <a:extLst>
                <a:ext uri="{FF2B5EF4-FFF2-40B4-BE49-F238E27FC236}">
                  <a16:creationId xmlns:a16="http://schemas.microsoft.com/office/drawing/2014/main" id="{C4B5590D-3F4E-45A8-966D-E8826E79A6CA}"/>
                </a:ext>
              </a:extLst>
            </p:cNvPr>
            <p:cNvSpPr txBox="1"/>
            <p:nvPr/>
          </p:nvSpPr>
          <p:spPr>
            <a:xfrm>
              <a:off x="494791" y="5038156"/>
              <a:ext cx="532765" cy="139065"/>
            </a:xfrm>
            <a:prstGeom prst="rect">
              <a:avLst/>
            </a:prstGeom>
          </p:spPr>
          <p:txBody>
            <a:bodyPr wrap="square" lIns="0" tIns="0" rIns="0" bIns="0" rtlCol="0">
              <a:noAutofit/>
            </a:bodyPr>
            <a:lstStyle/>
            <a:p>
              <a:pPr marL="0" marR="0">
                <a:lnSpc>
                  <a:spcPts val="1090"/>
                </a:lnSpc>
                <a:spcBef>
                  <a:spcPts val="0"/>
                </a:spcBef>
                <a:spcAft>
                  <a:spcPts val="0"/>
                </a:spcAft>
              </a:pPr>
              <a:r>
                <a:rPr lang="en-US" sz="950" spc="-10">
                  <a:effectLst/>
                  <a:latin typeface="Arial MT"/>
                  <a:ea typeface="Times New Roman" panose="02020603050405020304" pitchFamily="18" charset="0"/>
                </a:rPr>
                <a:t>Accuracy</a:t>
              </a:r>
              <a:endParaRPr lang="en-US"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194552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36">
            <a:extLst>
              <a:ext uri="{FF2B5EF4-FFF2-40B4-BE49-F238E27FC236}">
                <a16:creationId xmlns:a16="http://schemas.microsoft.com/office/drawing/2014/main" id="{598C3221-F5A2-4802-925C-3A1699CDBBB3}"/>
              </a:ext>
            </a:extLst>
          </p:cNvPr>
          <p:cNvSpPr txBox="1">
            <a:spLocks/>
          </p:cNvSpPr>
          <p:nvPr/>
        </p:nvSpPr>
        <p:spPr>
          <a:xfrm flipV="1">
            <a:off x="2996565" y="2372996"/>
            <a:ext cx="708660" cy="45719"/>
          </a:xfrm>
          <a:prstGeom prst="rect">
            <a:avLst/>
          </a:prstGeom>
        </p:spPr>
        <p:txBody>
          <a:bodyPr wrap="square" lIns="0" tIns="0" rIns="0" bIns="0" rtlCol="0">
            <a:noAutofit/>
          </a:bodyPr>
          <a:lstStyle/>
          <a:p>
            <a:pPr marL="0" marR="0">
              <a:lnSpc>
                <a:spcPts val="910"/>
              </a:lnSpc>
              <a:spcBef>
                <a:spcPts val="0"/>
              </a:spcBef>
              <a:spcAft>
                <a:spcPts val="0"/>
              </a:spcAft>
            </a:pPr>
            <a:r>
              <a:rPr lang="en-US" sz="800">
                <a:effectLst/>
                <a:latin typeface="Arial MT"/>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p:txBody>
      </p:sp>
      <p:sp>
        <p:nvSpPr>
          <p:cNvPr id="3" name="Textbox 138">
            <a:extLst>
              <a:ext uri="{FF2B5EF4-FFF2-40B4-BE49-F238E27FC236}">
                <a16:creationId xmlns:a16="http://schemas.microsoft.com/office/drawing/2014/main" id="{DCA9CA09-7B4C-4162-A412-EA64DCA03B6A}"/>
              </a:ext>
            </a:extLst>
          </p:cNvPr>
          <p:cNvSpPr txBox="1">
            <a:spLocks/>
          </p:cNvSpPr>
          <p:nvPr/>
        </p:nvSpPr>
        <p:spPr>
          <a:xfrm flipV="1">
            <a:off x="6127750" y="2372996"/>
            <a:ext cx="462280" cy="45719"/>
          </a:xfrm>
          <a:prstGeom prst="rect">
            <a:avLst/>
          </a:prstGeom>
        </p:spPr>
        <p:txBody>
          <a:bodyPr wrap="square" lIns="0" tIns="0" rIns="0" bIns="0" rtlCol="0">
            <a:noAutofit/>
          </a:bodyPr>
          <a:lstStyle/>
          <a:p>
            <a:pPr marL="0" marR="0">
              <a:lnSpc>
                <a:spcPts val="910"/>
              </a:lnSpc>
              <a:spcBef>
                <a:spcPts val="0"/>
              </a:spcBef>
              <a:spcAft>
                <a:spcPts val="0"/>
              </a:spcAft>
            </a:pPr>
            <a:r>
              <a:rPr lang="en-US" sz="800">
                <a:effectLst/>
                <a:latin typeface="Arial MT"/>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7F8BA295-51A5-4D99-831F-184BDED78749}"/>
              </a:ext>
            </a:extLst>
          </p:cNvPr>
          <p:cNvSpPr>
            <a:spLocks noChangeArrowheads="1"/>
          </p:cNvSpPr>
          <p:nvPr/>
        </p:nvSpPr>
        <p:spPr bwMode="auto">
          <a:xfrm>
            <a:off x="609599" y="902925"/>
            <a:ext cx="4053841" cy="65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2582" tIns="38088" rIns="539580" bIns="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SEQUENCE DIAGRAM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F940E566-AED1-44DB-B553-17D703D3FB48}"/>
              </a:ext>
            </a:extLst>
          </p:cNvPr>
          <p:cNvSpPr>
            <a:spLocks noChangeArrowheads="1"/>
          </p:cNvSpPr>
          <p:nvPr/>
        </p:nvSpPr>
        <p:spPr bwMode="auto">
          <a:xfrm rot="10800000" flipV="1">
            <a:off x="714690" y="1779769"/>
            <a:ext cx="4329023"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sequence diagram of a system shows the entity interplay are ordered in the time order level. So, that it drafts the classes and object that are imply in the that plot and also the series of message exchange take place betwixt the body that need to be carried out by the purpose of that scenario.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Textbox 139">
            <a:extLst>
              <a:ext uri="{FF2B5EF4-FFF2-40B4-BE49-F238E27FC236}">
                <a16:creationId xmlns:a16="http://schemas.microsoft.com/office/drawing/2014/main" id="{F6BA730B-12E1-4EE8-BBDD-FAFDE04EE1F6}"/>
              </a:ext>
            </a:extLst>
          </p:cNvPr>
          <p:cNvSpPr txBox="1">
            <a:spLocks/>
          </p:cNvSpPr>
          <p:nvPr/>
        </p:nvSpPr>
        <p:spPr bwMode="auto">
          <a:xfrm>
            <a:off x="5694504" y="1502679"/>
            <a:ext cx="650446" cy="301229"/>
          </a:xfrm>
          <a:prstGeom prst="rect">
            <a:avLst/>
          </a:prstGeom>
          <a:solidFill>
            <a:srgbClr val="FFFFCC"/>
          </a:solidFill>
          <a:ln w="2527">
            <a:solidFill>
              <a:srgbClr val="99003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MT"/>
                <a:ea typeface="Times New Roman" panose="02020603050405020304" pitchFamily="18" charset="0"/>
              </a:rPr>
              <a:t>Dataset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Textbox 140">
            <a:extLst>
              <a:ext uri="{FF2B5EF4-FFF2-40B4-BE49-F238E27FC236}">
                <a16:creationId xmlns:a16="http://schemas.microsoft.com/office/drawing/2014/main" id="{BA7A7EA0-114B-4F1E-8133-344707505ABA}"/>
              </a:ext>
            </a:extLst>
          </p:cNvPr>
          <p:cNvSpPr txBox="1">
            <a:spLocks/>
          </p:cNvSpPr>
          <p:nvPr/>
        </p:nvSpPr>
        <p:spPr bwMode="auto">
          <a:xfrm>
            <a:off x="7197691" y="1442851"/>
            <a:ext cx="545908" cy="341585"/>
          </a:xfrm>
          <a:prstGeom prst="rect">
            <a:avLst/>
          </a:prstGeom>
          <a:solidFill>
            <a:srgbClr val="FFFFCC"/>
          </a:solidFill>
          <a:ln w="2527">
            <a:solidFill>
              <a:srgbClr val="99003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dirty="0">
                <a:ln>
                  <a:noFill/>
                </a:ln>
                <a:solidFill>
                  <a:srgbClr val="000000"/>
                </a:solidFill>
                <a:effectLst/>
                <a:latin typeface="Arial MT"/>
                <a:ea typeface="Times New Roman" panose="02020603050405020304" pitchFamily="18" charset="0"/>
              </a:rPr>
              <a:t>Pre 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Textbox 141">
            <a:extLst>
              <a:ext uri="{FF2B5EF4-FFF2-40B4-BE49-F238E27FC236}">
                <a16:creationId xmlns:a16="http://schemas.microsoft.com/office/drawing/2014/main" id="{3860E6F7-3CDA-4B52-9F5E-6BA7ADE515A5}"/>
              </a:ext>
            </a:extLst>
          </p:cNvPr>
          <p:cNvSpPr txBox="1">
            <a:spLocks/>
          </p:cNvSpPr>
          <p:nvPr/>
        </p:nvSpPr>
        <p:spPr bwMode="auto">
          <a:xfrm>
            <a:off x="8536951" y="1498116"/>
            <a:ext cx="614641" cy="315125"/>
          </a:xfrm>
          <a:prstGeom prst="rect">
            <a:avLst/>
          </a:prstGeom>
          <a:solidFill>
            <a:srgbClr val="FFFFCC"/>
          </a:solidFill>
          <a:ln w="2527">
            <a:solidFill>
              <a:srgbClr val="99003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MT"/>
                <a:ea typeface="Times New Roman" panose="02020603050405020304" pitchFamily="18" charset="0"/>
              </a:rPr>
              <a:t>DL mode</a:t>
            </a:r>
            <a:r>
              <a:rPr kumimoji="0" lang="en-US" altLang="en-US" sz="800" b="0" i="0" u="none" strike="noStrike" cap="none" normalizeH="0" baseline="0">
                <a:ln>
                  <a:noFill/>
                </a:ln>
                <a:solidFill>
                  <a:srgbClr val="000000"/>
                </a:solidFill>
                <a:effectLst/>
                <a:latin typeface="Arial MT"/>
                <a:ea typeface="Times New Roman" panose="02020603050405020304" pitchFamily="18" charset="0"/>
              </a:rPr>
              <a:t>l</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Textbox 142">
            <a:extLst>
              <a:ext uri="{FF2B5EF4-FFF2-40B4-BE49-F238E27FC236}">
                <a16:creationId xmlns:a16="http://schemas.microsoft.com/office/drawing/2014/main" id="{91E25E24-99C6-4BC3-AA81-79C0C336AAE1}"/>
              </a:ext>
            </a:extLst>
          </p:cNvPr>
          <p:cNvSpPr txBox="1">
            <a:spLocks/>
          </p:cNvSpPr>
          <p:nvPr/>
        </p:nvSpPr>
        <p:spPr bwMode="auto">
          <a:xfrm rot="10800000" flipH="1" flipV="1">
            <a:off x="9976009" y="1509455"/>
            <a:ext cx="583497" cy="297205"/>
          </a:xfrm>
          <a:prstGeom prst="rect">
            <a:avLst/>
          </a:prstGeom>
          <a:solidFill>
            <a:srgbClr val="FFFFCC"/>
          </a:solidFill>
          <a:ln w="2527">
            <a:solidFill>
              <a:srgbClr val="990033"/>
            </a:solid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sng" strike="noStrike" cap="none" normalizeH="0" baseline="0">
                <a:ln>
                  <a:noFill/>
                </a:ln>
                <a:solidFill>
                  <a:srgbClr val="000000"/>
                </a:solidFill>
                <a:effectLst/>
                <a:latin typeface="Arial MT"/>
                <a:ea typeface="Times New Roman" panose="02020603050405020304" pitchFamily="18" charset="0"/>
              </a:rPr>
              <a:t>Prediction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31" name="Group 30">
            <a:extLst>
              <a:ext uri="{FF2B5EF4-FFF2-40B4-BE49-F238E27FC236}">
                <a16:creationId xmlns:a16="http://schemas.microsoft.com/office/drawing/2014/main" id="{88B174FB-6177-46B1-B52C-FCB00DE3E68A}"/>
              </a:ext>
            </a:extLst>
          </p:cNvPr>
          <p:cNvGrpSpPr>
            <a:grpSpLocks/>
          </p:cNvGrpSpPr>
          <p:nvPr/>
        </p:nvGrpSpPr>
        <p:grpSpPr>
          <a:xfrm>
            <a:off x="5987100" y="1844040"/>
            <a:ext cx="4312921" cy="3779520"/>
            <a:chOff x="0" y="0"/>
            <a:chExt cx="4699635" cy="2354580"/>
          </a:xfrm>
        </p:grpSpPr>
        <p:sp>
          <p:nvSpPr>
            <p:cNvPr id="32" name="Graphic 144">
              <a:extLst>
                <a:ext uri="{FF2B5EF4-FFF2-40B4-BE49-F238E27FC236}">
                  <a16:creationId xmlns:a16="http://schemas.microsoft.com/office/drawing/2014/main" id="{C77F8122-C80F-4051-826C-8CDD79371020}"/>
                </a:ext>
              </a:extLst>
            </p:cNvPr>
            <p:cNvSpPr/>
            <p:nvPr/>
          </p:nvSpPr>
          <p:spPr>
            <a:xfrm>
              <a:off x="39325" y="0"/>
              <a:ext cx="1270" cy="2354580"/>
            </a:xfrm>
            <a:custGeom>
              <a:avLst/>
              <a:gdLst/>
              <a:ahLst/>
              <a:cxnLst/>
              <a:rect l="l" t="t" r="r" b="b"/>
              <a:pathLst>
                <a:path h="2354580">
                  <a:moveTo>
                    <a:pt x="0" y="419722"/>
                  </a:moveTo>
                  <a:lnTo>
                    <a:pt x="0" y="1049299"/>
                  </a:lnTo>
                </a:path>
                <a:path h="2354580">
                  <a:moveTo>
                    <a:pt x="0" y="0"/>
                  </a:moveTo>
                  <a:lnTo>
                    <a:pt x="0" y="199745"/>
                  </a:lnTo>
                </a:path>
                <a:path h="2354580">
                  <a:moveTo>
                    <a:pt x="0" y="2118817"/>
                  </a:moveTo>
                  <a:lnTo>
                    <a:pt x="0" y="2353957"/>
                  </a:lnTo>
                </a:path>
                <a:path h="2354580">
                  <a:moveTo>
                    <a:pt x="0" y="1269276"/>
                  </a:moveTo>
                  <a:lnTo>
                    <a:pt x="0" y="1898840"/>
                  </a:lnTo>
                </a:path>
              </a:pathLst>
            </a:custGeom>
            <a:ln w="0">
              <a:solidFill>
                <a:srgbClr val="000000"/>
              </a:solidFill>
              <a:prstDash val="solid"/>
            </a:ln>
          </p:spPr>
          <p:txBody>
            <a:bodyPr wrap="square" lIns="0" tIns="0" rIns="0" bIns="0" rtlCol="0">
              <a:prstTxWarp prst="textNoShape">
                <a:avLst/>
              </a:prstTxWarp>
              <a:noAutofit/>
            </a:bodyPr>
            <a:lstStyle/>
            <a:p>
              <a:endParaRPr lang="en-US"/>
            </a:p>
          </p:txBody>
        </p:sp>
        <p:sp>
          <p:nvSpPr>
            <p:cNvPr id="33" name="Graphic 145">
              <a:extLst>
                <a:ext uri="{FF2B5EF4-FFF2-40B4-BE49-F238E27FC236}">
                  <a16:creationId xmlns:a16="http://schemas.microsoft.com/office/drawing/2014/main" id="{E128A72C-B11A-403C-9D19-DBB5F9F566FB}"/>
                </a:ext>
              </a:extLst>
            </p:cNvPr>
            <p:cNvSpPr/>
            <p:nvPr/>
          </p:nvSpPr>
          <p:spPr>
            <a:xfrm>
              <a:off x="1263" y="199745"/>
              <a:ext cx="68580" cy="1919605"/>
            </a:xfrm>
            <a:custGeom>
              <a:avLst/>
              <a:gdLst/>
              <a:ahLst/>
              <a:cxnLst/>
              <a:rect l="l" t="t" r="r" b="b"/>
              <a:pathLst>
                <a:path w="68580" h="1919605">
                  <a:moveTo>
                    <a:pt x="0" y="0"/>
                  </a:moveTo>
                  <a:lnTo>
                    <a:pt x="68516" y="0"/>
                  </a:lnTo>
                  <a:lnTo>
                    <a:pt x="68516" y="219976"/>
                  </a:lnTo>
                  <a:lnTo>
                    <a:pt x="0" y="219976"/>
                  </a:lnTo>
                  <a:lnTo>
                    <a:pt x="0" y="0"/>
                  </a:lnTo>
                  <a:close/>
                </a:path>
                <a:path w="68580" h="1919605">
                  <a:moveTo>
                    <a:pt x="0" y="849553"/>
                  </a:moveTo>
                  <a:lnTo>
                    <a:pt x="68516" y="849553"/>
                  </a:lnTo>
                  <a:lnTo>
                    <a:pt x="68516" y="1069530"/>
                  </a:lnTo>
                  <a:lnTo>
                    <a:pt x="0" y="1069530"/>
                  </a:lnTo>
                  <a:lnTo>
                    <a:pt x="0" y="849553"/>
                  </a:lnTo>
                  <a:close/>
                </a:path>
                <a:path w="68580" h="1919605">
                  <a:moveTo>
                    <a:pt x="0" y="1699094"/>
                  </a:moveTo>
                  <a:lnTo>
                    <a:pt x="68516" y="1699094"/>
                  </a:lnTo>
                  <a:lnTo>
                    <a:pt x="68516" y="1919071"/>
                  </a:lnTo>
                  <a:lnTo>
                    <a:pt x="0" y="1919071"/>
                  </a:lnTo>
                  <a:lnTo>
                    <a:pt x="0" y="1699094"/>
                  </a:lnTo>
                  <a:close/>
                </a:path>
              </a:pathLst>
            </a:custGeom>
            <a:ln w="2527">
              <a:solidFill>
                <a:srgbClr val="990033"/>
              </a:solidFill>
              <a:prstDash val="solid"/>
            </a:ln>
          </p:spPr>
          <p:txBody>
            <a:bodyPr wrap="square" lIns="0" tIns="0" rIns="0" bIns="0" rtlCol="0">
              <a:prstTxWarp prst="textNoShape">
                <a:avLst/>
              </a:prstTxWarp>
              <a:noAutofit/>
            </a:bodyPr>
            <a:lstStyle/>
            <a:p>
              <a:endParaRPr lang="en-US"/>
            </a:p>
          </p:txBody>
        </p:sp>
        <p:sp>
          <p:nvSpPr>
            <p:cNvPr id="34" name="Graphic 146">
              <a:extLst>
                <a:ext uri="{FF2B5EF4-FFF2-40B4-BE49-F238E27FC236}">
                  <a16:creationId xmlns:a16="http://schemas.microsoft.com/office/drawing/2014/main" id="{BCFF0AFF-DABA-4260-809D-12ABB1D440C3}"/>
                </a:ext>
              </a:extLst>
            </p:cNvPr>
            <p:cNvSpPr/>
            <p:nvPr/>
          </p:nvSpPr>
          <p:spPr>
            <a:xfrm>
              <a:off x="1663274" y="0"/>
              <a:ext cx="1270" cy="2354580"/>
            </a:xfrm>
            <a:custGeom>
              <a:avLst/>
              <a:gdLst/>
              <a:ahLst/>
              <a:cxnLst/>
              <a:rect l="l" t="t" r="r" b="b"/>
              <a:pathLst>
                <a:path h="2354580">
                  <a:moveTo>
                    <a:pt x="0" y="1673821"/>
                  </a:moveTo>
                  <a:lnTo>
                    <a:pt x="0" y="2353957"/>
                  </a:lnTo>
                </a:path>
                <a:path h="2354580">
                  <a:moveTo>
                    <a:pt x="0" y="824268"/>
                  </a:moveTo>
                  <a:lnTo>
                    <a:pt x="0" y="1453845"/>
                  </a:lnTo>
                </a:path>
                <a:path h="2354580">
                  <a:moveTo>
                    <a:pt x="0" y="419722"/>
                  </a:moveTo>
                  <a:lnTo>
                    <a:pt x="0" y="604291"/>
                  </a:lnTo>
                </a:path>
                <a:path h="2354580">
                  <a:moveTo>
                    <a:pt x="0" y="0"/>
                  </a:moveTo>
                  <a:lnTo>
                    <a:pt x="0" y="199745"/>
                  </a:lnTo>
                </a:path>
              </a:pathLst>
            </a:custGeom>
            <a:ln w="0">
              <a:solidFill>
                <a:srgbClr val="000000"/>
              </a:solidFill>
              <a:prstDash val="solid"/>
            </a:ln>
          </p:spPr>
          <p:txBody>
            <a:bodyPr wrap="square" lIns="0" tIns="0" rIns="0" bIns="0" rtlCol="0">
              <a:prstTxWarp prst="textNoShape">
                <a:avLst/>
              </a:prstTxWarp>
              <a:noAutofit/>
            </a:bodyPr>
            <a:lstStyle/>
            <a:p>
              <a:endParaRPr lang="en-US"/>
            </a:p>
          </p:txBody>
        </p:sp>
        <p:sp>
          <p:nvSpPr>
            <p:cNvPr id="35" name="Graphic 147">
              <a:extLst>
                <a:ext uri="{FF2B5EF4-FFF2-40B4-BE49-F238E27FC236}">
                  <a16:creationId xmlns:a16="http://schemas.microsoft.com/office/drawing/2014/main" id="{418FA291-9D87-4355-BBE2-1E63A0335508}"/>
                </a:ext>
              </a:extLst>
            </p:cNvPr>
            <p:cNvSpPr/>
            <p:nvPr/>
          </p:nvSpPr>
          <p:spPr>
            <a:xfrm>
              <a:off x="1625212" y="199745"/>
              <a:ext cx="68580" cy="1474470"/>
            </a:xfrm>
            <a:custGeom>
              <a:avLst/>
              <a:gdLst/>
              <a:ahLst/>
              <a:cxnLst/>
              <a:rect l="l" t="t" r="r" b="b"/>
              <a:pathLst>
                <a:path w="68580" h="1474470">
                  <a:moveTo>
                    <a:pt x="0" y="0"/>
                  </a:moveTo>
                  <a:lnTo>
                    <a:pt x="68516" y="0"/>
                  </a:lnTo>
                  <a:lnTo>
                    <a:pt x="68516" y="219976"/>
                  </a:lnTo>
                  <a:lnTo>
                    <a:pt x="0" y="219976"/>
                  </a:lnTo>
                  <a:lnTo>
                    <a:pt x="0" y="0"/>
                  </a:lnTo>
                  <a:close/>
                </a:path>
                <a:path w="68580" h="1474470">
                  <a:moveTo>
                    <a:pt x="0" y="404545"/>
                  </a:moveTo>
                  <a:lnTo>
                    <a:pt x="68516" y="404545"/>
                  </a:lnTo>
                  <a:lnTo>
                    <a:pt x="68516" y="624522"/>
                  </a:lnTo>
                  <a:lnTo>
                    <a:pt x="0" y="624522"/>
                  </a:lnTo>
                  <a:lnTo>
                    <a:pt x="0" y="404545"/>
                  </a:lnTo>
                  <a:close/>
                </a:path>
                <a:path w="68580" h="1474470">
                  <a:moveTo>
                    <a:pt x="0" y="1254099"/>
                  </a:moveTo>
                  <a:lnTo>
                    <a:pt x="68516" y="1254099"/>
                  </a:lnTo>
                  <a:lnTo>
                    <a:pt x="68516" y="1474076"/>
                  </a:lnTo>
                  <a:lnTo>
                    <a:pt x="0" y="1474076"/>
                  </a:lnTo>
                  <a:lnTo>
                    <a:pt x="0" y="1254099"/>
                  </a:lnTo>
                  <a:close/>
                </a:path>
              </a:pathLst>
            </a:custGeom>
            <a:ln w="2527">
              <a:solidFill>
                <a:srgbClr val="990033"/>
              </a:solidFill>
              <a:prstDash val="solid"/>
            </a:ln>
          </p:spPr>
          <p:txBody>
            <a:bodyPr wrap="square" lIns="0" tIns="0" rIns="0" bIns="0" rtlCol="0">
              <a:prstTxWarp prst="textNoShape">
                <a:avLst/>
              </a:prstTxWarp>
              <a:noAutofit/>
            </a:bodyPr>
            <a:lstStyle/>
            <a:p>
              <a:endParaRPr lang="en-US"/>
            </a:p>
          </p:txBody>
        </p:sp>
        <p:sp>
          <p:nvSpPr>
            <p:cNvPr id="36" name="Graphic 148">
              <a:extLst>
                <a:ext uri="{FF2B5EF4-FFF2-40B4-BE49-F238E27FC236}">
                  <a16:creationId xmlns:a16="http://schemas.microsoft.com/office/drawing/2014/main" id="{6F118600-39FB-40E4-A388-FEA6658CBA7B}"/>
                </a:ext>
              </a:extLst>
            </p:cNvPr>
            <p:cNvSpPr/>
            <p:nvPr/>
          </p:nvSpPr>
          <p:spPr>
            <a:xfrm>
              <a:off x="3124828" y="0"/>
              <a:ext cx="1270" cy="2354580"/>
            </a:xfrm>
            <a:custGeom>
              <a:avLst/>
              <a:gdLst/>
              <a:ahLst/>
              <a:cxnLst/>
              <a:rect l="l" t="t" r="r" b="b"/>
              <a:pathLst>
                <a:path h="2354580">
                  <a:moveTo>
                    <a:pt x="0" y="0"/>
                  </a:moveTo>
                  <a:lnTo>
                    <a:pt x="0" y="604291"/>
                  </a:lnTo>
                </a:path>
                <a:path h="2354580">
                  <a:moveTo>
                    <a:pt x="0" y="1269276"/>
                  </a:moveTo>
                  <a:lnTo>
                    <a:pt x="0" y="2353957"/>
                  </a:lnTo>
                </a:path>
                <a:path h="2354580">
                  <a:moveTo>
                    <a:pt x="0" y="824268"/>
                  </a:moveTo>
                  <a:lnTo>
                    <a:pt x="0" y="1049299"/>
                  </a:lnTo>
                </a:path>
              </a:pathLst>
            </a:custGeom>
            <a:ln w="0">
              <a:solidFill>
                <a:srgbClr val="000000"/>
              </a:solidFill>
              <a:prstDash val="solid"/>
            </a:ln>
          </p:spPr>
          <p:txBody>
            <a:bodyPr wrap="square" lIns="0" tIns="0" rIns="0" bIns="0" rtlCol="0">
              <a:prstTxWarp prst="textNoShape">
                <a:avLst/>
              </a:prstTxWarp>
              <a:noAutofit/>
            </a:bodyPr>
            <a:lstStyle/>
            <a:p>
              <a:endParaRPr lang="en-US"/>
            </a:p>
          </p:txBody>
        </p:sp>
        <p:sp>
          <p:nvSpPr>
            <p:cNvPr id="37" name="Graphic 149">
              <a:extLst>
                <a:ext uri="{FF2B5EF4-FFF2-40B4-BE49-F238E27FC236}">
                  <a16:creationId xmlns:a16="http://schemas.microsoft.com/office/drawing/2014/main" id="{FAE705F8-8483-4900-8FA8-8FD5C217A7BA}"/>
                </a:ext>
              </a:extLst>
            </p:cNvPr>
            <p:cNvSpPr/>
            <p:nvPr/>
          </p:nvSpPr>
          <p:spPr>
            <a:xfrm>
              <a:off x="3086766" y="604291"/>
              <a:ext cx="68580" cy="665480"/>
            </a:xfrm>
            <a:custGeom>
              <a:avLst/>
              <a:gdLst/>
              <a:ahLst/>
              <a:cxnLst/>
              <a:rect l="l" t="t" r="r" b="b"/>
              <a:pathLst>
                <a:path w="68580" h="665480">
                  <a:moveTo>
                    <a:pt x="0" y="0"/>
                  </a:moveTo>
                  <a:lnTo>
                    <a:pt x="68516" y="0"/>
                  </a:lnTo>
                  <a:lnTo>
                    <a:pt x="68516" y="219976"/>
                  </a:lnTo>
                  <a:lnTo>
                    <a:pt x="0" y="219976"/>
                  </a:lnTo>
                  <a:lnTo>
                    <a:pt x="0" y="0"/>
                  </a:lnTo>
                  <a:close/>
                </a:path>
                <a:path w="68580" h="665480">
                  <a:moveTo>
                    <a:pt x="0" y="445008"/>
                  </a:moveTo>
                  <a:lnTo>
                    <a:pt x="68516" y="445008"/>
                  </a:lnTo>
                  <a:lnTo>
                    <a:pt x="68516" y="664984"/>
                  </a:lnTo>
                  <a:lnTo>
                    <a:pt x="0" y="664984"/>
                  </a:lnTo>
                  <a:lnTo>
                    <a:pt x="0" y="445008"/>
                  </a:lnTo>
                  <a:close/>
                </a:path>
              </a:pathLst>
            </a:custGeom>
            <a:ln w="2527">
              <a:solidFill>
                <a:srgbClr val="990033"/>
              </a:solidFill>
              <a:prstDash val="solid"/>
            </a:ln>
          </p:spPr>
          <p:txBody>
            <a:bodyPr wrap="square" lIns="0" tIns="0" rIns="0" bIns="0" rtlCol="0">
              <a:prstTxWarp prst="textNoShape">
                <a:avLst/>
              </a:prstTxWarp>
              <a:noAutofit/>
            </a:bodyPr>
            <a:lstStyle/>
            <a:p>
              <a:endParaRPr lang="en-US"/>
            </a:p>
          </p:txBody>
        </p:sp>
        <p:sp>
          <p:nvSpPr>
            <p:cNvPr id="38" name="Graphic 150">
              <a:extLst>
                <a:ext uri="{FF2B5EF4-FFF2-40B4-BE49-F238E27FC236}">
                  <a16:creationId xmlns:a16="http://schemas.microsoft.com/office/drawing/2014/main" id="{B3410FB9-ED09-498F-8604-C9516C062070}"/>
                </a:ext>
              </a:extLst>
            </p:cNvPr>
            <p:cNvSpPr/>
            <p:nvPr/>
          </p:nvSpPr>
          <p:spPr>
            <a:xfrm>
              <a:off x="4667574" y="0"/>
              <a:ext cx="1270" cy="2354580"/>
            </a:xfrm>
            <a:custGeom>
              <a:avLst/>
              <a:gdLst/>
              <a:ahLst/>
              <a:cxnLst/>
              <a:rect l="l" t="t" r="r" b="b"/>
              <a:pathLst>
                <a:path h="2354580">
                  <a:moveTo>
                    <a:pt x="0" y="0"/>
                  </a:moveTo>
                  <a:lnTo>
                    <a:pt x="0" y="1453845"/>
                  </a:lnTo>
                </a:path>
                <a:path h="2354580">
                  <a:moveTo>
                    <a:pt x="0" y="1673821"/>
                  </a:moveTo>
                  <a:lnTo>
                    <a:pt x="0" y="1898840"/>
                  </a:lnTo>
                </a:path>
                <a:path h="2354580">
                  <a:moveTo>
                    <a:pt x="0" y="2118817"/>
                  </a:moveTo>
                  <a:lnTo>
                    <a:pt x="0" y="2353957"/>
                  </a:lnTo>
                </a:path>
              </a:pathLst>
            </a:custGeom>
            <a:ln w="0">
              <a:solidFill>
                <a:srgbClr val="000000"/>
              </a:solidFill>
              <a:prstDash val="solid"/>
            </a:ln>
          </p:spPr>
          <p:txBody>
            <a:bodyPr wrap="square" lIns="0" tIns="0" rIns="0" bIns="0" rtlCol="0">
              <a:prstTxWarp prst="textNoShape">
                <a:avLst/>
              </a:prstTxWarp>
              <a:noAutofit/>
            </a:bodyPr>
            <a:lstStyle/>
            <a:p>
              <a:endParaRPr lang="en-US"/>
            </a:p>
          </p:txBody>
        </p:sp>
        <p:sp>
          <p:nvSpPr>
            <p:cNvPr id="39" name="Graphic 151">
              <a:extLst>
                <a:ext uri="{FF2B5EF4-FFF2-40B4-BE49-F238E27FC236}">
                  <a16:creationId xmlns:a16="http://schemas.microsoft.com/office/drawing/2014/main" id="{051EA30C-2F7F-4A5A-85BD-648B6825EC45}"/>
                </a:ext>
              </a:extLst>
            </p:cNvPr>
            <p:cNvSpPr/>
            <p:nvPr/>
          </p:nvSpPr>
          <p:spPr>
            <a:xfrm>
              <a:off x="77387" y="161823"/>
              <a:ext cx="4620895" cy="1957070"/>
            </a:xfrm>
            <a:custGeom>
              <a:avLst/>
              <a:gdLst/>
              <a:ahLst/>
              <a:cxnLst/>
              <a:rect l="l" t="t" r="r" b="b"/>
              <a:pathLst>
                <a:path w="4620895" h="1957070">
                  <a:moveTo>
                    <a:pt x="4552124" y="1292021"/>
                  </a:moveTo>
                  <a:lnTo>
                    <a:pt x="4620640" y="1292021"/>
                  </a:lnTo>
                  <a:lnTo>
                    <a:pt x="4620640" y="1511998"/>
                  </a:lnTo>
                  <a:lnTo>
                    <a:pt x="4552124" y="1511998"/>
                  </a:lnTo>
                  <a:lnTo>
                    <a:pt x="4552124" y="1292021"/>
                  </a:lnTo>
                  <a:close/>
                </a:path>
                <a:path w="4620895" h="1957070">
                  <a:moveTo>
                    <a:pt x="4552124" y="1737017"/>
                  </a:moveTo>
                  <a:lnTo>
                    <a:pt x="4620640" y="1737017"/>
                  </a:lnTo>
                  <a:lnTo>
                    <a:pt x="4620640" y="1956993"/>
                  </a:lnTo>
                  <a:lnTo>
                    <a:pt x="4552124" y="1956993"/>
                  </a:lnTo>
                  <a:lnTo>
                    <a:pt x="4552124" y="1737017"/>
                  </a:lnTo>
                  <a:close/>
                </a:path>
                <a:path w="4620895" h="1957070">
                  <a:moveTo>
                    <a:pt x="0" y="37922"/>
                  </a:moveTo>
                  <a:lnTo>
                    <a:pt x="1545285" y="37922"/>
                  </a:lnTo>
                </a:path>
                <a:path w="4620895" h="1957070">
                  <a:moveTo>
                    <a:pt x="1545285" y="37922"/>
                  </a:moveTo>
                  <a:lnTo>
                    <a:pt x="1453934" y="75857"/>
                  </a:lnTo>
                </a:path>
                <a:path w="4620895" h="1957070">
                  <a:moveTo>
                    <a:pt x="1545285" y="37922"/>
                  </a:moveTo>
                  <a:lnTo>
                    <a:pt x="1453934" y="0"/>
                  </a:lnTo>
                </a:path>
                <a:path w="4620895" h="1957070">
                  <a:moveTo>
                    <a:pt x="1623948" y="442467"/>
                  </a:moveTo>
                  <a:lnTo>
                    <a:pt x="3006839" y="442467"/>
                  </a:lnTo>
                </a:path>
                <a:path w="4620895" h="1957070">
                  <a:moveTo>
                    <a:pt x="3006839" y="442467"/>
                  </a:moveTo>
                  <a:lnTo>
                    <a:pt x="2915488" y="480402"/>
                  </a:lnTo>
                </a:path>
                <a:path w="4620895" h="1957070">
                  <a:moveTo>
                    <a:pt x="3006839" y="442467"/>
                  </a:moveTo>
                  <a:lnTo>
                    <a:pt x="2915488" y="404545"/>
                  </a:lnTo>
                </a:path>
                <a:path w="4620895" h="1957070">
                  <a:moveTo>
                    <a:pt x="0" y="887476"/>
                  </a:moveTo>
                  <a:lnTo>
                    <a:pt x="3006839" y="887476"/>
                  </a:lnTo>
                </a:path>
                <a:path w="4620895" h="1957070">
                  <a:moveTo>
                    <a:pt x="3006839" y="887476"/>
                  </a:moveTo>
                  <a:lnTo>
                    <a:pt x="2915488" y="925398"/>
                  </a:lnTo>
                </a:path>
                <a:path w="4620895" h="1957070">
                  <a:moveTo>
                    <a:pt x="3006839" y="887476"/>
                  </a:moveTo>
                  <a:lnTo>
                    <a:pt x="2915488" y="849553"/>
                  </a:lnTo>
                </a:path>
                <a:path w="4620895" h="1957070">
                  <a:moveTo>
                    <a:pt x="1623948" y="1292021"/>
                  </a:moveTo>
                  <a:lnTo>
                    <a:pt x="4549597" y="1292021"/>
                  </a:lnTo>
                </a:path>
                <a:path w="4620895" h="1957070">
                  <a:moveTo>
                    <a:pt x="4549597" y="1292021"/>
                  </a:moveTo>
                  <a:lnTo>
                    <a:pt x="4458246" y="1329943"/>
                  </a:lnTo>
                </a:path>
                <a:path w="4620895" h="1957070">
                  <a:moveTo>
                    <a:pt x="4549597" y="1292021"/>
                  </a:moveTo>
                  <a:lnTo>
                    <a:pt x="4458246" y="1254099"/>
                  </a:lnTo>
                </a:path>
                <a:path w="4620895" h="1957070">
                  <a:moveTo>
                    <a:pt x="0" y="1737017"/>
                  </a:moveTo>
                  <a:lnTo>
                    <a:pt x="4549597" y="1737017"/>
                  </a:lnTo>
                </a:path>
                <a:path w="4620895" h="1957070">
                  <a:moveTo>
                    <a:pt x="4549597" y="1737017"/>
                  </a:moveTo>
                  <a:lnTo>
                    <a:pt x="4458246" y="1774952"/>
                  </a:lnTo>
                </a:path>
                <a:path w="4620895" h="1957070">
                  <a:moveTo>
                    <a:pt x="4549597" y="1737017"/>
                  </a:moveTo>
                  <a:lnTo>
                    <a:pt x="4458246" y="1699094"/>
                  </a:lnTo>
                </a:path>
              </a:pathLst>
            </a:custGeom>
            <a:ln w="2527">
              <a:solidFill>
                <a:srgbClr val="990033"/>
              </a:solidFill>
              <a:prstDash val="solid"/>
            </a:ln>
          </p:spPr>
          <p:txBody>
            <a:bodyPr wrap="square" lIns="0" tIns="0" rIns="0" bIns="0" rtlCol="0">
              <a:prstTxWarp prst="textNoShape">
                <a:avLst/>
              </a:prstTxWarp>
              <a:noAutofit/>
            </a:bodyPr>
            <a:lstStyle/>
            <a:p>
              <a:endParaRPr lang="en-US"/>
            </a:p>
          </p:txBody>
        </p:sp>
        <p:sp>
          <p:nvSpPr>
            <p:cNvPr id="40" name="Textbox 152">
              <a:extLst>
                <a:ext uri="{FF2B5EF4-FFF2-40B4-BE49-F238E27FC236}">
                  <a16:creationId xmlns:a16="http://schemas.microsoft.com/office/drawing/2014/main" id="{97E272A7-3AC5-4D3E-882F-0E1EED834FE7}"/>
                </a:ext>
              </a:extLst>
            </p:cNvPr>
            <p:cNvSpPr txBox="1"/>
            <p:nvPr/>
          </p:nvSpPr>
          <p:spPr>
            <a:xfrm>
              <a:off x="341280" y="30097"/>
              <a:ext cx="1023619" cy="116205"/>
            </a:xfrm>
            <a:prstGeom prst="rect">
              <a:avLst/>
            </a:prstGeom>
          </p:spPr>
          <p:txBody>
            <a:bodyPr wrap="square" lIns="0" tIns="0" rIns="0" bIns="0" rtlCol="0">
              <a:noAutofit/>
            </a:bodyPr>
            <a:lstStyle/>
            <a:p>
              <a:pPr marL="0" marR="0">
                <a:lnSpc>
                  <a:spcPts val="910"/>
                </a:lnSpc>
                <a:spcBef>
                  <a:spcPts val="0"/>
                </a:spcBef>
                <a:spcAft>
                  <a:spcPts val="0"/>
                </a:spcAft>
              </a:pPr>
              <a:r>
                <a:rPr lang="en-US" sz="800">
                  <a:effectLst/>
                  <a:latin typeface="Arial MT"/>
                  <a:ea typeface="Times New Roman" panose="02020603050405020304" pitchFamily="18" charset="0"/>
                </a:rPr>
                <a:t>1.Data pre </a:t>
              </a:r>
              <a:r>
                <a:rPr lang="en-US" sz="800" spc="-10">
                  <a:effectLst/>
                  <a:latin typeface="Arial MT"/>
                  <a:ea typeface="Times New Roman" panose="02020603050405020304" pitchFamily="18" charset="0"/>
                </a:rPr>
                <a:t>processing</a:t>
              </a:r>
              <a:endParaRPr lang="en-US" sz="1100">
                <a:effectLst/>
                <a:latin typeface="Times New Roman" panose="02020603050405020304" pitchFamily="18" charset="0"/>
                <a:ea typeface="Times New Roman" panose="02020603050405020304" pitchFamily="18" charset="0"/>
              </a:endParaRPr>
            </a:p>
          </p:txBody>
        </p:sp>
        <p:sp>
          <p:nvSpPr>
            <p:cNvPr id="41" name="Textbox 153">
              <a:extLst>
                <a:ext uri="{FF2B5EF4-FFF2-40B4-BE49-F238E27FC236}">
                  <a16:creationId xmlns:a16="http://schemas.microsoft.com/office/drawing/2014/main" id="{E837DF99-54EF-4911-88CD-4834F0DADBD2}"/>
                </a:ext>
              </a:extLst>
            </p:cNvPr>
            <p:cNvSpPr txBox="1"/>
            <p:nvPr/>
          </p:nvSpPr>
          <p:spPr>
            <a:xfrm>
              <a:off x="2036273" y="434643"/>
              <a:ext cx="731520" cy="116205"/>
            </a:xfrm>
            <a:prstGeom prst="rect">
              <a:avLst/>
            </a:prstGeom>
          </p:spPr>
          <p:txBody>
            <a:bodyPr wrap="square" lIns="0" tIns="0" rIns="0" bIns="0" rtlCol="0">
              <a:noAutofit/>
            </a:bodyPr>
            <a:lstStyle/>
            <a:p>
              <a:pPr marL="0" marR="0">
                <a:lnSpc>
                  <a:spcPts val="910"/>
                </a:lnSpc>
                <a:spcBef>
                  <a:spcPts val="0"/>
                </a:spcBef>
                <a:spcAft>
                  <a:spcPts val="0"/>
                </a:spcAft>
              </a:pPr>
              <a:r>
                <a:rPr lang="en-US" sz="800">
                  <a:effectLst/>
                  <a:latin typeface="Arial MT"/>
                  <a:ea typeface="Times New Roman" panose="02020603050405020304" pitchFamily="18" charset="0"/>
                </a:rPr>
                <a:t>2.Resizing</a:t>
              </a:r>
              <a:r>
                <a:rPr lang="en-US" sz="800" spc="55">
                  <a:effectLst/>
                  <a:latin typeface="Arial MT"/>
                  <a:ea typeface="Times New Roman" panose="02020603050405020304" pitchFamily="18" charset="0"/>
                </a:rPr>
                <a:t> </a:t>
              </a:r>
              <a:r>
                <a:rPr lang="en-US" sz="800" spc="-20">
                  <a:effectLst/>
                  <a:latin typeface="Arial MT"/>
                  <a:ea typeface="Times New Roman" panose="02020603050405020304" pitchFamily="18" charset="0"/>
                </a:rPr>
                <a:t>data</a:t>
              </a:r>
              <a:endParaRPr lang="en-US" sz="1100">
                <a:effectLst/>
                <a:latin typeface="Times New Roman" panose="02020603050405020304" pitchFamily="18" charset="0"/>
                <a:ea typeface="Times New Roman" panose="02020603050405020304" pitchFamily="18" charset="0"/>
              </a:endParaRPr>
            </a:p>
          </p:txBody>
        </p:sp>
        <p:sp>
          <p:nvSpPr>
            <p:cNvPr id="42" name="Textbox 154">
              <a:extLst>
                <a:ext uri="{FF2B5EF4-FFF2-40B4-BE49-F238E27FC236}">
                  <a16:creationId xmlns:a16="http://schemas.microsoft.com/office/drawing/2014/main" id="{B67C8A98-8970-40A6-B574-1249FEF91297}"/>
                </a:ext>
              </a:extLst>
            </p:cNvPr>
            <p:cNvSpPr txBox="1"/>
            <p:nvPr/>
          </p:nvSpPr>
          <p:spPr>
            <a:xfrm>
              <a:off x="1056824" y="879638"/>
              <a:ext cx="1056640" cy="116205"/>
            </a:xfrm>
            <a:prstGeom prst="rect">
              <a:avLst/>
            </a:prstGeom>
          </p:spPr>
          <p:txBody>
            <a:bodyPr wrap="square" lIns="0" tIns="0" rIns="0" bIns="0" rtlCol="0">
              <a:noAutofit/>
            </a:bodyPr>
            <a:lstStyle/>
            <a:p>
              <a:pPr marL="0" marR="0">
                <a:lnSpc>
                  <a:spcPts val="910"/>
                </a:lnSpc>
                <a:spcBef>
                  <a:spcPts val="0"/>
                </a:spcBef>
                <a:spcAft>
                  <a:spcPts val="0"/>
                </a:spcAft>
              </a:pPr>
              <a:r>
                <a:rPr lang="en-US" sz="800">
                  <a:effectLst/>
                  <a:latin typeface="Arial MT"/>
                  <a:ea typeface="Times New Roman" panose="02020603050405020304" pitchFamily="18" charset="0"/>
                </a:rPr>
                <a:t>3.</a:t>
              </a:r>
              <a:r>
                <a:rPr lang="en-US" sz="800" spc="60">
                  <a:effectLst/>
                  <a:latin typeface="Arial MT"/>
                  <a:ea typeface="Times New Roman" panose="02020603050405020304" pitchFamily="18" charset="0"/>
                </a:rPr>
                <a:t> </a:t>
              </a:r>
              <a:r>
                <a:rPr lang="en-US" sz="800">
                  <a:effectLst/>
                  <a:latin typeface="Arial MT"/>
                  <a:ea typeface="Times New Roman" panose="02020603050405020304" pitchFamily="18" charset="0"/>
                </a:rPr>
                <a:t>Spliting</a:t>
              </a:r>
              <a:r>
                <a:rPr lang="en-US" sz="800" spc="30">
                  <a:effectLst/>
                  <a:latin typeface="Arial MT"/>
                  <a:ea typeface="Times New Roman" panose="02020603050405020304" pitchFamily="18" charset="0"/>
                </a:rPr>
                <a:t> </a:t>
              </a:r>
              <a:r>
                <a:rPr lang="en-US" sz="800">
                  <a:effectLst/>
                  <a:latin typeface="Arial MT"/>
                  <a:ea typeface="Times New Roman" panose="02020603050405020304" pitchFamily="18" charset="0"/>
                </a:rPr>
                <a:t>data</a:t>
              </a:r>
              <a:r>
                <a:rPr lang="en-US" sz="800" spc="35">
                  <a:effectLst/>
                  <a:latin typeface="Arial MT"/>
                  <a:ea typeface="Times New Roman" panose="02020603050405020304" pitchFamily="18" charset="0"/>
                </a:rPr>
                <a:t> </a:t>
              </a:r>
              <a:r>
                <a:rPr lang="en-US" sz="800">
                  <a:effectLst/>
                  <a:latin typeface="Arial MT"/>
                  <a:ea typeface="Times New Roman" panose="02020603050405020304" pitchFamily="18" charset="0"/>
                </a:rPr>
                <a:t>to</a:t>
              </a:r>
              <a:r>
                <a:rPr lang="en-US" sz="800" spc="15">
                  <a:effectLst/>
                  <a:latin typeface="Arial MT"/>
                  <a:ea typeface="Times New Roman" panose="02020603050405020304" pitchFamily="18" charset="0"/>
                </a:rPr>
                <a:t> </a:t>
              </a:r>
              <a:r>
                <a:rPr lang="en-US" sz="800" spc="-20">
                  <a:effectLst/>
                  <a:latin typeface="Arial MT"/>
                  <a:ea typeface="Times New Roman" panose="02020603050405020304" pitchFamily="18" charset="0"/>
                </a:rPr>
                <a:t>train</a:t>
              </a:r>
              <a:endParaRPr lang="en-US" sz="1100">
                <a:effectLst/>
                <a:latin typeface="Times New Roman" panose="02020603050405020304" pitchFamily="18" charset="0"/>
                <a:ea typeface="Times New Roman" panose="02020603050405020304" pitchFamily="18" charset="0"/>
              </a:endParaRPr>
            </a:p>
          </p:txBody>
        </p:sp>
        <p:sp>
          <p:nvSpPr>
            <p:cNvPr id="43" name="Textbox 155">
              <a:extLst>
                <a:ext uri="{FF2B5EF4-FFF2-40B4-BE49-F238E27FC236}">
                  <a16:creationId xmlns:a16="http://schemas.microsoft.com/office/drawing/2014/main" id="{2F6803C2-32A0-4A7E-B1F6-2F924A3D08ED}"/>
                </a:ext>
              </a:extLst>
            </p:cNvPr>
            <p:cNvSpPr txBox="1"/>
            <p:nvPr/>
          </p:nvSpPr>
          <p:spPr>
            <a:xfrm>
              <a:off x="2401665" y="1284184"/>
              <a:ext cx="1531620" cy="116205"/>
            </a:xfrm>
            <a:prstGeom prst="rect">
              <a:avLst/>
            </a:prstGeom>
          </p:spPr>
          <p:txBody>
            <a:bodyPr wrap="square" lIns="0" tIns="0" rIns="0" bIns="0" rtlCol="0">
              <a:noAutofit/>
            </a:bodyPr>
            <a:lstStyle/>
            <a:p>
              <a:pPr marL="0" marR="0">
                <a:lnSpc>
                  <a:spcPts val="910"/>
                </a:lnSpc>
                <a:spcBef>
                  <a:spcPts val="0"/>
                </a:spcBef>
                <a:spcAft>
                  <a:spcPts val="0"/>
                </a:spcAft>
              </a:pPr>
              <a:r>
                <a:rPr lang="en-US" sz="800">
                  <a:effectLst/>
                  <a:latin typeface="Arial MT"/>
                  <a:ea typeface="Times New Roman" panose="02020603050405020304" pitchFamily="18" charset="0"/>
                </a:rPr>
                <a:t>4.Train</a:t>
              </a:r>
              <a:r>
                <a:rPr lang="en-US" sz="800" spc="-15">
                  <a:effectLst/>
                  <a:latin typeface="Arial MT"/>
                  <a:ea typeface="Times New Roman" panose="02020603050405020304" pitchFamily="18" charset="0"/>
                </a:rPr>
                <a:t> </a:t>
              </a:r>
              <a:r>
                <a:rPr lang="en-US" sz="800">
                  <a:effectLst/>
                  <a:latin typeface="Arial MT"/>
                  <a:ea typeface="Times New Roman" panose="02020603050405020304" pitchFamily="18" charset="0"/>
                </a:rPr>
                <a:t>model using</a:t>
              </a:r>
              <a:r>
                <a:rPr lang="en-US" sz="800" spc="5">
                  <a:effectLst/>
                  <a:latin typeface="Arial MT"/>
                  <a:ea typeface="Times New Roman" panose="02020603050405020304" pitchFamily="18" charset="0"/>
                </a:rPr>
                <a:t> </a:t>
              </a:r>
              <a:r>
                <a:rPr lang="en-US" sz="800" spc="-10">
                  <a:effectLst/>
                  <a:latin typeface="Arial MT"/>
                  <a:ea typeface="Times New Roman" panose="02020603050405020304" pitchFamily="18" charset="0"/>
                </a:rPr>
                <a:t>CNN,VGG16</a:t>
              </a:r>
              <a:endParaRPr lang="en-US" sz="1100">
                <a:effectLst/>
                <a:latin typeface="Times New Roman" panose="02020603050405020304" pitchFamily="18" charset="0"/>
                <a:ea typeface="Times New Roman" panose="02020603050405020304" pitchFamily="18" charset="0"/>
              </a:endParaRPr>
            </a:p>
          </p:txBody>
        </p:sp>
        <p:sp>
          <p:nvSpPr>
            <p:cNvPr id="44" name="Textbox 156">
              <a:extLst>
                <a:ext uri="{FF2B5EF4-FFF2-40B4-BE49-F238E27FC236}">
                  <a16:creationId xmlns:a16="http://schemas.microsoft.com/office/drawing/2014/main" id="{61409261-4144-4B8E-835E-5B807D631F0B}"/>
                </a:ext>
              </a:extLst>
            </p:cNvPr>
            <p:cNvSpPr txBox="1"/>
            <p:nvPr/>
          </p:nvSpPr>
          <p:spPr>
            <a:xfrm>
              <a:off x="1625212" y="1729192"/>
              <a:ext cx="1452880" cy="116205"/>
            </a:xfrm>
            <a:prstGeom prst="rect">
              <a:avLst/>
            </a:prstGeom>
          </p:spPr>
          <p:txBody>
            <a:bodyPr wrap="square" lIns="0" tIns="0" rIns="0" bIns="0" rtlCol="0">
              <a:noAutofit/>
            </a:bodyPr>
            <a:lstStyle/>
            <a:p>
              <a:pPr marL="0" marR="0">
                <a:lnSpc>
                  <a:spcPts val="910"/>
                </a:lnSpc>
                <a:spcBef>
                  <a:spcPts val="0"/>
                </a:spcBef>
                <a:spcAft>
                  <a:spcPts val="0"/>
                </a:spcAft>
              </a:pPr>
              <a:r>
                <a:rPr lang="en-US" sz="800">
                  <a:effectLst/>
                  <a:latin typeface="Arial MT"/>
                  <a:ea typeface="Times New Roman" panose="02020603050405020304" pitchFamily="18" charset="0"/>
                </a:rPr>
                <a:t>5.Predict</a:t>
              </a:r>
              <a:r>
                <a:rPr lang="en-US" sz="800" spc="65">
                  <a:effectLst/>
                  <a:latin typeface="Arial MT"/>
                  <a:ea typeface="Times New Roman" panose="02020603050405020304" pitchFamily="18" charset="0"/>
                </a:rPr>
                <a:t> </a:t>
              </a:r>
              <a:r>
                <a:rPr lang="en-US" sz="800">
                  <a:effectLst/>
                  <a:latin typeface="Arial MT"/>
                  <a:ea typeface="Times New Roman" panose="02020603050405020304" pitchFamily="18" charset="0"/>
                </a:rPr>
                <a:t>model</a:t>
              </a:r>
              <a:r>
                <a:rPr lang="en-US" sz="800" spc="55">
                  <a:effectLst/>
                  <a:latin typeface="Arial MT"/>
                  <a:ea typeface="Times New Roman" panose="02020603050405020304" pitchFamily="18" charset="0"/>
                </a:rPr>
                <a:t> </a:t>
              </a:r>
              <a:r>
                <a:rPr lang="en-US" sz="800">
                  <a:effectLst/>
                  <a:latin typeface="Arial MT"/>
                  <a:ea typeface="Times New Roman" panose="02020603050405020304" pitchFamily="18" charset="0"/>
                </a:rPr>
                <a:t>using</a:t>
              </a:r>
              <a:r>
                <a:rPr lang="en-US" sz="800" spc="35">
                  <a:effectLst/>
                  <a:latin typeface="Arial MT"/>
                  <a:ea typeface="Times New Roman" panose="02020603050405020304" pitchFamily="18" charset="0"/>
                </a:rPr>
                <a:t> </a:t>
              </a:r>
              <a:r>
                <a:rPr lang="en-US" sz="800">
                  <a:effectLst/>
                  <a:latin typeface="Arial MT"/>
                  <a:ea typeface="Times New Roman" panose="02020603050405020304" pitchFamily="18" charset="0"/>
                </a:rPr>
                <a:t>test</a:t>
              </a:r>
              <a:r>
                <a:rPr lang="en-US" sz="800" spc="70">
                  <a:effectLst/>
                  <a:latin typeface="Arial MT"/>
                  <a:ea typeface="Times New Roman" panose="02020603050405020304" pitchFamily="18" charset="0"/>
                </a:rPr>
                <a:t> </a:t>
              </a:r>
              <a:r>
                <a:rPr lang="en-US" sz="800" spc="-20">
                  <a:effectLst/>
                  <a:latin typeface="Arial MT"/>
                  <a:ea typeface="Times New Roman" panose="02020603050405020304" pitchFamily="18" charset="0"/>
                </a:rPr>
                <a:t>data</a:t>
              </a:r>
              <a:endParaRPr lang="en-US" sz="1100">
                <a:effectLst/>
                <a:latin typeface="Times New Roman" panose="02020603050405020304" pitchFamily="18" charset="0"/>
                <a:ea typeface="Times New Roman" panose="02020603050405020304" pitchFamily="18" charset="0"/>
              </a:endParaRPr>
            </a:p>
          </p:txBody>
        </p:sp>
      </p:grpSp>
      <p:sp>
        <p:nvSpPr>
          <p:cNvPr id="45" name="Rectangle 52">
            <a:extLst>
              <a:ext uri="{FF2B5EF4-FFF2-40B4-BE49-F238E27FC236}">
                <a16:creationId xmlns:a16="http://schemas.microsoft.com/office/drawing/2014/main" id="{9BB1685D-0EDD-49BC-AC26-DED9AEC5AE42}"/>
              </a:ext>
            </a:extLst>
          </p:cNvPr>
          <p:cNvSpPr>
            <a:spLocks noChangeArrowheads="1"/>
          </p:cNvSpPr>
          <p:nvPr/>
        </p:nvSpPr>
        <p:spPr bwMode="auto">
          <a:xfrm>
            <a:off x="9416220" y="-137358"/>
            <a:ext cx="10516656" cy="613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6" name="Rectangle 62">
            <a:extLst>
              <a:ext uri="{FF2B5EF4-FFF2-40B4-BE49-F238E27FC236}">
                <a16:creationId xmlns:a16="http://schemas.microsoft.com/office/drawing/2014/main" id="{9BA325BD-73B3-45BC-B96D-A50507B97FE3}"/>
              </a:ext>
            </a:extLst>
          </p:cNvPr>
          <p:cNvSpPr>
            <a:spLocks noChangeArrowheads="1"/>
          </p:cNvSpPr>
          <p:nvPr/>
        </p:nvSpPr>
        <p:spPr bwMode="auto">
          <a:xfrm flipV="1">
            <a:off x="10028995" y="6375"/>
            <a:ext cx="10516656" cy="762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39967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24A8E0E-79B2-4352-8546-68B6A368B411}"/>
              </a:ext>
            </a:extLst>
          </p:cNvPr>
          <p:cNvGrpSpPr>
            <a:grpSpLocks/>
          </p:cNvGrpSpPr>
          <p:nvPr/>
        </p:nvGrpSpPr>
        <p:grpSpPr>
          <a:xfrm>
            <a:off x="6195003" y="1432327"/>
            <a:ext cx="4191000" cy="3718561"/>
            <a:chOff x="0" y="0"/>
            <a:chExt cx="3690620" cy="2379345"/>
          </a:xfrm>
        </p:grpSpPr>
        <p:sp>
          <p:nvSpPr>
            <p:cNvPr id="3" name="Graphic 159">
              <a:extLst>
                <a:ext uri="{FF2B5EF4-FFF2-40B4-BE49-F238E27FC236}">
                  <a16:creationId xmlns:a16="http://schemas.microsoft.com/office/drawing/2014/main" id="{14CF3A60-3B03-467F-A394-4ADF817BE613}"/>
                </a:ext>
              </a:extLst>
            </p:cNvPr>
            <p:cNvSpPr/>
            <p:nvPr/>
          </p:nvSpPr>
          <p:spPr>
            <a:xfrm>
              <a:off x="275558" y="191725"/>
              <a:ext cx="3020695" cy="1842135"/>
            </a:xfrm>
            <a:custGeom>
              <a:avLst/>
              <a:gdLst/>
              <a:ahLst/>
              <a:cxnLst/>
              <a:rect l="l" t="t" r="r" b="b"/>
              <a:pathLst>
                <a:path w="3020695" h="1842135">
                  <a:moveTo>
                    <a:pt x="274040" y="0"/>
                  </a:moveTo>
                  <a:lnTo>
                    <a:pt x="2615552" y="0"/>
                  </a:lnTo>
                </a:path>
                <a:path w="3020695" h="1842135">
                  <a:moveTo>
                    <a:pt x="0" y="190220"/>
                  </a:moveTo>
                  <a:lnTo>
                    <a:pt x="0" y="1835696"/>
                  </a:lnTo>
                </a:path>
                <a:path w="3020695" h="1842135">
                  <a:moveTo>
                    <a:pt x="137020" y="833310"/>
                  </a:moveTo>
                  <a:lnTo>
                    <a:pt x="137020" y="1195616"/>
                  </a:lnTo>
                </a:path>
                <a:path w="3020695" h="1842135">
                  <a:moveTo>
                    <a:pt x="137020" y="1195616"/>
                  </a:moveTo>
                  <a:lnTo>
                    <a:pt x="182689" y="1086929"/>
                  </a:lnTo>
                </a:path>
                <a:path w="3020695" h="1842135">
                  <a:moveTo>
                    <a:pt x="137020" y="1195616"/>
                  </a:moveTo>
                  <a:lnTo>
                    <a:pt x="91351" y="1086929"/>
                  </a:lnTo>
                </a:path>
                <a:path w="3020695" h="1842135">
                  <a:moveTo>
                    <a:pt x="274040" y="175120"/>
                  </a:moveTo>
                  <a:lnTo>
                    <a:pt x="2743441" y="1796440"/>
                  </a:lnTo>
                </a:path>
                <a:path w="3020695" h="1842135">
                  <a:moveTo>
                    <a:pt x="1431099" y="772922"/>
                  </a:moveTo>
                  <a:lnTo>
                    <a:pt x="1735582" y="972197"/>
                  </a:lnTo>
                </a:path>
                <a:path w="3020695" h="1842135">
                  <a:moveTo>
                    <a:pt x="1735582" y="972197"/>
                  </a:moveTo>
                  <a:lnTo>
                    <a:pt x="1668602" y="872566"/>
                  </a:lnTo>
                </a:path>
                <a:path w="3020695" h="1842135">
                  <a:moveTo>
                    <a:pt x="1735582" y="972197"/>
                  </a:moveTo>
                  <a:lnTo>
                    <a:pt x="1619884" y="951064"/>
                  </a:lnTo>
                </a:path>
                <a:path w="3020695" h="1842135">
                  <a:moveTo>
                    <a:pt x="2737358" y="190220"/>
                  </a:moveTo>
                  <a:lnTo>
                    <a:pt x="274040" y="1841728"/>
                  </a:lnTo>
                </a:path>
                <a:path w="3020695" h="1842135">
                  <a:moveTo>
                    <a:pt x="1732546" y="1023518"/>
                  </a:moveTo>
                  <a:lnTo>
                    <a:pt x="1434147" y="1228826"/>
                  </a:lnTo>
                </a:path>
                <a:path w="3020695" h="1842135">
                  <a:moveTo>
                    <a:pt x="1434147" y="1228826"/>
                  </a:moveTo>
                  <a:lnTo>
                    <a:pt x="1552892" y="1201661"/>
                  </a:lnTo>
                </a:path>
                <a:path w="3020695" h="1842135">
                  <a:moveTo>
                    <a:pt x="1434147" y="1228826"/>
                  </a:moveTo>
                  <a:lnTo>
                    <a:pt x="1498079" y="1129195"/>
                  </a:lnTo>
                </a:path>
                <a:path w="3020695" h="1842135">
                  <a:moveTo>
                    <a:pt x="3020529" y="190220"/>
                  </a:moveTo>
                  <a:lnTo>
                    <a:pt x="3020529" y="1787385"/>
                  </a:lnTo>
                </a:path>
              </a:pathLst>
            </a:custGeom>
            <a:ln w="3035">
              <a:solidFill>
                <a:srgbClr val="990033"/>
              </a:solidFill>
              <a:prstDash val="solid"/>
            </a:ln>
          </p:spPr>
          <p:txBody>
            <a:bodyPr wrap="square" lIns="0" tIns="0" rIns="0" bIns="0" rtlCol="0">
              <a:prstTxWarp prst="textNoShape">
                <a:avLst/>
              </a:prstTxWarp>
              <a:noAutofit/>
            </a:bodyPr>
            <a:lstStyle/>
            <a:p>
              <a:endParaRPr lang="en-US"/>
            </a:p>
          </p:txBody>
        </p:sp>
        <p:sp>
          <p:nvSpPr>
            <p:cNvPr id="4" name="Textbox 160">
              <a:extLst>
                <a:ext uri="{FF2B5EF4-FFF2-40B4-BE49-F238E27FC236}">
                  <a16:creationId xmlns:a16="http://schemas.microsoft.com/office/drawing/2014/main" id="{FFCD3FDA-ED40-4973-BB8D-ECD33A5E08BA}"/>
                </a:ext>
              </a:extLst>
            </p:cNvPr>
            <p:cNvSpPr txBox="1"/>
            <p:nvPr/>
          </p:nvSpPr>
          <p:spPr>
            <a:xfrm>
              <a:off x="285146" y="1136266"/>
              <a:ext cx="969644" cy="139065"/>
            </a:xfrm>
            <a:prstGeom prst="rect">
              <a:avLst/>
            </a:prstGeom>
          </p:spPr>
          <p:txBody>
            <a:bodyPr wrap="square" lIns="0" tIns="0" rIns="0" bIns="0" rtlCol="0">
              <a:noAutofit/>
            </a:bodyPr>
            <a:lstStyle/>
            <a:p>
              <a:pPr marL="0" marR="0">
                <a:lnSpc>
                  <a:spcPts val="1085"/>
                </a:lnSpc>
                <a:spcBef>
                  <a:spcPts val="0"/>
                </a:spcBef>
                <a:spcAft>
                  <a:spcPts val="0"/>
                </a:spcAft>
              </a:pPr>
              <a:r>
                <a:rPr lang="en-US" sz="950">
                  <a:effectLst/>
                  <a:latin typeface="Arial MT"/>
                  <a:ea typeface="Times New Roman" panose="02020603050405020304" pitchFamily="18" charset="0"/>
                </a:rPr>
                <a:t>liting</a:t>
              </a:r>
              <a:r>
                <a:rPr lang="en-US" sz="950" spc="-20">
                  <a:effectLst/>
                  <a:latin typeface="Arial MT"/>
                  <a:ea typeface="Times New Roman" panose="02020603050405020304" pitchFamily="18" charset="0"/>
                </a:rPr>
                <a:t> </a:t>
              </a:r>
              <a:r>
                <a:rPr lang="en-US" sz="950">
                  <a:effectLst/>
                  <a:latin typeface="Arial MT"/>
                  <a:ea typeface="Times New Roman" panose="02020603050405020304" pitchFamily="18" charset="0"/>
                </a:rPr>
                <a:t>data</a:t>
              </a:r>
              <a:r>
                <a:rPr lang="en-US" sz="950" spc="-45">
                  <a:effectLst/>
                  <a:latin typeface="Arial MT"/>
                  <a:ea typeface="Times New Roman" panose="02020603050405020304" pitchFamily="18" charset="0"/>
                </a:rPr>
                <a:t> </a:t>
              </a:r>
              <a:r>
                <a:rPr lang="en-US" sz="950">
                  <a:effectLst/>
                  <a:latin typeface="Arial MT"/>
                  <a:ea typeface="Times New Roman" panose="02020603050405020304" pitchFamily="18" charset="0"/>
                </a:rPr>
                <a:t>to</a:t>
              </a:r>
              <a:r>
                <a:rPr lang="en-US" sz="950" spc="-40">
                  <a:effectLst/>
                  <a:latin typeface="Arial MT"/>
                  <a:ea typeface="Times New Roman" panose="02020603050405020304" pitchFamily="18" charset="0"/>
                </a:rPr>
                <a:t> </a:t>
              </a:r>
              <a:r>
                <a:rPr lang="en-US" sz="950" spc="-10">
                  <a:effectLst/>
                  <a:latin typeface="Arial MT"/>
                  <a:ea typeface="Times New Roman" panose="02020603050405020304" pitchFamily="18" charset="0"/>
                </a:rPr>
                <a:t>train</a:t>
              </a:r>
              <a:endParaRPr lang="en-US" sz="1100">
                <a:effectLst/>
                <a:latin typeface="Times New Roman" panose="02020603050405020304" pitchFamily="18" charset="0"/>
                <a:ea typeface="Times New Roman" panose="02020603050405020304" pitchFamily="18" charset="0"/>
              </a:endParaRPr>
            </a:p>
          </p:txBody>
        </p:sp>
        <p:sp>
          <p:nvSpPr>
            <p:cNvPr id="5" name="Textbox 161">
              <a:extLst>
                <a:ext uri="{FF2B5EF4-FFF2-40B4-BE49-F238E27FC236}">
                  <a16:creationId xmlns:a16="http://schemas.microsoft.com/office/drawing/2014/main" id="{03C7ED42-7B7C-43D2-949A-5EA9E5C07B6A}"/>
                </a:ext>
              </a:extLst>
            </p:cNvPr>
            <p:cNvSpPr txBox="1"/>
            <p:nvPr/>
          </p:nvSpPr>
          <p:spPr>
            <a:xfrm>
              <a:off x="2894158" y="1517"/>
              <a:ext cx="795020" cy="371475"/>
            </a:xfrm>
            <a:prstGeom prst="rect">
              <a:avLst/>
            </a:prstGeom>
            <a:solidFill>
              <a:srgbClr val="FFFFCC"/>
            </a:solidFill>
            <a:ln w="3035">
              <a:solidFill>
                <a:srgbClr val="990033"/>
              </a:solidFill>
              <a:prstDash val="solid"/>
            </a:ln>
          </p:spPr>
          <p:txBody>
            <a:bodyPr wrap="square" lIns="0" tIns="0" rIns="0" bIns="0" rtlCol="0">
              <a:noAutofit/>
            </a:bodyPr>
            <a:lstStyle/>
            <a:p>
              <a:pPr marL="0" marR="26035" algn="ctr">
                <a:spcBef>
                  <a:spcPts val="310"/>
                </a:spcBef>
                <a:spcAft>
                  <a:spcPts val="0"/>
                </a:spcAft>
              </a:pPr>
              <a:r>
                <a:rPr lang="en-US" sz="950" spc="-25">
                  <a:solidFill>
                    <a:srgbClr val="000000"/>
                  </a:solidFill>
                  <a:effectLst/>
                  <a:latin typeface="Arial MT"/>
                  <a:ea typeface="Times New Roman" panose="02020603050405020304" pitchFamily="18" charset="0"/>
                </a:rPr>
                <a:t>Pre</a:t>
              </a:r>
              <a:endParaRPr lang="en-US" sz="1100">
                <a:effectLst/>
                <a:latin typeface="Times New Roman" panose="02020603050405020304" pitchFamily="18" charset="0"/>
                <a:ea typeface="Times New Roman" panose="02020603050405020304" pitchFamily="18" charset="0"/>
              </a:endParaRPr>
            </a:p>
            <a:p>
              <a:pPr marL="0" marR="7620" algn="ctr">
                <a:spcBef>
                  <a:spcPts val="95"/>
                </a:spcBef>
                <a:spcAft>
                  <a:spcPts val="0"/>
                </a:spcAft>
              </a:pPr>
              <a:r>
                <a:rPr lang="en-US" sz="950" u="sng" spc="-115">
                  <a:solidFill>
                    <a:srgbClr val="000000"/>
                  </a:solidFill>
                  <a:effectLst/>
                  <a:uFill>
                    <a:solidFill>
                      <a:srgbClr val="990033"/>
                    </a:solidFill>
                  </a:uFill>
                  <a:latin typeface="Arial MT"/>
                  <a:ea typeface="Times New Roman" panose="02020603050405020304" pitchFamily="18" charset="0"/>
                </a:rPr>
                <a:t> </a:t>
              </a:r>
              <a:r>
                <a:rPr lang="en-US" sz="950" u="sng" spc="-10">
                  <a:solidFill>
                    <a:srgbClr val="000000"/>
                  </a:solidFill>
                  <a:effectLst/>
                  <a:uFill>
                    <a:solidFill>
                      <a:srgbClr val="990033"/>
                    </a:solidFill>
                  </a:uFill>
                  <a:latin typeface="Arial MT"/>
                  <a:ea typeface="Times New Roman" panose="02020603050405020304" pitchFamily="18" charset="0"/>
                </a:rPr>
                <a:t>Processing</a:t>
              </a:r>
              <a:endParaRPr lang="en-US" sz="1100">
                <a:effectLst/>
                <a:latin typeface="Times New Roman" panose="02020603050405020304" pitchFamily="18" charset="0"/>
                <a:ea typeface="Times New Roman" panose="02020603050405020304" pitchFamily="18" charset="0"/>
              </a:endParaRPr>
            </a:p>
          </p:txBody>
        </p:sp>
        <p:sp>
          <p:nvSpPr>
            <p:cNvPr id="6" name="Textbox 162">
              <a:extLst>
                <a:ext uri="{FF2B5EF4-FFF2-40B4-BE49-F238E27FC236}">
                  <a16:creationId xmlns:a16="http://schemas.microsoft.com/office/drawing/2014/main" id="{0823C044-BE2A-493E-873A-17DB627EC774}"/>
                </a:ext>
              </a:extLst>
            </p:cNvPr>
            <p:cNvSpPr txBox="1"/>
            <p:nvPr/>
          </p:nvSpPr>
          <p:spPr>
            <a:xfrm>
              <a:off x="994149" y="882660"/>
              <a:ext cx="1884045" cy="139065"/>
            </a:xfrm>
            <a:prstGeom prst="rect">
              <a:avLst/>
            </a:prstGeom>
          </p:spPr>
          <p:txBody>
            <a:bodyPr wrap="square" lIns="0" tIns="0" rIns="0" bIns="0" rtlCol="0">
              <a:noAutofit/>
            </a:bodyPr>
            <a:lstStyle/>
            <a:p>
              <a:pPr marL="0" marR="0">
                <a:lnSpc>
                  <a:spcPts val="1085"/>
                </a:lnSpc>
                <a:spcBef>
                  <a:spcPts val="0"/>
                </a:spcBef>
                <a:spcAft>
                  <a:spcPts val="0"/>
                </a:spcAft>
              </a:pPr>
              <a:r>
                <a:rPr lang="en-US" sz="950">
                  <a:effectLst/>
                  <a:latin typeface="Arial MT"/>
                  <a:ea typeface="Times New Roman" panose="02020603050405020304" pitchFamily="18" charset="0"/>
                </a:rPr>
                <a:t>5:</a:t>
              </a:r>
              <a:r>
                <a:rPr lang="en-US" sz="950" spc="-15">
                  <a:effectLst/>
                  <a:latin typeface="Arial MT"/>
                  <a:ea typeface="Times New Roman" panose="02020603050405020304" pitchFamily="18" charset="0"/>
                </a:rPr>
                <a:t> </a:t>
              </a:r>
              <a:r>
                <a:rPr lang="en-US" sz="950">
                  <a:effectLst/>
                  <a:latin typeface="Arial MT"/>
                  <a:ea typeface="Times New Roman" panose="02020603050405020304" pitchFamily="18" charset="0"/>
                </a:rPr>
                <a:t>5.Predict</a:t>
              </a:r>
              <a:r>
                <a:rPr lang="en-US" sz="950" spc="-15">
                  <a:effectLst/>
                  <a:latin typeface="Arial MT"/>
                  <a:ea typeface="Times New Roman" panose="02020603050405020304" pitchFamily="18" charset="0"/>
                </a:rPr>
                <a:t> </a:t>
              </a:r>
              <a:r>
                <a:rPr lang="en-US" sz="950">
                  <a:effectLst/>
                  <a:latin typeface="Arial MT"/>
                  <a:ea typeface="Times New Roman" panose="02020603050405020304" pitchFamily="18" charset="0"/>
                </a:rPr>
                <a:t>model</a:t>
              </a:r>
              <a:r>
                <a:rPr lang="en-US" sz="950" spc="-25">
                  <a:effectLst/>
                  <a:latin typeface="Arial MT"/>
                  <a:ea typeface="Times New Roman" panose="02020603050405020304" pitchFamily="18" charset="0"/>
                </a:rPr>
                <a:t> </a:t>
              </a:r>
              <a:r>
                <a:rPr lang="en-US" sz="950">
                  <a:effectLst/>
                  <a:latin typeface="Arial MT"/>
                  <a:ea typeface="Times New Roman" panose="02020603050405020304" pitchFamily="18" charset="0"/>
                </a:rPr>
                <a:t>using</a:t>
              </a:r>
              <a:r>
                <a:rPr lang="en-US" sz="950" spc="-65">
                  <a:effectLst/>
                  <a:latin typeface="Arial MT"/>
                  <a:ea typeface="Times New Roman" panose="02020603050405020304" pitchFamily="18" charset="0"/>
                </a:rPr>
                <a:t> </a:t>
              </a:r>
              <a:r>
                <a:rPr lang="en-US" sz="950">
                  <a:effectLst/>
                  <a:latin typeface="Arial MT"/>
                  <a:ea typeface="Times New Roman" panose="02020603050405020304" pitchFamily="18" charset="0"/>
                </a:rPr>
                <a:t>test</a:t>
              </a:r>
              <a:r>
                <a:rPr lang="en-US" sz="950" spc="-10">
                  <a:effectLst/>
                  <a:latin typeface="Arial MT"/>
                  <a:ea typeface="Times New Roman" panose="02020603050405020304" pitchFamily="18" charset="0"/>
                </a:rPr>
                <a:t> </a:t>
              </a:r>
              <a:r>
                <a:rPr lang="en-US" sz="950" spc="-20">
                  <a:effectLst/>
                  <a:latin typeface="Arial MT"/>
                  <a:ea typeface="Times New Roman" panose="02020603050405020304" pitchFamily="18" charset="0"/>
                </a:rPr>
                <a:t>data</a:t>
              </a:r>
              <a:endParaRPr lang="en-US" sz="1100">
                <a:effectLst/>
                <a:latin typeface="Times New Roman" panose="02020603050405020304" pitchFamily="18" charset="0"/>
                <a:ea typeface="Times New Roman" panose="02020603050405020304" pitchFamily="18" charset="0"/>
              </a:endParaRPr>
            </a:p>
          </p:txBody>
        </p:sp>
        <p:sp>
          <p:nvSpPr>
            <p:cNvPr id="7" name="Textbox 163">
              <a:extLst>
                <a:ext uri="{FF2B5EF4-FFF2-40B4-BE49-F238E27FC236}">
                  <a16:creationId xmlns:a16="http://schemas.microsoft.com/office/drawing/2014/main" id="{E5FDF69B-5179-491A-9EE1-36EAF3CD1EF3}"/>
                </a:ext>
              </a:extLst>
            </p:cNvPr>
            <p:cNvSpPr txBox="1"/>
            <p:nvPr/>
          </p:nvSpPr>
          <p:spPr>
            <a:xfrm>
              <a:off x="2586627" y="1109101"/>
              <a:ext cx="741045" cy="139065"/>
            </a:xfrm>
            <a:prstGeom prst="rect">
              <a:avLst/>
            </a:prstGeom>
          </p:spPr>
          <p:txBody>
            <a:bodyPr wrap="square" lIns="0" tIns="0" rIns="0" bIns="0" rtlCol="0">
              <a:noAutofit/>
            </a:bodyPr>
            <a:lstStyle/>
            <a:p>
              <a:pPr marL="0" marR="0">
                <a:lnSpc>
                  <a:spcPts val="1085"/>
                </a:lnSpc>
                <a:spcBef>
                  <a:spcPts val="0"/>
                </a:spcBef>
                <a:spcAft>
                  <a:spcPts val="0"/>
                </a:spcAft>
              </a:pPr>
              <a:r>
                <a:rPr lang="en-US" sz="950" spc="-10">
                  <a:effectLst/>
                  <a:latin typeface="Arial MT"/>
                  <a:ea typeface="Times New Roman" panose="02020603050405020304" pitchFamily="18" charset="0"/>
                </a:rPr>
                <a:t>4:</a:t>
              </a:r>
              <a:r>
                <a:rPr lang="en-US" sz="950" spc="-45">
                  <a:effectLst/>
                  <a:latin typeface="Arial MT"/>
                  <a:ea typeface="Times New Roman" panose="02020603050405020304" pitchFamily="18" charset="0"/>
                </a:rPr>
                <a:t> </a:t>
              </a:r>
              <a:r>
                <a:rPr lang="en-US" sz="950" spc="-10">
                  <a:effectLst/>
                  <a:latin typeface="Arial MT"/>
                  <a:ea typeface="Times New Roman" panose="02020603050405020304" pitchFamily="18" charset="0"/>
                </a:rPr>
                <a:t>4.Train</a:t>
              </a:r>
              <a:r>
                <a:rPr lang="en-US" sz="950" spc="-60">
                  <a:effectLst/>
                  <a:latin typeface="Arial MT"/>
                  <a:ea typeface="Times New Roman" panose="02020603050405020304" pitchFamily="18" charset="0"/>
                </a:rPr>
                <a:t> </a:t>
              </a:r>
              <a:r>
                <a:rPr lang="en-US" sz="950" spc="-25">
                  <a:effectLst/>
                  <a:latin typeface="Arial MT"/>
                  <a:ea typeface="Times New Roman" panose="02020603050405020304" pitchFamily="18" charset="0"/>
                </a:rPr>
                <a:t>mo</a:t>
              </a:r>
              <a:endParaRPr lang="en-US" sz="1100">
                <a:effectLst/>
                <a:latin typeface="Times New Roman" panose="02020603050405020304" pitchFamily="18" charset="0"/>
                <a:ea typeface="Times New Roman" panose="02020603050405020304" pitchFamily="18" charset="0"/>
              </a:endParaRPr>
            </a:p>
          </p:txBody>
        </p:sp>
        <p:sp>
          <p:nvSpPr>
            <p:cNvPr id="8" name="Textbox 164">
              <a:extLst>
                <a:ext uri="{FF2B5EF4-FFF2-40B4-BE49-F238E27FC236}">
                  <a16:creationId xmlns:a16="http://schemas.microsoft.com/office/drawing/2014/main" id="{4EB9F486-9F8D-45D0-A324-BF9A0EC52842}"/>
                </a:ext>
              </a:extLst>
            </p:cNvPr>
            <p:cNvSpPr txBox="1"/>
            <p:nvPr/>
          </p:nvSpPr>
          <p:spPr>
            <a:xfrm>
              <a:off x="1517" y="1517"/>
              <a:ext cx="539115" cy="371475"/>
            </a:xfrm>
            <a:prstGeom prst="rect">
              <a:avLst/>
            </a:prstGeom>
            <a:solidFill>
              <a:srgbClr val="FFFFCC"/>
            </a:solidFill>
            <a:ln w="3035">
              <a:solidFill>
                <a:srgbClr val="990033"/>
              </a:solidFill>
              <a:prstDash val="solid"/>
            </a:ln>
          </p:spPr>
          <p:txBody>
            <a:bodyPr wrap="square" lIns="0" tIns="0" rIns="0" bIns="0" rtlCol="0">
              <a:noAutofit/>
            </a:bodyPr>
            <a:lstStyle/>
            <a:p>
              <a:pPr marL="37465" marR="0">
                <a:spcBef>
                  <a:spcPts val="310"/>
                </a:spcBef>
                <a:spcAft>
                  <a:spcPts val="0"/>
                </a:spcAft>
              </a:pPr>
              <a:r>
                <a:rPr lang="en-US" sz="950" u="sng" spc="-115">
                  <a:solidFill>
                    <a:srgbClr val="000000"/>
                  </a:solidFill>
                  <a:effectLst/>
                  <a:uFill>
                    <a:solidFill>
                      <a:srgbClr val="990033"/>
                    </a:solidFill>
                  </a:uFill>
                  <a:latin typeface="Arial MT"/>
                  <a:ea typeface="Times New Roman" panose="02020603050405020304" pitchFamily="18" charset="0"/>
                </a:rPr>
                <a:t> </a:t>
              </a:r>
              <a:r>
                <a:rPr lang="en-US" sz="950" u="sng" spc="-10">
                  <a:solidFill>
                    <a:srgbClr val="000000"/>
                  </a:solidFill>
                  <a:effectLst/>
                  <a:uFill>
                    <a:solidFill>
                      <a:srgbClr val="990033"/>
                    </a:solidFill>
                  </a:uFill>
                  <a:latin typeface="Arial MT"/>
                  <a:ea typeface="Times New Roman" panose="02020603050405020304" pitchFamily="18" charset="0"/>
                </a:rPr>
                <a:t>Dataset</a:t>
              </a:r>
              <a:endParaRPr lang="en-US" sz="1100">
                <a:effectLst/>
                <a:latin typeface="Times New Roman" panose="02020603050405020304" pitchFamily="18" charset="0"/>
                <a:ea typeface="Times New Roman" panose="02020603050405020304" pitchFamily="18" charset="0"/>
              </a:endParaRPr>
            </a:p>
          </p:txBody>
        </p:sp>
        <p:sp>
          <p:nvSpPr>
            <p:cNvPr id="9" name="Textbox 165">
              <a:extLst>
                <a:ext uri="{FF2B5EF4-FFF2-40B4-BE49-F238E27FC236}">
                  <a16:creationId xmlns:a16="http://schemas.microsoft.com/office/drawing/2014/main" id="{ECAD3A21-F1E2-48C1-BF6E-609915F991B4}"/>
                </a:ext>
              </a:extLst>
            </p:cNvPr>
            <p:cNvSpPr txBox="1"/>
            <p:nvPr/>
          </p:nvSpPr>
          <p:spPr>
            <a:xfrm>
              <a:off x="1438700" y="1359698"/>
              <a:ext cx="1015365" cy="139065"/>
            </a:xfrm>
            <a:prstGeom prst="rect">
              <a:avLst/>
            </a:prstGeom>
          </p:spPr>
          <p:txBody>
            <a:bodyPr wrap="square" lIns="0" tIns="0" rIns="0" bIns="0" rtlCol="0">
              <a:noAutofit/>
            </a:bodyPr>
            <a:lstStyle/>
            <a:p>
              <a:pPr marL="0" marR="0">
                <a:lnSpc>
                  <a:spcPts val="1085"/>
                </a:lnSpc>
                <a:spcBef>
                  <a:spcPts val="0"/>
                </a:spcBef>
                <a:spcAft>
                  <a:spcPts val="0"/>
                </a:spcAft>
              </a:pPr>
              <a:r>
                <a:rPr lang="en-US" sz="950">
                  <a:effectLst/>
                  <a:latin typeface="Arial MT"/>
                  <a:ea typeface="Times New Roman" panose="02020603050405020304" pitchFamily="18" charset="0"/>
                </a:rPr>
                <a:t>2:</a:t>
              </a:r>
              <a:r>
                <a:rPr lang="en-US" sz="950" spc="-30">
                  <a:effectLst/>
                  <a:latin typeface="Arial MT"/>
                  <a:ea typeface="Times New Roman" panose="02020603050405020304" pitchFamily="18" charset="0"/>
                </a:rPr>
                <a:t> </a:t>
              </a:r>
              <a:r>
                <a:rPr lang="en-US" sz="950">
                  <a:effectLst/>
                  <a:latin typeface="Arial MT"/>
                  <a:ea typeface="Times New Roman" panose="02020603050405020304" pitchFamily="18" charset="0"/>
                </a:rPr>
                <a:t>2.Resizing</a:t>
              </a:r>
              <a:r>
                <a:rPr lang="en-US" sz="950" spc="-70">
                  <a:effectLst/>
                  <a:latin typeface="Arial MT"/>
                  <a:ea typeface="Times New Roman" panose="02020603050405020304" pitchFamily="18" charset="0"/>
                </a:rPr>
                <a:t> </a:t>
              </a:r>
              <a:r>
                <a:rPr lang="en-US" sz="950" spc="-20">
                  <a:effectLst/>
                  <a:latin typeface="Arial MT"/>
                  <a:ea typeface="Times New Roman" panose="02020603050405020304" pitchFamily="18" charset="0"/>
                </a:rPr>
                <a:t>data</a:t>
              </a:r>
              <a:endParaRPr lang="en-US" sz="1100">
                <a:effectLst/>
                <a:latin typeface="Times New Roman" panose="02020603050405020304" pitchFamily="18" charset="0"/>
                <a:ea typeface="Times New Roman" panose="02020603050405020304" pitchFamily="18" charset="0"/>
              </a:endParaRPr>
            </a:p>
          </p:txBody>
        </p:sp>
        <p:sp>
          <p:nvSpPr>
            <p:cNvPr id="10" name="Textbox 166">
              <a:extLst>
                <a:ext uri="{FF2B5EF4-FFF2-40B4-BE49-F238E27FC236}">
                  <a16:creationId xmlns:a16="http://schemas.microsoft.com/office/drawing/2014/main" id="{FE49DC84-E450-400A-B92F-CF9FE1ACBDCC}"/>
                </a:ext>
              </a:extLst>
            </p:cNvPr>
            <p:cNvSpPr txBox="1"/>
            <p:nvPr/>
          </p:nvSpPr>
          <p:spPr>
            <a:xfrm>
              <a:off x="1517" y="2006282"/>
              <a:ext cx="539115" cy="371475"/>
            </a:xfrm>
            <a:prstGeom prst="rect">
              <a:avLst/>
            </a:prstGeom>
            <a:solidFill>
              <a:srgbClr val="FFFFCC"/>
            </a:solidFill>
            <a:ln w="3035">
              <a:solidFill>
                <a:srgbClr val="990033"/>
              </a:solidFill>
              <a:prstDash val="solid"/>
            </a:ln>
          </p:spPr>
          <p:txBody>
            <a:bodyPr wrap="square" lIns="0" tIns="0" rIns="0" bIns="0" rtlCol="0">
              <a:noAutofit/>
            </a:bodyPr>
            <a:lstStyle/>
            <a:p>
              <a:pPr marL="0" marR="29210" algn="ctr">
                <a:spcBef>
                  <a:spcPts val="500"/>
                </a:spcBef>
                <a:spcAft>
                  <a:spcPts val="0"/>
                </a:spcAft>
              </a:pPr>
              <a:r>
                <a:rPr lang="en-US" sz="950" spc="-25">
                  <a:solidFill>
                    <a:srgbClr val="000000"/>
                  </a:solidFill>
                  <a:effectLst/>
                  <a:latin typeface="Arial MT"/>
                  <a:ea typeface="Times New Roman" panose="02020603050405020304" pitchFamily="18" charset="0"/>
                </a:rPr>
                <a:t>DL</a:t>
              </a:r>
              <a:endParaRPr lang="en-US" sz="1100">
                <a:effectLst/>
                <a:latin typeface="Times New Roman" panose="02020603050405020304" pitchFamily="18" charset="0"/>
                <a:ea typeface="Times New Roman" panose="02020603050405020304" pitchFamily="18" charset="0"/>
              </a:endParaRPr>
            </a:p>
            <a:p>
              <a:pPr marL="0" marR="10160" algn="ctr">
                <a:spcBef>
                  <a:spcPts val="95"/>
                </a:spcBef>
                <a:spcAft>
                  <a:spcPts val="0"/>
                </a:spcAft>
              </a:pPr>
              <a:r>
                <a:rPr lang="en-US" sz="950" u="sng" spc="-115">
                  <a:solidFill>
                    <a:srgbClr val="000000"/>
                  </a:solidFill>
                  <a:effectLst/>
                  <a:uFill>
                    <a:solidFill>
                      <a:srgbClr val="990033"/>
                    </a:solidFill>
                  </a:uFill>
                  <a:latin typeface="Arial MT"/>
                  <a:ea typeface="Times New Roman" panose="02020603050405020304" pitchFamily="18" charset="0"/>
                </a:rPr>
                <a:t> </a:t>
              </a:r>
              <a:r>
                <a:rPr lang="en-US" sz="950" u="sng" spc="-20">
                  <a:solidFill>
                    <a:srgbClr val="000000"/>
                  </a:solidFill>
                  <a:effectLst/>
                  <a:uFill>
                    <a:solidFill>
                      <a:srgbClr val="990033"/>
                    </a:solidFill>
                  </a:uFill>
                  <a:latin typeface="Arial MT"/>
                  <a:ea typeface="Times New Roman" panose="02020603050405020304" pitchFamily="18" charset="0"/>
                </a:rPr>
                <a:t>model</a:t>
              </a:r>
              <a:endParaRPr lang="en-US" sz="1100">
                <a:effectLst/>
                <a:latin typeface="Times New Roman" panose="02020603050405020304" pitchFamily="18" charset="0"/>
                <a:ea typeface="Times New Roman" panose="02020603050405020304" pitchFamily="18" charset="0"/>
              </a:endParaRPr>
            </a:p>
          </p:txBody>
        </p:sp>
        <p:sp>
          <p:nvSpPr>
            <p:cNvPr id="11" name="Textbox 167">
              <a:extLst>
                <a:ext uri="{FF2B5EF4-FFF2-40B4-BE49-F238E27FC236}">
                  <a16:creationId xmlns:a16="http://schemas.microsoft.com/office/drawing/2014/main" id="{C65C62F6-6087-4A38-94B1-611217F6A249}"/>
                </a:ext>
              </a:extLst>
            </p:cNvPr>
            <p:cNvSpPr txBox="1"/>
            <p:nvPr/>
          </p:nvSpPr>
          <p:spPr>
            <a:xfrm>
              <a:off x="3022047" y="2006282"/>
              <a:ext cx="539115" cy="371475"/>
            </a:xfrm>
            <a:prstGeom prst="rect">
              <a:avLst/>
            </a:prstGeom>
            <a:solidFill>
              <a:srgbClr val="FFFFCC"/>
            </a:solidFill>
            <a:ln w="3035">
              <a:solidFill>
                <a:srgbClr val="990033"/>
              </a:solidFill>
              <a:prstDash val="solid"/>
            </a:ln>
          </p:spPr>
          <p:txBody>
            <a:bodyPr wrap="square" lIns="0" tIns="0" rIns="0" bIns="0" rtlCol="0">
              <a:noAutofit/>
            </a:bodyPr>
            <a:lstStyle/>
            <a:p>
              <a:pPr marL="28575" marR="0">
                <a:spcBef>
                  <a:spcPts val="120"/>
                </a:spcBef>
                <a:spcAft>
                  <a:spcPts val="0"/>
                </a:spcAft>
              </a:pPr>
              <a:r>
                <a:rPr lang="en-US" sz="950" spc="-10">
                  <a:solidFill>
                    <a:srgbClr val="000000"/>
                  </a:solidFill>
                  <a:effectLst/>
                  <a:latin typeface="Arial MT"/>
                  <a:ea typeface="Times New Roman" panose="02020603050405020304" pitchFamily="18" charset="0"/>
                </a:rPr>
                <a:t>Predictio</a:t>
              </a:r>
              <a:endParaRPr lang="en-US" sz="1100">
                <a:effectLst/>
                <a:latin typeface="Times New Roman" panose="02020603050405020304" pitchFamily="18" charset="0"/>
                <a:ea typeface="Times New Roman" panose="02020603050405020304" pitchFamily="18" charset="0"/>
              </a:endParaRPr>
            </a:p>
            <a:p>
              <a:pPr marL="10160" marR="0">
                <a:spcBef>
                  <a:spcPts val="95"/>
                </a:spcBef>
                <a:spcAft>
                  <a:spcPts val="0"/>
                </a:spcAft>
                <a:tabLst>
                  <a:tab pos="238760" algn="l"/>
                  <a:tab pos="530860" algn="l"/>
                </a:tabLst>
              </a:pPr>
              <a:r>
                <a:rPr lang="en-US" sz="950" u="sng">
                  <a:solidFill>
                    <a:srgbClr val="000000"/>
                  </a:solidFill>
                  <a:effectLst/>
                  <a:uFill>
                    <a:solidFill>
                      <a:srgbClr val="990033"/>
                    </a:solidFill>
                  </a:uFill>
                  <a:latin typeface="Times New Roman" panose="02020603050405020304" pitchFamily="18" charset="0"/>
                  <a:ea typeface="Times New Roman" panose="02020603050405020304" pitchFamily="18" charset="0"/>
                </a:rPr>
                <a:t>	</a:t>
              </a:r>
              <a:r>
                <a:rPr lang="en-US" sz="950" u="sng" spc="-50">
                  <a:solidFill>
                    <a:srgbClr val="000000"/>
                  </a:solidFill>
                  <a:effectLst/>
                  <a:uFill>
                    <a:solidFill>
                      <a:srgbClr val="990033"/>
                    </a:solidFill>
                  </a:uFill>
                  <a:latin typeface="Arial MT"/>
                  <a:ea typeface="Times New Roman" panose="02020603050405020304" pitchFamily="18" charset="0"/>
                </a:rPr>
                <a:t>n</a:t>
              </a:r>
              <a:r>
                <a:rPr lang="en-US" sz="950" u="sng">
                  <a:solidFill>
                    <a:srgbClr val="000000"/>
                  </a:solidFill>
                  <a:effectLst/>
                  <a:uFill>
                    <a:solidFill>
                      <a:srgbClr val="990033"/>
                    </a:solidFill>
                  </a:uFill>
                  <a:latin typeface="Arial MT"/>
                  <a:ea typeface="Times New Roman" panose="02020603050405020304" pitchFamily="18" charset="0"/>
                </a:rPr>
                <a:t>	</a:t>
              </a:r>
              <a:endParaRPr lang="en-US" sz="1100">
                <a:effectLst/>
                <a:latin typeface="Times New Roman" panose="02020603050405020304" pitchFamily="18" charset="0"/>
                <a:ea typeface="Times New Roman" panose="02020603050405020304" pitchFamily="18" charset="0"/>
              </a:endParaRPr>
            </a:p>
          </p:txBody>
        </p:sp>
      </p:grpSp>
      <p:sp>
        <p:nvSpPr>
          <p:cNvPr id="12" name="Graphic 168">
            <a:extLst>
              <a:ext uri="{FF2B5EF4-FFF2-40B4-BE49-F238E27FC236}">
                <a16:creationId xmlns:a16="http://schemas.microsoft.com/office/drawing/2014/main" id="{01B15F7D-71A2-4DB6-ACB0-357713D114EE}"/>
              </a:ext>
            </a:extLst>
          </p:cNvPr>
          <p:cNvSpPr>
            <a:spLocks/>
          </p:cNvSpPr>
          <p:nvPr/>
        </p:nvSpPr>
        <p:spPr>
          <a:xfrm>
            <a:off x="6207097" y="3553284"/>
            <a:ext cx="85383" cy="425928"/>
          </a:xfrm>
          <a:custGeom>
            <a:avLst/>
            <a:gdLst/>
            <a:ahLst/>
            <a:cxnLst/>
            <a:rect l="l" t="t" r="r" b="b"/>
            <a:pathLst>
              <a:path w="91440" h="362585">
                <a:moveTo>
                  <a:pt x="45681" y="0"/>
                </a:moveTo>
                <a:lnTo>
                  <a:pt x="45681" y="362305"/>
                </a:lnTo>
              </a:path>
              <a:path w="91440" h="362585">
                <a:moveTo>
                  <a:pt x="45681" y="362305"/>
                </a:moveTo>
                <a:lnTo>
                  <a:pt x="91351" y="253618"/>
                </a:lnTo>
              </a:path>
              <a:path w="91440" h="362585">
                <a:moveTo>
                  <a:pt x="45681" y="362305"/>
                </a:moveTo>
                <a:lnTo>
                  <a:pt x="0" y="253618"/>
                </a:lnTo>
              </a:path>
            </a:pathLst>
          </a:custGeom>
          <a:ln w="3035">
            <a:solidFill>
              <a:srgbClr val="990033"/>
            </a:solidFill>
            <a:prstDash val="solid"/>
          </a:ln>
        </p:spPr>
        <p:txBody>
          <a:bodyPr wrap="square" lIns="0" tIns="0" rIns="0" bIns="0" rtlCol="0">
            <a:prstTxWarp prst="textNoShape">
              <a:avLst/>
            </a:prstTxWarp>
            <a:noAutofit/>
          </a:bodyPr>
          <a:lstStyle/>
          <a:p>
            <a:endParaRPr lang="en-US"/>
          </a:p>
        </p:txBody>
      </p:sp>
      <p:sp>
        <p:nvSpPr>
          <p:cNvPr id="13" name="Graphic 157">
            <a:extLst>
              <a:ext uri="{FF2B5EF4-FFF2-40B4-BE49-F238E27FC236}">
                <a16:creationId xmlns:a16="http://schemas.microsoft.com/office/drawing/2014/main" id="{CA683E8B-4CB4-4BD8-8BCA-E9F87373BDDC}"/>
              </a:ext>
            </a:extLst>
          </p:cNvPr>
          <p:cNvSpPr>
            <a:spLocks/>
          </p:cNvSpPr>
          <p:nvPr/>
        </p:nvSpPr>
        <p:spPr>
          <a:xfrm>
            <a:off x="7828764" y="1499621"/>
            <a:ext cx="341528" cy="106668"/>
          </a:xfrm>
          <a:custGeom>
            <a:avLst/>
            <a:gdLst/>
            <a:ahLst/>
            <a:cxnLst/>
            <a:rect l="l" t="t" r="r" b="b"/>
            <a:pathLst>
              <a:path w="365760" h="90805">
                <a:moveTo>
                  <a:pt x="0" y="45288"/>
                </a:moveTo>
                <a:lnTo>
                  <a:pt x="365379" y="45288"/>
                </a:lnTo>
              </a:path>
              <a:path w="365760" h="90805">
                <a:moveTo>
                  <a:pt x="365379" y="45288"/>
                </a:moveTo>
                <a:lnTo>
                  <a:pt x="255765" y="90576"/>
                </a:lnTo>
              </a:path>
              <a:path w="365760" h="90805">
                <a:moveTo>
                  <a:pt x="365379" y="45288"/>
                </a:moveTo>
                <a:lnTo>
                  <a:pt x="255765" y="0"/>
                </a:lnTo>
              </a:path>
            </a:pathLst>
          </a:custGeom>
          <a:ln w="3035">
            <a:solidFill>
              <a:srgbClr val="990033"/>
            </a:solidFill>
            <a:prstDash val="solid"/>
          </a:ln>
        </p:spPr>
        <p:txBody>
          <a:bodyPr wrap="square" lIns="0" tIns="0" rIns="0" bIns="0" rtlCol="0">
            <a:prstTxWarp prst="textNoShape">
              <a:avLst/>
            </a:prstTxWarp>
            <a:noAutofit/>
          </a:bodyPr>
          <a:lstStyle/>
          <a:p>
            <a:endParaRPr lang="en-US"/>
          </a:p>
        </p:txBody>
      </p:sp>
      <p:sp>
        <p:nvSpPr>
          <p:cNvPr id="14" name="Rectangle 13">
            <a:extLst>
              <a:ext uri="{FF2B5EF4-FFF2-40B4-BE49-F238E27FC236}">
                <a16:creationId xmlns:a16="http://schemas.microsoft.com/office/drawing/2014/main" id="{B3C67DAF-DED4-474B-B6B3-FE0429B72ED4}"/>
              </a:ext>
            </a:extLst>
          </p:cNvPr>
          <p:cNvSpPr>
            <a:spLocks noChangeArrowheads="1"/>
          </p:cNvSpPr>
          <p:nvPr/>
        </p:nvSpPr>
        <p:spPr bwMode="auto">
          <a:xfrm>
            <a:off x="960120" y="58366"/>
            <a:ext cx="113842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12582" tIns="0" rIns="53958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4">
            <a:extLst>
              <a:ext uri="{FF2B5EF4-FFF2-40B4-BE49-F238E27FC236}">
                <a16:creationId xmlns:a16="http://schemas.microsoft.com/office/drawing/2014/main" id="{090069E7-8ADC-44F5-B804-D6435C6E50D5}"/>
              </a:ext>
            </a:extLst>
          </p:cNvPr>
          <p:cNvSpPr>
            <a:spLocks noChangeArrowheads="1"/>
          </p:cNvSpPr>
          <p:nvPr/>
        </p:nvSpPr>
        <p:spPr bwMode="auto">
          <a:xfrm flipV="1">
            <a:off x="1572895" y="324889"/>
            <a:ext cx="11384280"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Rectangle 16">
            <a:extLst>
              <a:ext uri="{FF2B5EF4-FFF2-40B4-BE49-F238E27FC236}">
                <a16:creationId xmlns:a16="http://schemas.microsoft.com/office/drawing/2014/main" id="{6956047F-6FB6-4395-BD7A-B22C0B42A4A0}"/>
              </a:ext>
            </a:extLst>
          </p:cNvPr>
          <p:cNvSpPr/>
          <p:nvPr/>
        </p:nvSpPr>
        <p:spPr>
          <a:xfrm>
            <a:off x="557823" y="863498"/>
            <a:ext cx="4448578" cy="4797724"/>
          </a:xfrm>
          <a:prstGeom prst="rect">
            <a:avLst/>
          </a:prstGeom>
        </p:spPr>
        <p:txBody>
          <a:bodyPr wrap="square">
            <a:spAutoFit/>
          </a:bodyPr>
          <a:lstStyle/>
          <a:p>
            <a:pPr lvl="0" defTabSz="914400" eaLnBrk="0" fontAlgn="base" hangingPunct="0">
              <a:lnSpc>
                <a:spcPct val="150000"/>
              </a:lnSpc>
              <a:spcBef>
                <a:spcPct val="0"/>
              </a:spcBef>
              <a:spcAft>
                <a:spcPct val="0"/>
              </a:spcAft>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COLABORATION</a:t>
            </a:r>
          </a:p>
          <a:p>
            <a:pPr lvl="0" defTabSz="914400" eaLnBrk="0" fontAlgn="base" hangingPunct="0">
              <a:lnSpc>
                <a:spcPct val="150000"/>
              </a:lnSpc>
              <a:spcBef>
                <a:spcPct val="0"/>
              </a:spcBef>
              <a:spcAft>
                <a:spcPct val="0"/>
              </a:spcAft>
            </a:pPr>
            <a:endParaRPr lang="en-US" altLang="en-US" sz="800" b="1" dirty="0">
              <a:latin typeface="Times New Roman" panose="02020603050405020304" pitchFamily="18" charset="0"/>
              <a:ea typeface="Times New Roman" panose="02020603050405020304" pitchFamily="18" charset="0"/>
              <a:cs typeface="Times New Roman" panose="02020603050405020304" pitchFamily="18" charset="0"/>
            </a:endParaRPr>
          </a:p>
          <a:p>
            <a:pPr lvl="0" algn="just" defTabSz="914400" eaLnBrk="0" fontAlgn="base" hangingPunct="0">
              <a:lnSpc>
                <a:spcPct val="150000"/>
              </a:lnSpc>
              <a:spcBef>
                <a:spcPct val="0"/>
              </a:spcBef>
              <a:spcAft>
                <a:spcPct val="0"/>
              </a:spcAft>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A Collaboration Diagram, also known as a Communication Diagram in UML 2.x, is a type of interaction diagram that illustrates how objects interact to perform the behavior of a particular use case or a part of it. These diagrams emphasize the structural organization of objects and their relationships, showcasing the sequence of messages exchanged among them to achieve specific functionalities.</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8174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977F20B-5006-4EEB-8C32-CADCD9630DD4}"/>
              </a:ext>
            </a:extLst>
          </p:cNvPr>
          <p:cNvSpPr/>
          <p:nvPr/>
        </p:nvSpPr>
        <p:spPr>
          <a:xfrm>
            <a:off x="731520" y="1005840"/>
            <a:ext cx="5684520" cy="4792787"/>
          </a:xfrm>
          <a:prstGeom prst="rect">
            <a:avLst/>
          </a:prstGeom>
        </p:spPr>
        <p:txBody>
          <a:bodyPr wrap="square">
            <a:spAutoFit/>
          </a:bodyPr>
          <a:lstStyle/>
          <a:p>
            <a:pPr marL="612140" marR="539750">
              <a:lnSpc>
                <a:spcPct val="150000"/>
              </a:lnSpc>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COMPONENT  DIAGRAM</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612140" marR="539750" algn="just">
              <a:lnSpc>
                <a:spcPct val="150000"/>
              </a:lnSpc>
              <a:spcBef>
                <a:spcPts val="0"/>
              </a:spcBef>
              <a:spcAft>
                <a:spcPts val="1000"/>
              </a:spcAft>
            </a:pPr>
            <a:r>
              <a:rPr lang="en-US" spc="15" dirty="0">
                <a:solidFill>
                  <a:srgbClr val="737C85"/>
                </a:solidFill>
                <a:latin typeface="Times New Roman" panose="02020603050405020304" pitchFamily="18" charset="0"/>
                <a:ea typeface="SimSun" panose="02010600030101010101" pitchFamily="2" charset="-122"/>
                <a:cs typeface="Times New Roman" panose="02020603050405020304" pitchFamily="18" charset="0"/>
              </a:rPr>
              <a:t>Component diagrams are used in modeling the physical aspects of object-oriented systems that are used for visualizing, specifying, and documenting component-based systems and also for constructing executable systems through forward and reverse engineering. Component diagrams are essentially class diagrams that focus on a system's components that often used to model the static implementation view of a system.</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E89628D4-445A-4B40-9FBF-2E0D94846DB8}"/>
              </a:ext>
            </a:extLst>
          </p:cNvPr>
          <p:cNvPicPr/>
          <p:nvPr/>
        </p:nvPicPr>
        <p:blipFill>
          <a:blip r:embed="rId2"/>
          <a:srcRect/>
          <a:stretch>
            <a:fillRect/>
          </a:stretch>
        </p:blipFill>
        <p:spPr bwMode="auto">
          <a:xfrm>
            <a:off x="6945854" y="1109409"/>
            <a:ext cx="4602480" cy="4585647"/>
          </a:xfrm>
          <a:prstGeom prst="rect">
            <a:avLst/>
          </a:prstGeom>
          <a:noFill/>
          <a:ln w="9525">
            <a:noFill/>
            <a:miter lim="800000"/>
            <a:headEnd/>
            <a:tailEnd/>
          </a:ln>
        </p:spPr>
      </p:pic>
    </p:spTree>
    <p:extLst>
      <p:ext uri="{BB962C8B-B14F-4D97-AF65-F5344CB8AC3E}">
        <p14:creationId xmlns:p14="http://schemas.microsoft.com/office/powerpoint/2010/main" val="1866796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4B907E-6362-49B1-AD0A-E5F1EB09AAFD}"/>
              </a:ext>
            </a:extLst>
          </p:cNvPr>
          <p:cNvSpPr/>
          <p:nvPr/>
        </p:nvSpPr>
        <p:spPr>
          <a:xfrm>
            <a:off x="304799" y="1143001"/>
            <a:ext cx="5380617" cy="3697615"/>
          </a:xfrm>
          <a:prstGeom prst="rect">
            <a:avLst/>
          </a:prstGeom>
        </p:spPr>
        <p:txBody>
          <a:bodyPr wrap="square">
            <a:spAutoFit/>
          </a:bodyPr>
          <a:lstStyle/>
          <a:p>
            <a:pPr marL="612140" marR="539750">
              <a:lnSpc>
                <a:spcPct val="150000"/>
              </a:lnSpc>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DEPLOYEMENT DIAGRAM</a:t>
            </a:r>
          </a:p>
          <a:p>
            <a:pPr marL="612140" marR="539750">
              <a:lnSpc>
                <a:spcPct val="150000"/>
              </a:lnSpc>
              <a:spcBef>
                <a:spcPts val="0"/>
              </a:spcBef>
              <a:spcAft>
                <a:spcPts val="1000"/>
              </a:spcAft>
            </a:pPr>
            <a:endParaRPr lang="en-US" sz="1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endParaRPr>
          </a:p>
          <a:p>
            <a:pPr marL="612140" marR="539750" algn="just">
              <a:lnSpc>
                <a:spcPct val="150000"/>
              </a:lnSpc>
              <a:spcBef>
                <a:spcPts val="0"/>
              </a:spcBef>
              <a:spcAft>
                <a:spcPts val="1000"/>
              </a:spcAft>
            </a:pPr>
            <a:r>
              <a:rPr lang="en-US"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A deployment diagram "</a:t>
            </a:r>
            <a:r>
              <a:rPr lang="en-US" dirty="0">
                <a:solidFill>
                  <a:srgbClr val="040C28"/>
                </a:solidFill>
                <a:latin typeface="Times New Roman" panose="02020603050405020304" pitchFamily="18" charset="0"/>
                <a:ea typeface="Calibri" panose="020F0502020204030204" pitchFamily="34" charset="0"/>
                <a:cs typeface="Times New Roman" panose="02020603050405020304" pitchFamily="18" charset="0"/>
              </a:rPr>
              <a:t>specifies constructs that can be used to define the execution architecture of systems and the assignment of software artifacts to system elements</a:t>
            </a:r>
            <a:r>
              <a:rPr lang="en-US" dirty="0">
                <a:solidFill>
                  <a:srgbClr val="1F1F1F"/>
                </a:solidFill>
                <a:latin typeface="Times New Roman" panose="02020603050405020304" pitchFamily="18" charset="0"/>
                <a:ea typeface="Calibri" panose="020F0502020204030204" pitchFamily="34" charset="0"/>
                <a:cs typeface="Times New Roman" panose="02020603050405020304" pitchFamily="18" charset="0"/>
              </a:rPr>
              <a:t>." To describe a web site, for example, a deployment diagram would show what hardware components.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9763A434-C87D-4425-9CEB-03FA34F50B1E}"/>
              </a:ext>
            </a:extLst>
          </p:cNvPr>
          <p:cNvPicPr/>
          <p:nvPr/>
        </p:nvPicPr>
        <p:blipFill>
          <a:blip r:embed="rId2"/>
          <a:srcRect/>
          <a:stretch>
            <a:fillRect/>
          </a:stretch>
        </p:blipFill>
        <p:spPr bwMode="auto">
          <a:xfrm>
            <a:off x="6506584" y="1143001"/>
            <a:ext cx="3505200" cy="4274696"/>
          </a:xfrm>
          <a:prstGeom prst="rect">
            <a:avLst/>
          </a:prstGeom>
          <a:noFill/>
          <a:ln w="9525">
            <a:noFill/>
            <a:miter lim="800000"/>
            <a:headEnd/>
            <a:tailEnd/>
          </a:ln>
        </p:spPr>
      </p:pic>
    </p:spTree>
    <p:extLst>
      <p:ext uri="{BB962C8B-B14F-4D97-AF65-F5344CB8AC3E}">
        <p14:creationId xmlns:p14="http://schemas.microsoft.com/office/powerpoint/2010/main" val="1857894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0C43B85-293C-44C6-AB7B-4073A3482358}"/>
              </a:ext>
            </a:extLst>
          </p:cNvPr>
          <p:cNvSpPr txBox="1"/>
          <p:nvPr/>
        </p:nvSpPr>
        <p:spPr>
          <a:xfrm>
            <a:off x="1156447" y="1021975"/>
            <a:ext cx="9116557" cy="5028556"/>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TESTING</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Testing ensures that the software is functional, reliable, and bug-free before it is released to users.</a:t>
            </a:r>
          </a:p>
          <a:p>
            <a:endParaRPr lang="en-US" b="1" dirty="0"/>
          </a:p>
          <a:p>
            <a:r>
              <a:rPr lang="en-US" b="1" dirty="0">
                <a:latin typeface="Times New Roman" panose="02020603050405020304" pitchFamily="18" charset="0"/>
                <a:cs typeface="Times New Roman" panose="02020603050405020304" pitchFamily="18" charset="0"/>
              </a:rPr>
              <a:t>Types Of Testing:</a:t>
            </a:r>
          </a:p>
          <a:p>
            <a:endParaRPr lang="en-US" b="1" dirty="0">
              <a:solidFill>
                <a:schemeClr val="accent2"/>
              </a:solidFill>
              <a:latin typeface="Times New Roman" panose="02020603050405020304" pitchFamily="18" charset="0"/>
              <a:cs typeface="Times New Roman" panose="02020603050405020304" pitchFamily="18" charset="0"/>
            </a:endParaRPr>
          </a:p>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Unit testing</a:t>
            </a:r>
          </a:p>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System testing</a:t>
            </a:r>
          </a:p>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Integration testing</a:t>
            </a:r>
          </a:p>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Accuracy testing</a:t>
            </a:r>
          </a:p>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Performance testing</a:t>
            </a:r>
          </a:p>
          <a:p>
            <a:pPr marL="342900" indent="-342900">
              <a:lnSpc>
                <a:spcPct val="150000"/>
              </a:lnSpc>
              <a:buAutoNum type="arabicPeriod"/>
            </a:pPr>
            <a:r>
              <a:rPr lang="en-US" dirty="0" err="1">
                <a:latin typeface="Times New Roman" panose="02020603050405020304" pitchFamily="18" charset="0"/>
                <a:cs typeface="Times New Roman" panose="02020603050405020304" pitchFamily="18" charset="0"/>
              </a:rPr>
              <a:t>Funtional</a:t>
            </a:r>
            <a:r>
              <a:rPr lang="en-US" dirty="0">
                <a:latin typeface="Times New Roman" panose="02020603050405020304" pitchFamily="18" charset="0"/>
                <a:cs typeface="Times New Roman" panose="02020603050405020304" pitchFamily="18" charset="0"/>
              </a:rPr>
              <a:t> testing</a:t>
            </a:r>
          </a:p>
          <a:p>
            <a:pPr marL="342900" indent="-342900">
              <a:lnSpc>
                <a:spcPct val="150000"/>
              </a:lnSpc>
              <a:buAutoNum type="arabicPeriod"/>
            </a:pPr>
            <a:r>
              <a:rPr lang="en-US" dirty="0" err="1">
                <a:latin typeface="Times New Roman" panose="02020603050405020304" pitchFamily="18" charset="0"/>
                <a:cs typeface="Times New Roman" panose="02020603050405020304" pitchFamily="18" charset="0"/>
              </a:rPr>
              <a:t>Regration</a:t>
            </a:r>
            <a:r>
              <a:rPr lang="en-US" dirty="0">
                <a:latin typeface="Times New Roman" panose="02020603050405020304" pitchFamily="18" charset="0"/>
                <a:cs typeface="Times New Roman" panose="02020603050405020304" pitchFamily="18" charset="0"/>
              </a:rPr>
              <a:t> testing</a:t>
            </a:r>
          </a:p>
          <a:p>
            <a:pPr marL="342900" indent="-342900">
              <a:lnSpc>
                <a:spcPct val="150000"/>
              </a:lnSpc>
              <a:buAutoNum type="arabicPeriod"/>
            </a:pPr>
            <a:r>
              <a:rPr lang="en-US" dirty="0">
                <a:latin typeface="Times New Roman" panose="02020603050405020304" pitchFamily="18" charset="0"/>
                <a:cs typeface="Times New Roman" panose="02020603050405020304" pitchFamily="18" charset="0"/>
              </a:rPr>
              <a:t>Usability testing</a:t>
            </a:r>
          </a:p>
        </p:txBody>
      </p:sp>
    </p:spTree>
    <p:extLst>
      <p:ext uri="{BB962C8B-B14F-4D97-AF65-F5344CB8AC3E}">
        <p14:creationId xmlns:p14="http://schemas.microsoft.com/office/powerpoint/2010/main" val="1560732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46B375-31A0-48B4-B1AE-4868E703E53F}"/>
              </a:ext>
            </a:extLst>
          </p:cNvPr>
          <p:cNvSpPr txBox="1"/>
          <p:nvPr/>
        </p:nvSpPr>
        <p:spPr>
          <a:xfrm>
            <a:off x="4171913" y="729205"/>
            <a:ext cx="2351703"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ABSTRACT</a:t>
            </a:r>
          </a:p>
          <a:p>
            <a:endParaRPr lang="en-US" dirty="0">
              <a:solidFill>
                <a:schemeClr val="accent1"/>
              </a:solidFill>
            </a:endParaRPr>
          </a:p>
        </p:txBody>
      </p:sp>
      <p:sp>
        <p:nvSpPr>
          <p:cNvPr id="4" name="TextBox 3">
            <a:extLst>
              <a:ext uri="{FF2B5EF4-FFF2-40B4-BE49-F238E27FC236}">
                <a16:creationId xmlns:a16="http://schemas.microsoft.com/office/drawing/2014/main" id="{F61CDC41-FE4C-462E-A868-A61B6A98FD97}"/>
              </a:ext>
            </a:extLst>
          </p:cNvPr>
          <p:cNvSpPr txBox="1"/>
          <p:nvPr/>
        </p:nvSpPr>
        <p:spPr>
          <a:xfrm>
            <a:off x="1559858" y="1375536"/>
            <a:ext cx="8722659" cy="4801314"/>
          </a:xfrm>
          <a:prstGeom prst="rect">
            <a:avLst/>
          </a:prstGeom>
          <a:noFill/>
        </p:spPr>
        <p:txBody>
          <a:bodyPr wrap="square" rtlCol="0">
            <a:spAutoFit/>
          </a:bodyPr>
          <a:lstStyle/>
          <a:p>
            <a:pPr algn="just">
              <a:lnSpc>
                <a:spcPct val="200000"/>
              </a:lnSpc>
            </a:pPr>
            <a:r>
              <a:rPr lang="en-US" dirty="0">
                <a:latin typeface="Times New Roman" panose="02020603050405020304" pitchFamily="18" charset="0"/>
                <a:cs typeface="Times New Roman" panose="02020603050405020304" pitchFamily="18" charset="0"/>
              </a:rPr>
              <a:t>Automobiles have become the most convenient mode of transports for every household. This makes the road traffic environment more and more complicated, and people expect to have an intelligent Vision-assisted application that provide drivers with traffic sign information, regulate driver operations or assist in vehicle control to ensure road safety. As one of the more important functions traffic sign detection and recognition has become a hot research direction of researchers at home and abroad. It is mainly the use of vehicle cameras to capture real time road images and then to detect and identify the traffic signs encountered on the road, thus providing accurate information to the driving system. </a:t>
            </a:r>
          </a:p>
          <a:p>
            <a:endParaRPr lang="en-US" dirty="0"/>
          </a:p>
        </p:txBody>
      </p:sp>
      <p:sp>
        <p:nvSpPr>
          <p:cNvPr id="5" name="Rectangle 4">
            <a:extLst>
              <a:ext uri="{FF2B5EF4-FFF2-40B4-BE49-F238E27FC236}">
                <a16:creationId xmlns:a16="http://schemas.microsoft.com/office/drawing/2014/main" id="{5F38F0A8-1C32-46FC-9D8D-E68B1CDF926B}"/>
              </a:ext>
            </a:extLst>
          </p:cNvPr>
          <p:cNvSpPr/>
          <p:nvPr/>
        </p:nvSpPr>
        <p:spPr>
          <a:xfrm>
            <a:off x="1909483" y="2828836"/>
            <a:ext cx="8480612" cy="369332"/>
          </a:xfrm>
          <a:prstGeom prst="rect">
            <a:avLst/>
          </a:prstGeom>
        </p:spPr>
        <p:txBody>
          <a:bodyPr wrap="square">
            <a:spAutoFit/>
          </a:bodyPr>
          <a:lstStyle/>
          <a:p>
            <a:endParaRPr lang="en-US" dirty="0"/>
          </a:p>
        </p:txBody>
      </p:sp>
      <p:sp>
        <p:nvSpPr>
          <p:cNvPr id="6" name="Rectangle 5">
            <a:extLst>
              <a:ext uri="{FF2B5EF4-FFF2-40B4-BE49-F238E27FC236}">
                <a16:creationId xmlns:a16="http://schemas.microsoft.com/office/drawing/2014/main" id="{77A33C41-1B5F-4B4F-BB01-C88D23C13015}"/>
              </a:ext>
            </a:extLst>
          </p:cNvPr>
          <p:cNvSpPr/>
          <p:nvPr/>
        </p:nvSpPr>
        <p:spPr>
          <a:xfrm>
            <a:off x="2061883" y="2981236"/>
            <a:ext cx="8480612" cy="369332"/>
          </a:xfrm>
          <a:prstGeom prst="rect">
            <a:avLst/>
          </a:prstGeom>
        </p:spPr>
        <p:txBody>
          <a:bodyPr wrap="square">
            <a:spAutoFit/>
          </a:bodyPr>
          <a:lstStyle/>
          <a:p>
            <a:endParaRPr lang="en-US" dirty="0"/>
          </a:p>
        </p:txBody>
      </p:sp>
    </p:spTree>
    <p:extLst>
      <p:ext uri="{BB962C8B-B14F-4D97-AF65-F5344CB8AC3E}">
        <p14:creationId xmlns:p14="http://schemas.microsoft.com/office/powerpoint/2010/main" val="302777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0E0B49A9-0D9F-4422-9CD2-C69A12673E8D}"/>
              </a:ext>
            </a:extLst>
          </p:cNvPr>
          <p:cNvSpPr>
            <a:spLocks noChangeArrowheads="1"/>
          </p:cNvSpPr>
          <p:nvPr/>
        </p:nvSpPr>
        <p:spPr bwMode="auto">
          <a:xfrm>
            <a:off x="555811" y="-344451"/>
            <a:ext cx="1150171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584" tIns="0" rIns="53958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IMPLEMENTATION </a:t>
            </a:r>
          </a:p>
          <a:p>
            <a:pPr marL="0" marR="0" lvl="0" indent="0" algn="l" defTabSz="914400" rtl="0" eaLnBrk="0" fontAlgn="base" latinLnBrk="0" hangingPunct="0">
              <a:lnSpc>
                <a:spcPct val="150000"/>
              </a:lnSpc>
              <a:spcBef>
                <a:spcPct val="0"/>
              </a:spcBef>
              <a:spcAft>
                <a:spcPct val="0"/>
              </a:spcAft>
              <a:buClrTx/>
              <a:buSzTx/>
              <a:buFontTx/>
              <a:buNone/>
              <a:tabLst/>
            </a:pPr>
            <a:r>
              <a:rPr lang="en-US" altLang="en-US" b="1" dirty="0">
                <a:latin typeface="Times New Roman" panose="02020603050405020304" pitchFamily="18" charset="0"/>
                <a:ea typeface="Times New Roman" panose="02020603050405020304" pitchFamily="18" charset="0"/>
                <a:cs typeface="Times New Roman" panose="02020603050405020304" pitchFamily="18" charset="0"/>
              </a:rPr>
              <a:t>SAMPLE OUTPUTS</a:t>
            </a:r>
            <a:endPar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Home</a:t>
            </a:r>
            <a:r>
              <a:rPr kumimoji="0" lang="en-US" altLang="en-US" b="1" i="0" u="none" strike="noStrike" cap="none" normalizeH="0" baseline="0" dirty="0">
                <a:ln>
                  <a:noFill/>
                </a:ln>
                <a:solidFill>
                  <a:schemeClr val="accent2"/>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3" name="Picture 257">
            <a:extLst>
              <a:ext uri="{FF2B5EF4-FFF2-40B4-BE49-F238E27FC236}">
                <a16:creationId xmlns:a16="http://schemas.microsoft.com/office/drawing/2014/main" id="{C06A0DC6-950E-4BB0-861B-2BA727B52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5632" y="1067075"/>
            <a:ext cx="7670678" cy="439086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CC0CC043-942D-4179-8C89-FCE6D6992152}"/>
              </a:ext>
            </a:extLst>
          </p:cNvPr>
          <p:cNvSpPr>
            <a:spLocks noChangeArrowheads="1"/>
          </p:cNvSpPr>
          <p:nvPr/>
        </p:nvSpPr>
        <p:spPr bwMode="auto">
          <a:xfrm>
            <a:off x="860612" y="4725713"/>
            <a:ext cx="9505698" cy="17100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lang="en-US" altLang="en-US" sz="1600" b="1"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Description :</a:t>
            </a:r>
            <a:r>
              <a:rPr kumimoji="0" lang="en-US" altLang="en-US" sz="16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It provides an overview of the project, user-friendly navigation to key features like image upload and detection results, and important instructions on how to use the system.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130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D67AA150-A4FD-4D31-BDA9-701B69E71FE5}"/>
              </a:ext>
            </a:extLst>
          </p:cNvPr>
          <p:cNvSpPr>
            <a:spLocks noChangeArrowheads="1"/>
          </p:cNvSpPr>
          <p:nvPr/>
        </p:nvSpPr>
        <p:spPr bwMode="auto">
          <a:xfrm>
            <a:off x="605845" y="651515"/>
            <a:ext cx="262851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2716" tIns="0" rIns="539580" bIns="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Dataset  Page</a:t>
            </a:r>
          </a:p>
        </p:txBody>
      </p:sp>
      <p:pic>
        <p:nvPicPr>
          <p:cNvPr id="4097" name="Image 255">
            <a:extLst>
              <a:ext uri="{FF2B5EF4-FFF2-40B4-BE49-F238E27FC236}">
                <a16:creationId xmlns:a16="http://schemas.microsoft.com/office/drawing/2014/main" id="{EE137DD2-1BDC-47B3-80C7-DB75256963F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6588" y="1097289"/>
            <a:ext cx="7949681" cy="40438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0A0C38B-1FEF-425E-85AC-9F5ED1B3B93B}"/>
              </a:ext>
            </a:extLst>
          </p:cNvPr>
          <p:cNvSpPr>
            <a:spLocks noChangeArrowheads="1"/>
          </p:cNvSpPr>
          <p:nvPr/>
        </p:nvSpPr>
        <p:spPr bwMode="auto">
          <a:xfrm>
            <a:off x="1203648" y="4734436"/>
            <a:ext cx="10655560" cy="1287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b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b="0" i="0" u="none" strike="noStrike" cap="none" normalizeH="0" baseline="0" dirty="0">
              <a:ln>
                <a:noFill/>
              </a:ln>
              <a:solidFill>
                <a:schemeClr val="tx1"/>
              </a:solidFill>
              <a:effectLst/>
              <a:latin typeface="Arial" panose="020B0604020202020204" pitchFamily="34" charset="0"/>
            </a:endParaRPr>
          </a:p>
          <a:p>
            <a:pPr marL="55563" marR="0" lvl="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effectLst/>
                <a:latin typeface="Arial" panose="020B0604020202020204" pitchFamily="34" charset="0"/>
                <a:ea typeface="Times New Roman" panose="02020603050405020304" pitchFamily="18" charset="0"/>
              </a:rPr>
              <a:t>Description </a:t>
            </a:r>
            <a:r>
              <a:rPr kumimoji="0" lang="en-US" altLang="en-US" b="0" i="0" u="none" strike="noStrike" cap="none" normalizeH="0" baseline="0" dirty="0">
                <a:ln>
                  <a:noFill/>
                </a:ln>
                <a:effectLst/>
                <a:latin typeface="Arial" panose="020B0604020202020204" pitchFamily="34" charset="0"/>
                <a:ea typeface="Times New Roman" panose="02020603050405020304" pitchFamily="18" charset="0"/>
              </a:rPr>
              <a:t>: </a:t>
            </a:r>
            <a:r>
              <a:rPr kumimoji="0" lang="en-US" altLang="en-US"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The data selection page allows users to upload traffic sign images for recognition.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77100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D667D98-FD34-4E18-B100-9FAC66F1D16F}"/>
              </a:ext>
            </a:extLst>
          </p:cNvPr>
          <p:cNvSpPr>
            <a:spLocks noChangeArrowheads="1"/>
          </p:cNvSpPr>
          <p:nvPr/>
        </p:nvSpPr>
        <p:spPr bwMode="auto">
          <a:xfrm>
            <a:off x="822036" y="508670"/>
            <a:ext cx="21511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23805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Sign Selection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pic>
        <p:nvPicPr>
          <p:cNvPr id="2049" name="Image 280">
            <a:extLst>
              <a:ext uri="{FF2B5EF4-FFF2-40B4-BE49-F238E27FC236}">
                <a16:creationId xmlns:a16="http://schemas.microsoft.com/office/drawing/2014/main" id="{A0B06611-078C-48A7-9C8D-6B430C72781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278" y="1155699"/>
            <a:ext cx="9423918" cy="386417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2A8B4DEE-A3B6-49CA-AC5F-F599EBC6F457}"/>
              </a:ext>
            </a:extLst>
          </p:cNvPr>
          <p:cNvSpPr>
            <a:spLocks noChangeArrowheads="1"/>
          </p:cNvSpPr>
          <p:nvPr/>
        </p:nvSpPr>
        <p:spPr bwMode="auto">
          <a:xfrm>
            <a:off x="1143514" y="4804140"/>
            <a:ext cx="9904971" cy="1366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Description: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Traffic Sign Selection page lets users easily choose, preview, and customize standard-compliant traffic signs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416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8C65DF-5982-4EE3-A879-55A75ED841E9}"/>
              </a:ext>
            </a:extLst>
          </p:cNvPr>
          <p:cNvSpPr>
            <a:spLocks noChangeArrowheads="1"/>
          </p:cNvSpPr>
          <p:nvPr/>
        </p:nvSpPr>
        <p:spPr bwMode="auto">
          <a:xfrm>
            <a:off x="812800" y="565035"/>
            <a:ext cx="3122354"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6004"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Model Selection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3073" name="Image 281">
            <a:extLst>
              <a:ext uri="{FF2B5EF4-FFF2-40B4-BE49-F238E27FC236}">
                <a16:creationId xmlns:a16="http://schemas.microsoft.com/office/drawing/2014/main" id="{651E5B13-76FF-479F-A137-34AB19AB9D15}"/>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9004" y="1119032"/>
            <a:ext cx="9619861" cy="424606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CFC7ABC-943B-4516-82FB-98D56CEBD730}"/>
              </a:ext>
            </a:extLst>
          </p:cNvPr>
          <p:cNvSpPr>
            <a:spLocks noChangeArrowheads="1"/>
          </p:cNvSpPr>
          <p:nvPr/>
        </p:nvSpPr>
        <p:spPr bwMode="auto">
          <a:xfrm>
            <a:off x="944793" y="4988505"/>
            <a:ext cx="10302414" cy="130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Description: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Model Selection page lets users choose the most suitable machine learning model for their task. </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40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459087D-1FDD-4DDE-9497-FC98B0DE1126}"/>
              </a:ext>
            </a:extLst>
          </p:cNvPr>
          <p:cNvSpPr>
            <a:spLocks noChangeArrowheads="1"/>
          </p:cNvSpPr>
          <p:nvPr/>
        </p:nvSpPr>
        <p:spPr bwMode="auto">
          <a:xfrm>
            <a:off x="800688" y="466114"/>
            <a:ext cx="5420818"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19006"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a:ln>
                  <a:noFill/>
                </a:ln>
                <a:effectLst/>
                <a:latin typeface="Times New Roman" panose="02020603050405020304" pitchFamily="18" charset="0"/>
                <a:ea typeface="Times New Roman" panose="02020603050405020304" pitchFamily="18" charset="0"/>
                <a:cs typeface="Times New Roman" panose="02020603050405020304" pitchFamily="18" charset="0"/>
              </a:rPr>
              <a:t>Preduction</a:t>
            </a: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Image 282">
            <a:extLst>
              <a:ext uri="{FF2B5EF4-FFF2-40B4-BE49-F238E27FC236}">
                <a16:creationId xmlns:a16="http://schemas.microsoft.com/office/drawing/2014/main" id="{E60FC708-A1FB-4070-B959-9D22B98235E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352" y="1129004"/>
            <a:ext cx="9414588" cy="408680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0199072-238B-4895-940B-24C32B3BE846}"/>
              </a:ext>
            </a:extLst>
          </p:cNvPr>
          <p:cNvSpPr>
            <a:spLocks noChangeArrowheads="1"/>
          </p:cNvSpPr>
          <p:nvPr/>
        </p:nvSpPr>
        <p:spPr bwMode="auto">
          <a:xfrm>
            <a:off x="877078" y="5032876"/>
            <a:ext cx="9879152" cy="1304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Description </a:t>
            </a:r>
            <a:r>
              <a:rPr kumimoji="0" lang="en-US" altLang="en-US" b="0" i="0" u="none" strike="noStrike" cap="none" normalizeH="0" baseline="0" dirty="0">
                <a:ln>
                  <a:noFill/>
                </a:ln>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shows the detected traffic sign along with its name and provides a clear text-based output, helping users easily understand the recognition results.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8358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678573-28F3-4C16-9A50-F890A1DF6B4F}"/>
              </a:ext>
            </a:extLst>
          </p:cNvPr>
          <p:cNvSpPr txBox="1"/>
          <p:nvPr/>
        </p:nvSpPr>
        <p:spPr>
          <a:xfrm>
            <a:off x="1936376" y="1497106"/>
            <a:ext cx="8075371" cy="2674065"/>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r>
              <a:rPr lang="en-US" b="1" dirty="0"/>
              <a:t> </a:t>
            </a:r>
            <a:endParaRPr lang="en-US" dirty="0"/>
          </a:p>
          <a:p>
            <a:pPr algn="just">
              <a:lnSpc>
                <a:spcPct val="150000"/>
              </a:lnSpc>
            </a:pPr>
            <a:r>
              <a:rPr lang="en-US" dirty="0">
                <a:latin typeface="Times New Roman" panose="02020603050405020304" pitchFamily="18" charset="0"/>
                <a:cs typeface="Times New Roman" panose="02020603050405020304" pitchFamily="18" charset="0"/>
              </a:rPr>
              <a:t>The project successfully demonstrates a real-time traffic sign detection and recognition system using deep learning techniques. By leveraging the power of Convolutional Neural Networks (CNN) and lightweight </a:t>
            </a:r>
            <a:r>
              <a:rPr lang="en-US" dirty="0" err="1">
                <a:latin typeface="Times New Roman" panose="02020603050405020304" pitchFamily="18" charset="0"/>
                <a:cs typeface="Times New Roman" panose="02020603050405020304" pitchFamily="18" charset="0"/>
              </a:rPr>
              <a:t>MobileNet</a:t>
            </a:r>
            <a:r>
              <a:rPr lang="en-US" dirty="0">
                <a:latin typeface="Times New Roman" panose="02020603050405020304" pitchFamily="18" charset="0"/>
                <a:cs typeface="Times New Roman" panose="02020603050405020304" pitchFamily="18" charset="0"/>
              </a:rPr>
              <a:t> architecture, the system is able to accurately detect and classify various traffic signs from road images and provide immediate voice feedback to assist drivers. </a:t>
            </a:r>
          </a:p>
        </p:txBody>
      </p:sp>
    </p:spTree>
    <p:extLst>
      <p:ext uri="{BB962C8B-B14F-4D97-AF65-F5344CB8AC3E}">
        <p14:creationId xmlns:p14="http://schemas.microsoft.com/office/powerpoint/2010/main" val="168079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E4AAE9-F4AD-4D13-A3AB-7459EFC0B463}"/>
              </a:ext>
            </a:extLst>
          </p:cNvPr>
          <p:cNvSpPr txBox="1"/>
          <p:nvPr/>
        </p:nvSpPr>
        <p:spPr>
          <a:xfrm>
            <a:off x="4787153" y="2967335"/>
            <a:ext cx="2453401"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87360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5C3BA8-563F-4C21-ACCE-7301CA946C07}"/>
              </a:ext>
            </a:extLst>
          </p:cNvPr>
          <p:cNvSpPr txBox="1"/>
          <p:nvPr/>
        </p:nvSpPr>
        <p:spPr>
          <a:xfrm flipH="1">
            <a:off x="4161451" y="3244334"/>
            <a:ext cx="3834884" cy="64633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Any</a:t>
            </a:r>
            <a:r>
              <a:rPr lang="en-US"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Queries</a:t>
            </a:r>
            <a:r>
              <a:rPr lang="en-US"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14031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829536-0065-484C-BCBB-026FF3B90B54}"/>
              </a:ext>
            </a:extLst>
          </p:cNvPr>
          <p:cNvSpPr txBox="1"/>
          <p:nvPr/>
        </p:nvSpPr>
        <p:spPr>
          <a:xfrm>
            <a:off x="4340930" y="797676"/>
            <a:ext cx="1444049" cy="646331"/>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CONTENTS</a:t>
            </a:r>
          </a:p>
        </p:txBody>
      </p:sp>
      <p:sp>
        <p:nvSpPr>
          <p:cNvPr id="3" name="TextBox 2">
            <a:extLst>
              <a:ext uri="{FF2B5EF4-FFF2-40B4-BE49-F238E27FC236}">
                <a16:creationId xmlns:a16="http://schemas.microsoft.com/office/drawing/2014/main" id="{CCB363B2-8607-4568-9545-4575EF8BB164}"/>
              </a:ext>
            </a:extLst>
          </p:cNvPr>
          <p:cNvSpPr txBox="1"/>
          <p:nvPr/>
        </p:nvSpPr>
        <p:spPr>
          <a:xfrm>
            <a:off x="1559112" y="1746263"/>
            <a:ext cx="3775393" cy="3366563"/>
          </a:xfrm>
          <a:prstGeom prst="rect">
            <a:avLst/>
          </a:prstGeom>
          <a:noFill/>
        </p:spPr>
        <p:txBody>
          <a:bodyPr wrap="none" rtlCol="0">
            <a:spAutoFit/>
          </a:bodyPr>
          <a:lstStyle/>
          <a:p>
            <a:pPr>
              <a:lnSpc>
                <a:spcPct val="150000"/>
              </a:lnSpc>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&amp; Software requirements</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Technologies Used </a:t>
            </a:r>
          </a:p>
        </p:txBody>
      </p:sp>
      <p:sp>
        <p:nvSpPr>
          <p:cNvPr id="4" name="TextBox 3">
            <a:extLst>
              <a:ext uri="{FF2B5EF4-FFF2-40B4-BE49-F238E27FC236}">
                <a16:creationId xmlns:a16="http://schemas.microsoft.com/office/drawing/2014/main" id="{35D1113C-E473-4D62-A3FE-409B8ED59356}"/>
              </a:ext>
            </a:extLst>
          </p:cNvPr>
          <p:cNvSpPr txBox="1"/>
          <p:nvPr/>
        </p:nvSpPr>
        <p:spPr>
          <a:xfrm>
            <a:off x="7360023" y="1837766"/>
            <a:ext cx="2650181" cy="3782061"/>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dirty="0"/>
              <a:t> </a:t>
            </a:r>
            <a:r>
              <a:rPr lang="en-US" dirty="0">
                <a:latin typeface="Times New Roman" panose="02020603050405020304" pitchFamily="18" charset="0"/>
                <a:cs typeface="Times New Roman" panose="02020603050405020304" pitchFamily="18" charset="0"/>
              </a:rPr>
              <a:t>Methodology &amp; Algorithm</a:t>
            </a:r>
          </a:p>
          <a:p>
            <a:pPr marL="285750" indent="-285750">
              <a:lnSpc>
                <a:spcPct val="150000"/>
              </a:lnSpc>
              <a:buFont typeface="Wingdings" panose="05000000000000000000" pitchFamily="2" charset="2"/>
              <a:buChar char="v"/>
            </a:pPr>
            <a:r>
              <a:rPr lang="en-US" dirty="0" err="1">
                <a:latin typeface="Times New Roman" panose="02020603050405020304" pitchFamily="18" charset="0"/>
                <a:cs typeface="Times New Roman" panose="02020603050405020304" pitchFamily="18" charset="0"/>
              </a:rPr>
              <a:t>Architechture</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SDLC Model</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ER </a:t>
            </a:r>
            <a:r>
              <a:rPr lang="en-US" dirty="0" err="1">
                <a:latin typeface="Times New Roman" panose="02020603050405020304" pitchFamily="18" charset="0"/>
                <a:cs typeface="Times New Roman" panose="02020603050405020304" pitchFamily="18" charset="0"/>
              </a:rPr>
              <a:t>Daigram</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UML </a:t>
            </a:r>
            <a:r>
              <a:rPr lang="en-US" dirty="0" err="1">
                <a:latin typeface="Times New Roman" panose="02020603050405020304" pitchFamily="18" charset="0"/>
                <a:cs typeface="Times New Roman" panose="02020603050405020304" pitchFamily="18" charset="0"/>
              </a:rPr>
              <a:t>Daigrams</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Testing Types</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Implementation</a:t>
            </a:r>
          </a:p>
          <a:p>
            <a:pPr marL="285750" indent="-285750">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425189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E6BA18-7C0F-48BC-8F94-2252290E7E9F}"/>
              </a:ext>
            </a:extLst>
          </p:cNvPr>
          <p:cNvSpPr txBox="1"/>
          <p:nvPr/>
        </p:nvSpPr>
        <p:spPr>
          <a:xfrm>
            <a:off x="4836459" y="873096"/>
            <a:ext cx="2519082"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 INTRODUCTION</a:t>
            </a:r>
          </a:p>
          <a:p>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DEF74A4-7B57-46AC-9A64-50B61FC24B90}"/>
              </a:ext>
            </a:extLst>
          </p:cNvPr>
          <p:cNvSpPr txBox="1"/>
          <p:nvPr/>
        </p:nvSpPr>
        <p:spPr>
          <a:xfrm>
            <a:off x="1725706" y="1506036"/>
            <a:ext cx="8740588" cy="4653646"/>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Traffic signs occupy an important position in the road traffic systems. The main function of the traffic signs is to display the contents that need to be noticed in the current road sections, to prompt the drivers in front of the road the danger and difficulty in the environment, to warn the driver to drive at the prescribed speed, to provide a favorable guarantee for safe driving. Therefore, the detection and identification of traffic signs is a very important research direction, which is of great significance to prevent road traffic accidents and protect the personal safety of drivers. Road traffic signs are divided in to two major categories of main signs and auxiliary signs. The main sign is divided into warning signs, prohibition signs, mandatory signs, guide signs, tourist signs and road construction and safety signs.</a:t>
            </a:r>
          </a:p>
        </p:txBody>
      </p:sp>
    </p:spTree>
    <p:extLst>
      <p:ext uri="{BB962C8B-B14F-4D97-AF65-F5344CB8AC3E}">
        <p14:creationId xmlns:p14="http://schemas.microsoft.com/office/powerpoint/2010/main" val="2711222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5BFC38-EBD6-407E-A924-96C204FD62C7}"/>
              </a:ext>
            </a:extLst>
          </p:cNvPr>
          <p:cNvSpPr txBox="1"/>
          <p:nvPr/>
        </p:nvSpPr>
        <p:spPr>
          <a:xfrm flipH="1">
            <a:off x="1927412" y="726141"/>
            <a:ext cx="8023412" cy="5115311"/>
          </a:xfrm>
          <a:prstGeom prst="rect">
            <a:avLst/>
          </a:prstGeom>
          <a:noFill/>
        </p:spPr>
        <p:txBody>
          <a:bodyPr wrap="square" rtlCol="0">
            <a:spAutoFit/>
          </a:bodyPr>
          <a:lstStyle/>
          <a:p>
            <a:pPr lvl="1" algn="ctr">
              <a:lnSpc>
                <a:spcPct val="150000"/>
              </a:lnSpc>
            </a:pPr>
            <a:r>
              <a:rPr lang="en-US" sz="2000" b="1" dirty="0">
                <a:latin typeface="Times New Roman" panose="02020603050405020304" pitchFamily="18" charset="0"/>
                <a:cs typeface="Times New Roman" panose="02020603050405020304" pitchFamily="18" charset="0"/>
              </a:rPr>
              <a:t>PURPOSE</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primary purpose of this project is to develop an intelligent vision-based system for automatic traffic sign detection and recognition to enhance road safety. The system aims to help drivers by providing real-time alerts about road signs, thereby reducing the likelihood of accidents caused by missed or ignored traffic signs. With the increasing number of vehicles on the road, traffic sign recognition becomes crucial for ensuring safe driving conditions and preventing violations. The project focuses on using deep learning techniques, specifically convolutional neural networks (CNNs) and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models, to accurately detect and classify traffic signs in real-world driving environments. </a:t>
            </a:r>
          </a:p>
        </p:txBody>
      </p:sp>
    </p:spTree>
    <p:extLst>
      <p:ext uri="{BB962C8B-B14F-4D97-AF65-F5344CB8AC3E}">
        <p14:creationId xmlns:p14="http://schemas.microsoft.com/office/powerpoint/2010/main" val="187786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B4F93-073B-43B5-B45F-1BD2BFD43F6E}"/>
              </a:ext>
            </a:extLst>
          </p:cNvPr>
          <p:cNvSpPr txBox="1"/>
          <p:nvPr/>
        </p:nvSpPr>
        <p:spPr>
          <a:xfrm>
            <a:off x="1976717" y="1333009"/>
            <a:ext cx="8238565" cy="4191981"/>
          </a:xfrm>
          <a:prstGeom prst="rect">
            <a:avLst/>
          </a:prstGeom>
          <a:noFill/>
        </p:spPr>
        <p:txBody>
          <a:bodyPr wrap="square" rtlCol="0">
            <a:spAutoFit/>
          </a:bodyPr>
          <a:lstStyle/>
          <a:p>
            <a:pPr lvl="1" algn="ctr">
              <a:lnSpc>
                <a:spcPct val="150000"/>
              </a:lnSpc>
            </a:pPr>
            <a:r>
              <a:rPr lang="en-US" sz="2000" b="1" dirty="0">
                <a:latin typeface="Times New Roman" panose="02020603050405020304" pitchFamily="18" charset="0"/>
                <a:cs typeface="Times New Roman" panose="02020603050405020304" pitchFamily="18" charset="0"/>
              </a:rPr>
              <a:t>SCOPE </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The scope of this project covers the development, implementation, and evaluation of a deep learning-based traffic sign recognition system that operates in real-world driving conditions. The system will be capable of detecting and identifying various categories of traffic signs, including prohibition signs, warning signs, mandatory signs, and guide signs. It will leverage CNN and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architectures to train a robust classification model using large datasets of traffic signs collected under different environmental conditions. </a:t>
            </a:r>
          </a:p>
        </p:txBody>
      </p:sp>
    </p:spTree>
    <p:extLst>
      <p:ext uri="{BB962C8B-B14F-4D97-AF65-F5344CB8AC3E}">
        <p14:creationId xmlns:p14="http://schemas.microsoft.com/office/powerpoint/2010/main" val="2989719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8EF11-0C15-4311-858B-34E180F7ECA2}"/>
              </a:ext>
            </a:extLst>
          </p:cNvPr>
          <p:cNvSpPr txBox="1"/>
          <p:nvPr/>
        </p:nvSpPr>
        <p:spPr>
          <a:xfrm>
            <a:off x="1984185" y="736535"/>
            <a:ext cx="8708020" cy="4733988"/>
          </a:xfrm>
          <a:prstGeom prst="rect">
            <a:avLst/>
          </a:prstGeom>
          <a:noFill/>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EXISTING SYSTEM</a:t>
            </a:r>
          </a:p>
          <a:p>
            <a:pPr>
              <a:lnSpc>
                <a:spcPct val="150000"/>
              </a:lnSpc>
            </a:pPr>
            <a:endParaRPr lang="en-US" sz="800"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The existing traffic sign recognition systems primarily rely on traditional image processing and machine learning techniques for detecting and classifying traffic signs. These systems generally use edge detection, color thresholding, and shape-based methods to locate traffic signs in images captured by vehicle-mounted cameras. Once detected, classification is typically performed using machine learning algorithms such as Support Vector Machines (SVMs), Random Forests, or k-Nearest Neighbors (KNN).</a:t>
            </a:r>
          </a:p>
          <a:p>
            <a:pPr>
              <a:lnSpc>
                <a:spcPct val="150000"/>
              </a:lnSpc>
            </a:pPr>
            <a:endParaRPr lang="en-US" sz="500" dirty="0">
              <a:latin typeface="Times New Roman" panose="02020603050405020304" pitchFamily="18" charset="0"/>
              <a:cs typeface="Times New Roman" panose="02020603050405020304" pitchFamily="18" charset="0"/>
            </a:endParaRPr>
          </a:p>
          <a:p>
            <a:pPr>
              <a:lnSpc>
                <a:spcPct val="150000"/>
              </a:lnSpc>
            </a:pPr>
            <a:r>
              <a:rPr lang="en-US" sz="1600" b="1" dirty="0">
                <a:latin typeface="Times New Roman" panose="02020603050405020304" pitchFamily="18" charset="0"/>
                <a:cs typeface="Times New Roman" panose="02020603050405020304" pitchFamily="18" charset="0"/>
              </a:rPr>
              <a:t>DISADVANTAGES</a:t>
            </a:r>
            <a:endParaRPr lang="en-US" sz="1600"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Accuracy is low</a:t>
            </a:r>
          </a:p>
          <a:p>
            <a:pPr marL="285750" lvl="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Time consumption is high</a:t>
            </a:r>
          </a:p>
          <a:p>
            <a:pPr marL="285750" lvl="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Due to low accuracy, not reliable</a:t>
            </a:r>
          </a:p>
        </p:txBody>
      </p:sp>
    </p:spTree>
    <p:extLst>
      <p:ext uri="{BB962C8B-B14F-4D97-AF65-F5344CB8AC3E}">
        <p14:creationId xmlns:p14="http://schemas.microsoft.com/office/powerpoint/2010/main" val="347076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CA7854E-941A-4055-AC80-AA4843E9AC72}"/>
              </a:ext>
            </a:extLst>
          </p:cNvPr>
          <p:cNvSpPr txBox="1"/>
          <p:nvPr/>
        </p:nvSpPr>
        <p:spPr>
          <a:xfrm>
            <a:off x="1651322" y="732950"/>
            <a:ext cx="8889355" cy="4774640"/>
          </a:xfrm>
          <a:prstGeom prst="rect">
            <a:avLst/>
          </a:prstGeom>
          <a:noFill/>
        </p:spPr>
        <p:txBody>
          <a:bodyPr wrap="square" rtlCol="0">
            <a:spAutoFit/>
          </a:bodyPr>
          <a:lstStyle/>
          <a:p>
            <a:pPr lvl="2" algn="ctr">
              <a:lnSpc>
                <a:spcPct val="150000"/>
              </a:lnSpc>
            </a:pPr>
            <a:r>
              <a:rPr lang="en-US" sz="2000" b="1" dirty="0">
                <a:latin typeface="Times New Roman" panose="02020603050405020304" pitchFamily="18" charset="0"/>
                <a:cs typeface="Times New Roman" panose="02020603050405020304" pitchFamily="18" charset="0"/>
              </a:rPr>
              <a:t>PROPOSED SYSTEM</a:t>
            </a:r>
          </a:p>
          <a:p>
            <a:pPr marL="0" lvl="2" algn="just">
              <a:lnSpc>
                <a:spcPct val="150000"/>
              </a:lnSpc>
            </a:pPr>
            <a:r>
              <a:rPr lang="en-US" dirty="0">
                <a:latin typeface="Times New Roman" panose="02020603050405020304" pitchFamily="18" charset="0"/>
                <a:cs typeface="Times New Roman" panose="02020603050405020304" pitchFamily="18" charset="0"/>
              </a:rPr>
              <a:t>In the proposed system I used deep </a:t>
            </a:r>
            <a:r>
              <a:rPr lang="en-US" dirty="0" err="1">
                <a:latin typeface="Times New Roman" panose="02020603050405020304" pitchFamily="18" charset="0"/>
                <a:cs typeface="Times New Roman" panose="02020603050405020304" pitchFamily="18" charset="0"/>
              </a:rPr>
              <a:t>leraning</a:t>
            </a:r>
            <a:r>
              <a:rPr lang="en-US" dirty="0">
                <a:latin typeface="Times New Roman" panose="02020603050405020304" pitchFamily="18" charset="0"/>
                <a:cs typeface="Times New Roman" panose="02020603050405020304" pitchFamily="18" charset="0"/>
              </a:rPr>
              <a:t> model The output layer is made up of several convolutional layers that extract features from the image. CNN can be optimized with the help of hyper parameter optimization. It finds hyper parameters of a given machine learning algorithm that deliver the best performance as measured on a validation set. Hyper parameters must be set before the learning process can begin. The learning rate and the number of units in a dense layer are provided by it. In our system will consider dropout rate, learning rate, kernel size and optimizer hyper parameter.</a:t>
            </a:r>
          </a:p>
          <a:p>
            <a:pPr marL="0" lvl="2" algn="just">
              <a:lnSpc>
                <a:spcPct val="150000"/>
              </a:lnSpc>
            </a:pPr>
            <a:endParaRPr lang="en-US" sz="500"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ADVANTAGES</a:t>
            </a:r>
          </a:p>
          <a:p>
            <a:pPr marL="342900" indent="-3429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project is very helpful in real life we can reduce the traffic and accidents also.</a:t>
            </a:r>
          </a:p>
          <a:p>
            <a:pPr marL="342900" indent="-34290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VGG16 gives best accuracy compared to all the model.</a:t>
            </a:r>
          </a:p>
        </p:txBody>
      </p:sp>
    </p:spTree>
    <p:extLst>
      <p:ext uri="{BB962C8B-B14F-4D97-AF65-F5344CB8AC3E}">
        <p14:creationId xmlns:p14="http://schemas.microsoft.com/office/powerpoint/2010/main" val="20275876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531</TotalTime>
  <Words>2346</Words>
  <Application>Microsoft Office PowerPoint</Application>
  <PresentationFormat>Widescreen</PresentationFormat>
  <Paragraphs>229</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SimSun</vt:lpstr>
      <vt:lpstr>Arial</vt:lpstr>
      <vt:lpstr>Arial MT</vt:lpstr>
      <vt:lpstr>Calibri</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SIGN PREDICTION FOR AUTOMATIC DRIVING CAR SYSTEM USING DEEP LEARNING</dc:title>
  <dc:creator>Durga Prasanna Matta</dc:creator>
  <cp:lastModifiedBy>Durga Prasanna Matta</cp:lastModifiedBy>
  <cp:revision>29</cp:revision>
  <dcterms:created xsi:type="dcterms:W3CDTF">2025-03-21T06:56:38Z</dcterms:created>
  <dcterms:modified xsi:type="dcterms:W3CDTF">2025-06-28T04:00:13Z</dcterms:modified>
</cp:coreProperties>
</file>