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1" r:id="rId2"/>
    <p:sldId id="262" r:id="rId3"/>
    <p:sldId id="263" r:id="rId4"/>
    <p:sldId id="282" r:id="rId5"/>
    <p:sldId id="277" r:id="rId6"/>
    <p:sldId id="269" r:id="rId7"/>
    <p:sldId id="279" r:id="rId8"/>
    <p:sldId id="278" r:id="rId9"/>
    <p:sldId id="270" r:id="rId10"/>
    <p:sldId id="271" r:id="rId11"/>
    <p:sldId id="281" r:id="rId12"/>
    <p:sldId id="272" r:id="rId13"/>
    <p:sldId id="280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32B"/>
    <a:srgbClr val="D87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EE3DA-FA11-4713-981E-F96F091DF08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382A-0EFD-4B41-9D73-BBF76850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04813" y="681038"/>
            <a:ext cx="60483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53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6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GitHub link</a:t>
            </a:r>
            <a:r>
              <a:rPr lang="en-US" baseline="0" dirty="0" smtClean="0"/>
              <a:t> to download the project: </a:t>
            </a:r>
            <a:r>
              <a:rPr lang="en-US" dirty="0" smtClean="0"/>
              <a:t>https://github.com/moulichowdhary/Connector-Maps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9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GitHub link</a:t>
            </a:r>
            <a:r>
              <a:rPr lang="en-US" baseline="0" dirty="0" smtClean="0"/>
              <a:t> to download the project: </a:t>
            </a:r>
            <a:r>
              <a:rPr lang="en-US" dirty="0" smtClean="0"/>
              <a:t>https://github.com/moulichowdhary/Connector-Maps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BD1275-C547-4B93-B19D-DDF864E44828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8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A8B8D-C05D-4B55-B17E-99B880FD3C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8EDB4-E3AC-45F9-81F6-6954432F87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3D35-8358-480D-B82C-51B0395EE4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0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6445-2C3D-4388-B3B6-E77C4EDB0E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C277-4676-49C0-A8AF-125EEAC38A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0ECCA-DDA6-4DA8-B316-DEA11354E3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0086C-9B12-43A8-B608-17B4CFD13B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6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0E9EB-AD09-4BE3-B61F-6A8E7443051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2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32A2B-0230-4DAF-9178-09DA8AB127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33DA8-57A1-4374-8E6C-7040C7C209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42C303-6F56-443C-B21F-FD3738A2D15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ovieweb.com/movies/2016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514600" y="1219200"/>
            <a:ext cx="7620000" cy="11430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/>
              <a:t>Enclosure Diagram using D3.js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62200" y="3657600"/>
            <a:ext cx="7620000" cy="762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Presented by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Durga Sparsha Bhagwat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44-599 Introduction to Data Visualization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April 06, 2017</a:t>
            </a:r>
          </a:p>
        </p:txBody>
      </p:sp>
    </p:spTree>
    <p:extLst>
      <p:ext uri="{BB962C8B-B14F-4D97-AF65-F5344CB8AC3E}">
        <p14:creationId xmlns:p14="http://schemas.microsoft.com/office/powerpoint/2010/main" val="3486631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</a:t>
            </a:r>
            <a:r>
              <a:rPr lang="en-US" dirty="0"/>
              <a:t>the </a:t>
            </a:r>
            <a:r>
              <a:rPr lang="en-US" dirty="0" smtClean="0"/>
              <a:t>different </a:t>
            </a:r>
            <a:r>
              <a:rPr lang="en-US" dirty="0" smtClean="0"/>
              <a:t>genres (Action, Drama, Comedy, Animated and Fantasy) </a:t>
            </a:r>
            <a:r>
              <a:rPr lang="en-US" dirty="0" smtClean="0"/>
              <a:t>of </a:t>
            </a:r>
            <a:r>
              <a:rPr lang="en-US" dirty="0" smtClean="0"/>
              <a:t>the movies </a:t>
            </a:r>
            <a:r>
              <a:rPr lang="en-US" dirty="0" smtClean="0"/>
              <a:t>which have highest box office collection </a:t>
            </a:r>
            <a:r>
              <a:rPr lang="en-US" dirty="0" smtClean="0"/>
              <a:t>in the year 2016 </a:t>
            </a:r>
            <a:endParaRPr lang="en-US" dirty="0" smtClean="0"/>
          </a:p>
          <a:p>
            <a:r>
              <a:rPr lang="en-US" dirty="0" smtClean="0"/>
              <a:t>Data Source - </a:t>
            </a:r>
            <a:r>
              <a:rPr lang="en-US" dirty="0">
                <a:hlinkClick r:id="rId2"/>
              </a:rPr>
              <a:t>http://movieweb.com/movies/2016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/>
          <a:stretch/>
        </p:blipFill>
        <p:spPr>
          <a:xfrm>
            <a:off x="1668204" y="1532586"/>
            <a:ext cx="9304596" cy="36878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8203" y="5919920"/>
            <a:ext cx="40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cleaned dataset of </a:t>
            </a:r>
            <a:r>
              <a:rPr lang="en-US" dirty="0" smtClean="0"/>
              <a:t>total </a:t>
            </a:r>
            <a:r>
              <a:rPr lang="en-US" dirty="0" smtClean="0"/>
              <a:t>23 </a:t>
            </a:r>
            <a:r>
              <a:rPr lang="en-US" dirty="0" smtClean="0"/>
              <a:t>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the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73" y="1347411"/>
            <a:ext cx="4193503" cy="4289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216134"/>
            <a:ext cx="431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 4: </a:t>
            </a:r>
            <a:r>
              <a:rPr lang="en-US" sz="1400" dirty="0"/>
              <a:t>Enclosure Diagram for Goal </a:t>
            </a:r>
            <a:r>
              <a:rPr lang="en-US" sz="1400" dirty="0" smtClean="0"/>
              <a:t>2 </a:t>
            </a:r>
            <a:r>
              <a:rPr lang="en-US" sz="1400" dirty="0"/>
              <a:t>using </a:t>
            </a:r>
            <a:r>
              <a:rPr lang="en-US" sz="1400" dirty="0" smtClean="0"/>
              <a:t>RAW tool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49526" y="5820663"/>
            <a:ext cx="141667" cy="11591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3619" y="5480580"/>
            <a:ext cx="502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Action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92440" y="5820663"/>
            <a:ext cx="141667" cy="1159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4133" y="5480580"/>
            <a:ext cx="631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Comedy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062210" y="5822012"/>
            <a:ext cx="141667" cy="11591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0918" y="5480580"/>
            <a:ext cx="53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Drama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744239" y="5820663"/>
            <a:ext cx="141667" cy="1159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4471" y="5480580"/>
            <a:ext cx="7468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Animated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5229" y="5820663"/>
            <a:ext cx="141667" cy="115910"/>
          </a:xfrm>
          <a:prstGeom prst="rect">
            <a:avLst/>
          </a:prstGeom>
          <a:solidFill>
            <a:srgbClr val="D8786E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6626" y="5474728"/>
            <a:ext cx="5898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Fantasy</a:t>
            </a:r>
            <a:endParaRPr lang="en-US" sz="900" dirty="0"/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76" y="1542715"/>
            <a:ext cx="5194886" cy="40939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90952" y="6216134"/>
            <a:ext cx="4447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5: Enclosure Diagram for Goal </a:t>
            </a:r>
            <a:r>
              <a:rPr lang="en-US" sz="1400" dirty="0" smtClean="0"/>
              <a:t>2 </a:t>
            </a:r>
            <a:r>
              <a:rPr lang="en-US" sz="1400" dirty="0"/>
              <a:t>using D3.js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420118" y="5820663"/>
            <a:ext cx="141667" cy="11591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69783" y="5474728"/>
            <a:ext cx="502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Action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108152" y="5820663"/>
            <a:ext cx="141667" cy="115910"/>
          </a:xfrm>
          <a:prstGeom prst="rect">
            <a:avLst/>
          </a:prstGeom>
          <a:solidFill>
            <a:srgbClr val="F9832B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73103" y="5474728"/>
            <a:ext cx="631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Comedy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7897866" y="5820663"/>
            <a:ext cx="141667" cy="115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30111" y="5474728"/>
            <a:ext cx="5898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Fantasy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8028201" y="5474728"/>
            <a:ext cx="53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Drama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8619046" y="5820663"/>
            <a:ext cx="141667" cy="11591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0713" y="5474728"/>
            <a:ext cx="7468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900" dirty="0" smtClean="0"/>
              <a:t>Animated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9436698" y="5820663"/>
            <a:ext cx="141667" cy="11591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05401" y="3049587"/>
            <a:ext cx="2105025" cy="72231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845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cannot be exported</a:t>
            </a:r>
          </a:p>
          <a:p>
            <a:r>
              <a:rPr lang="en-US" dirty="0" smtClean="0"/>
              <a:t>It d</a:t>
            </a:r>
            <a:r>
              <a:rPr lang="en-US" dirty="0" smtClean="0"/>
              <a:t>oesn’t </a:t>
            </a:r>
            <a:r>
              <a:rPr lang="en-US" dirty="0" smtClean="0"/>
              <a:t>work well with old </a:t>
            </a:r>
            <a:r>
              <a:rPr lang="en-US" dirty="0" smtClean="0"/>
              <a:t>browsers like 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Internet Explorer 2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Mozilla Firefox 1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Numerous ways visualize data using Enclosure </a:t>
            </a:r>
            <a:r>
              <a:rPr lang="en-US" dirty="0" smtClean="0"/>
              <a:t>Diagram in different forms</a:t>
            </a:r>
          </a:p>
          <a:p>
            <a:r>
              <a:rPr lang="en-US" dirty="0" smtClean="0"/>
              <a:t>Multiple ways to change colors in enclosure diagram</a:t>
            </a:r>
          </a:p>
          <a:p>
            <a:r>
              <a:rPr lang="en-US" dirty="0" smtClean="0"/>
              <a:t>Converting excel file into other file formats</a:t>
            </a:r>
            <a:endParaRPr lang="en-US" dirty="0" smtClean="0"/>
          </a:p>
          <a:p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Knowing various charts that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can be done using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D3.js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3133158"/>
            <a:ext cx="7772400" cy="1255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8000" dirty="0" smtClean="0"/>
              <a:t>THANK </a:t>
            </a:r>
            <a:r>
              <a:rPr lang="en-US" sz="8000" dirty="0"/>
              <a:t>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Enclosure Diagram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Significance of Enclosure Diagram</a:t>
            </a:r>
            <a:endParaRPr lang="en-US" dirty="0" smtClean="0"/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Diagram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 smtClean="0"/>
              <a:t>visualize similar and clustered data</a:t>
            </a:r>
          </a:p>
          <a:p>
            <a:r>
              <a:rPr lang="en-US" dirty="0" smtClean="0"/>
              <a:t>At times </a:t>
            </a:r>
            <a:r>
              <a:rPr lang="en-US" dirty="0" smtClean="0"/>
              <a:t>may</a:t>
            </a:r>
            <a:r>
              <a:rPr lang="en-US" dirty="0" smtClean="0"/>
              <a:t> </a:t>
            </a:r>
            <a:r>
              <a:rPr lang="en-US" dirty="0" smtClean="0"/>
              <a:t>also be used to visualize hierarchical data</a:t>
            </a:r>
          </a:p>
          <a:p>
            <a:r>
              <a:rPr lang="en-US" dirty="0" smtClean="0"/>
              <a:t>Effective visualization to show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proportion </a:t>
            </a:r>
            <a:r>
              <a:rPr lang="en-US" dirty="0" smtClean="0"/>
              <a:t>between elements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recursive circle packing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04" y="2873869"/>
            <a:ext cx="3027937" cy="3037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39751" y="6132514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1: Enclosure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Enclosure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Enclosure Diagrams are space filling visualization method</a:t>
            </a:r>
          </a:p>
          <a:p>
            <a:r>
              <a:rPr lang="en-US" dirty="0" smtClean="0"/>
              <a:t>Easy to understand data based on their size an proportions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524000"/>
            <a:ext cx="8461420" cy="4665321"/>
          </a:xfrm>
        </p:spPr>
      </p:pic>
      <p:sp>
        <p:nvSpPr>
          <p:cNvPr id="8" name="TextBox 7"/>
          <p:cNvSpPr txBox="1"/>
          <p:nvPr/>
        </p:nvSpPr>
        <p:spPr>
          <a:xfrm>
            <a:off x="4690929" y="6298704"/>
            <a:ext cx="3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2: Favorite Fiction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</a:t>
            </a:r>
            <a:r>
              <a:rPr lang="en-US" dirty="0" smtClean="0"/>
              <a:t>the computer science </a:t>
            </a:r>
            <a:r>
              <a:rPr lang="en-US" dirty="0" smtClean="0"/>
              <a:t>job openings based </a:t>
            </a:r>
            <a:r>
              <a:rPr lang="en-US" dirty="0" smtClean="0"/>
              <a:t>on the </a:t>
            </a:r>
            <a:r>
              <a:rPr lang="en-US" dirty="0" smtClean="0"/>
              <a:t>tools and technologies </a:t>
            </a:r>
            <a:r>
              <a:rPr lang="en-US" dirty="0" smtClean="0"/>
              <a:t>in the year </a:t>
            </a:r>
            <a:r>
              <a:rPr lang="en-US" dirty="0" smtClean="0"/>
              <a:t>2016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621613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contains</a:t>
            </a:r>
            <a:r>
              <a:rPr lang="en-US" dirty="0" smtClean="0"/>
              <a:t> </a:t>
            </a:r>
            <a:r>
              <a:rPr lang="en-US" dirty="0" smtClean="0"/>
              <a:t>total of 38 </a:t>
            </a:r>
            <a:r>
              <a:rPr lang="en-US" dirty="0" smtClean="0"/>
              <a:t>records, which I have made up manually.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5" y="1329363"/>
            <a:ext cx="8933943" cy="4466130"/>
          </a:xfrm>
        </p:spPr>
      </p:pic>
    </p:spTree>
    <p:extLst>
      <p:ext uri="{BB962C8B-B14F-4D97-AF65-F5344CB8AC3E}">
        <p14:creationId xmlns:p14="http://schemas.microsoft.com/office/powerpoint/2010/main" val="34545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the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97369" y="6291984"/>
            <a:ext cx="52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 smtClean="0"/>
              <a:t>3:Enclosure Diagram for </a:t>
            </a:r>
            <a:r>
              <a:rPr lang="en-US" dirty="0" smtClean="0"/>
              <a:t>Goal 1 </a:t>
            </a:r>
            <a:r>
              <a:rPr lang="en-US" dirty="0" smtClean="0"/>
              <a:t>using D3.js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1302470"/>
            <a:ext cx="9324304" cy="4830044"/>
          </a:xfrm>
        </p:spPr>
      </p:pic>
    </p:spTree>
    <p:extLst>
      <p:ext uri="{BB962C8B-B14F-4D97-AF65-F5344CB8AC3E}">
        <p14:creationId xmlns:p14="http://schemas.microsoft.com/office/powerpoint/2010/main" val="37476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05401" y="3049587"/>
            <a:ext cx="2105025" cy="72231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91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322</Words>
  <Application>Microsoft Office PowerPoint</Application>
  <PresentationFormat>Widescreen</PresentationFormat>
  <Paragraphs>91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Tahoma</vt:lpstr>
      <vt:lpstr>Times New Roman</vt:lpstr>
      <vt:lpstr>Wingdings</vt:lpstr>
      <vt:lpstr>GaryNew</vt:lpstr>
      <vt:lpstr>Enclosure Diagram using D3.js</vt:lpstr>
      <vt:lpstr>Outline</vt:lpstr>
      <vt:lpstr>Enclosure Diagram   </vt:lpstr>
      <vt:lpstr>Significance of Enclosure Diagram</vt:lpstr>
      <vt:lpstr>Example</vt:lpstr>
      <vt:lpstr>Goal 1</vt:lpstr>
      <vt:lpstr>Sample Data</vt:lpstr>
      <vt:lpstr>Visualization of the data</vt:lpstr>
      <vt:lpstr>Demonstration</vt:lpstr>
      <vt:lpstr>Goal 2</vt:lpstr>
      <vt:lpstr>Sample Data</vt:lpstr>
      <vt:lpstr>Visualization of the data</vt:lpstr>
      <vt:lpstr>Demonstration</vt:lpstr>
      <vt:lpstr>Limitations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Enclosure Diagram using D3.js</dc:title>
  <dc:creator>Bhagwat,Durga Sparsha</dc:creator>
  <cp:lastModifiedBy>Bhagwat,Durga Sparsha</cp:lastModifiedBy>
  <cp:revision>35</cp:revision>
  <dcterms:created xsi:type="dcterms:W3CDTF">2017-04-04T05:27:29Z</dcterms:created>
  <dcterms:modified xsi:type="dcterms:W3CDTF">2017-04-06T00:51:18Z</dcterms:modified>
</cp:coreProperties>
</file>