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colors6.xml" ContentType="application/vnd.openxmlformats-officedocument.drawingml.diagramColors+xml"/>
  <Override PartName="/ppt/diagrams/colors7.xml" ContentType="application/vnd.openxmlformats-officedocument.drawingml.diagramColors+xml"/>
  <Override PartName="/ppt/diagrams/colors8.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ata7.xml" ContentType="application/vnd.openxmlformats-officedocument.drawingml.diagramData+xml"/>
  <Override PartName="/ppt/diagrams/data8.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drawing6.xml" ContentType="application/vnd.ms-office.drawingml.diagramDrawing+xml"/>
  <Override PartName="/ppt/diagrams/drawing7.xml" ContentType="application/vnd.ms-office.drawingml.diagramDrawing+xml"/>
  <Override PartName="/ppt/diagrams/drawing8.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layout6.xml" ContentType="application/vnd.openxmlformats-officedocument.drawingml.diagramLayout+xml"/>
  <Override PartName="/ppt/diagrams/layout7.xml" ContentType="application/vnd.openxmlformats-officedocument.drawingml.diagramLayout+xml"/>
  <Override PartName="/ppt/diagrams/layout8.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diagrams/quickStyle6.xml" ContentType="application/vnd.openxmlformats-officedocument.drawingml.diagramStyle+xml"/>
  <Override PartName="/ppt/diagrams/quickStyle7.xml" ContentType="application/vnd.openxmlformats-officedocument.drawingml.diagramStyle+xml"/>
  <Override PartName="/ppt/diagrams/quickStyle8.xml" ContentType="application/vnd.openxmlformats-officedocument.drawingml.diagramStyle+xml"/>
  <Override PartName="/ppt/media/image1.svg" ContentType="image/svg+xml"/>
  <Override PartName="/ppt/media/image2.svg" ContentType="image/svg+xml"/>
  <Override PartName="/ppt/media/image3.svg" ContentType="image/svg+xml"/>
  <Override PartName="/ppt/media/image4.svg" ContentType="image/svg+xml"/>
  <Override PartName="/ppt/media/image5.svg" ContentType="image/svg+xml"/>
  <Override PartName="/ppt/media/image6.svg" ContentType="image/svg+xml"/>
  <Override PartName="/ppt/media/image7.svg" ContentType="image/svg+xml"/>
  <Override PartName="/ppt/media/image8.svg" ContentType="image/svg+xml"/>
  <Override PartName="/ppt/media/image9.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81" r:id="rId3"/>
    <p:sldId id="258" r:id="rId4"/>
    <p:sldId id="259" r:id="rId5"/>
    <p:sldId id="268" r:id="rId6"/>
    <p:sldId id="261" r:id="rId7"/>
    <p:sldId id="262" r:id="rId8"/>
    <p:sldId id="269" r:id="rId9"/>
    <p:sldId id="263" r:id="rId10"/>
    <p:sldId id="264" r:id="rId11"/>
    <p:sldId id="265" r:id="rId12"/>
    <p:sldId id="267" r:id="rId13"/>
    <p:sldId id="270" r:id="rId14"/>
    <p:sldId id="271" r:id="rId15"/>
    <p:sldId id="285" r:id="rId16"/>
    <p:sldId id="286" r:id="rId17"/>
    <p:sldId id="287" r:id="rId18"/>
    <p:sldId id="273" r:id="rId19"/>
    <p:sldId id="275" r:id="rId20"/>
    <p:sldId id="276" r:id="rId21"/>
    <p:sldId id="277" r:id="rId22"/>
    <p:sldId id="310" r:id="rId23"/>
    <p:sldId id="278" r:id="rId24"/>
    <p:sldId id="283" r:id="rId25"/>
    <p:sldId id="27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_rels/data3.xml.rels><?xml version="1.0" encoding="UTF-8" standalone="yes"?>
<Relationships xmlns="http://schemas.openxmlformats.org/package/2006/relationships"><Relationship Id="rId6" Type="http://schemas.openxmlformats.org/officeDocument/2006/relationships/image" Target="../media/image3.svg"/><Relationship Id="rId5" Type="http://schemas.openxmlformats.org/officeDocument/2006/relationships/image" Target="../media/image20.png"/><Relationship Id="rId4" Type="http://schemas.openxmlformats.org/officeDocument/2006/relationships/image" Target="../media/image2.svg"/><Relationship Id="rId3" Type="http://schemas.openxmlformats.org/officeDocument/2006/relationships/image" Target="../media/image19.png"/><Relationship Id="rId2" Type="http://schemas.openxmlformats.org/officeDocument/2006/relationships/image" Target="../media/image1.svg"/><Relationship Id="rId1" Type="http://schemas.openxmlformats.org/officeDocument/2006/relationships/image" Target="../media/image18.png"/></Relationships>
</file>

<file path=ppt/diagrams/_rels/data6.xml.rels><?xml version="1.0" encoding="UTF-8" standalone="yes"?>
<Relationships xmlns="http://schemas.openxmlformats.org/package/2006/relationships"><Relationship Id="rId4" Type="http://schemas.openxmlformats.org/officeDocument/2006/relationships/image" Target="../media/image5.svg"/><Relationship Id="rId3" Type="http://schemas.openxmlformats.org/officeDocument/2006/relationships/image" Target="../media/image22.png"/><Relationship Id="rId2" Type="http://schemas.openxmlformats.org/officeDocument/2006/relationships/image" Target="../media/image4.svg"/><Relationship Id="rId1" Type="http://schemas.openxmlformats.org/officeDocument/2006/relationships/image" Target="../media/image21.png"/></Relationships>
</file>

<file path=ppt/diagrams/_rels/data8.xml.rels><?xml version="1.0" encoding="UTF-8" standalone="yes"?>
<Relationships xmlns="http://schemas.openxmlformats.org/package/2006/relationships"><Relationship Id="rId8" Type="http://schemas.openxmlformats.org/officeDocument/2006/relationships/image" Target="../media/image9.svg"/><Relationship Id="rId7" Type="http://schemas.openxmlformats.org/officeDocument/2006/relationships/image" Target="../media/image26.png"/><Relationship Id="rId6" Type="http://schemas.openxmlformats.org/officeDocument/2006/relationships/image" Target="../media/image8.svg"/><Relationship Id="rId5" Type="http://schemas.openxmlformats.org/officeDocument/2006/relationships/image" Target="../media/image25.png"/><Relationship Id="rId4" Type="http://schemas.openxmlformats.org/officeDocument/2006/relationships/image" Target="../media/image7.svg"/><Relationship Id="rId3" Type="http://schemas.openxmlformats.org/officeDocument/2006/relationships/image" Target="../media/image24.png"/><Relationship Id="rId2" Type="http://schemas.openxmlformats.org/officeDocument/2006/relationships/image" Target="../media/image6.svg"/><Relationship Id="rId1" Type="http://schemas.openxmlformats.org/officeDocument/2006/relationships/image" Target="../media/image23.png"/></Relationships>
</file>

<file path=ppt/diagrams/_rels/drawing3.xml.rels><?xml version="1.0" encoding="UTF-8" standalone="yes"?>
<Relationships xmlns="http://schemas.openxmlformats.org/package/2006/relationships"><Relationship Id="rId6" Type="http://schemas.openxmlformats.org/officeDocument/2006/relationships/image" Target="../media/image3.svg"/><Relationship Id="rId5" Type="http://schemas.openxmlformats.org/officeDocument/2006/relationships/image" Target="../media/image20.png"/><Relationship Id="rId4" Type="http://schemas.openxmlformats.org/officeDocument/2006/relationships/image" Target="../media/image2.svg"/><Relationship Id="rId3" Type="http://schemas.openxmlformats.org/officeDocument/2006/relationships/image" Target="../media/image19.png"/><Relationship Id="rId2" Type="http://schemas.openxmlformats.org/officeDocument/2006/relationships/image" Target="../media/image1.svg"/><Relationship Id="rId1" Type="http://schemas.openxmlformats.org/officeDocument/2006/relationships/image" Target="../media/image18.png"/></Relationships>
</file>

<file path=ppt/diagrams/_rels/drawing6.xml.rels><?xml version="1.0" encoding="UTF-8" standalone="yes"?>
<Relationships xmlns="http://schemas.openxmlformats.org/package/2006/relationships"><Relationship Id="rId4" Type="http://schemas.openxmlformats.org/officeDocument/2006/relationships/image" Target="../media/image5.svg"/><Relationship Id="rId3" Type="http://schemas.openxmlformats.org/officeDocument/2006/relationships/image" Target="../media/image22.png"/><Relationship Id="rId2" Type="http://schemas.openxmlformats.org/officeDocument/2006/relationships/image" Target="../media/image4.svg"/><Relationship Id="rId1" Type="http://schemas.openxmlformats.org/officeDocument/2006/relationships/image" Target="../media/image21.png"/></Relationships>
</file>

<file path=ppt/diagrams/_rels/drawing8.xml.rels><?xml version="1.0" encoding="UTF-8" standalone="yes"?>
<Relationships xmlns="http://schemas.openxmlformats.org/package/2006/relationships"><Relationship Id="rId8" Type="http://schemas.openxmlformats.org/officeDocument/2006/relationships/image" Target="../media/image9.svg"/><Relationship Id="rId7" Type="http://schemas.openxmlformats.org/officeDocument/2006/relationships/image" Target="../media/image26.png"/><Relationship Id="rId6" Type="http://schemas.openxmlformats.org/officeDocument/2006/relationships/image" Target="../media/image8.svg"/><Relationship Id="rId5" Type="http://schemas.openxmlformats.org/officeDocument/2006/relationships/image" Target="../media/image25.png"/><Relationship Id="rId4" Type="http://schemas.openxmlformats.org/officeDocument/2006/relationships/image" Target="../media/image7.svg"/><Relationship Id="rId3" Type="http://schemas.openxmlformats.org/officeDocument/2006/relationships/image" Target="../media/image24.png"/><Relationship Id="rId2" Type="http://schemas.openxmlformats.org/officeDocument/2006/relationships/image" Target="../media/image6.svg"/><Relationship Id="rId1" Type="http://schemas.openxmlformats.org/officeDocument/2006/relationships/image" Target="../media/image23.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B59CD09B-3597-4D1E-A30B-5C84F1150D04}"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BA95E285-7678-4ECC-A687-24DE02CB6946}">
      <dgm:prSet/>
      <dgm:spPr/>
      <dgm:t>
        <a:bodyPr/>
        <a:lstStyle/>
        <a:p>
          <a:r>
            <a:rPr lang="en-US" dirty="0"/>
            <a:t>Introduction</a:t>
          </a:r>
        </a:p>
      </dgm:t>
    </dgm:pt>
    <dgm:pt modelId="{7AD0E86A-EC75-492B-BC36-BC68BEADFD5C}" cxnId="{2BB6F225-5ADF-4888-A008-B03A12169373}" type="parTrans">
      <dgm:prSet/>
      <dgm:spPr/>
      <dgm:t>
        <a:bodyPr/>
        <a:lstStyle/>
        <a:p>
          <a:endParaRPr lang="en-US"/>
        </a:p>
      </dgm:t>
    </dgm:pt>
    <dgm:pt modelId="{D97732D7-0218-4139-8ADF-D0721F55D482}" cxnId="{2BB6F225-5ADF-4888-A008-B03A12169373}" type="sibTrans">
      <dgm:prSet/>
      <dgm:spPr/>
      <dgm:t>
        <a:bodyPr/>
        <a:lstStyle/>
        <a:p>
          <a:endParaRPr lang="en-US"/>
        </a:p>
      </dgm:t>
    </dgm:pt>
    <dgm:pt modelId="{B24AB60A-9DDE-44F2-A4F4-D1934D1035B1}">
      <dgm:prSet/>
      <dgm:spPr/>
      <dgm:t>
        <a:bodyPr/>
        <a:lstStyle/>
        <a:p>
          <a:r>
            <a:rPr lang="en-US" dirty="0"/>
            <a:t>Problem formulation</a:t>
          </a:r>
        </a:p>
      </dgm:t>
    </dgm:pt>
    <dgm:pt modelId="{E229FDF2-747E-4285-8EB4-77B4202D5ECD}" cxnId="{759742A5-65B0-416C-91D3-AFC4B29314E3}" type="parTrans">
      <dgm:prSet/>
      <dgm:spPr/>
      <dgm:t>
        <a:bodyPr/>
        <a:lstStyle/>
        <a:p>
          <a:endParaRPr lang="en-US"/>
        </a:p>
      </dgm:t>
    </dgm:pt>
    <dgm:pt modelId="{3E2AD6E7-7EC4-4006-81A9-42610835142C}" cxnId="{759742A5-65B0-416C-91D3-AFC4B29314E3}" type="sibTrans">
      <dgm:prSet/>
      <dgm:spPr/>
      <dgm:t>
        <a:bodyPr/>
        <a:lstStyle/>
        <a:p>
          <a:endParaRPr lang="en-US"/>
        </a:p>
      </dgm:t>
    </dgm:pt>
    <dgm:pt modelId="{8313C644-1996-4148-8D9F-53F8AA0A9109}">
      <dgm:prSet/>
      <dgm:spPr/>
      <dgm:t>
        <a:bodyPr/>
        <a:lstStyle/>
        <a:p>
          <a:r>
            <a:rPr lang="en-US" dirty="0"/>
            <a:t>Objectives of work </a:t>
          </a:r>
        </a:p>
      </dgm:t>
    </dgm:pt>
    <dgm:pt modelId="{8FCD0E91-A9AA-49E8-8588-FB86E1922DDC}" cxnId="{4FD5A28E-4FAA-4E3A-936C-69ADD1801538}" type="parTrans">
      <dgm:prSet/>
      <dgm:spPr/>
      <dgm:t>
        <a:bodyPr/>
        <a:lstStyle/>
        <a:p>
          <a:endParaRPr lang="en-US"/>
        </a:p>
      </dgm:t>
    </dgm:pt>
    <dgm:pt modelId="{29FF7B6C-BE5E-4434-B9D3-B774281C6275}" cxnId="{4FD5A28E-4FAA-4E3A-936C-69ADD1801538}" type="sibTrans">
      <dgm:prSet/>
      <dgm:spPr/>
      <dgm:t>
        <a:bodyPr/>
        <a:lstStyle/>
        <a:p>
          <a:endParaRPr lang="en-US"/>
        </a:p>
      </dgm:t>
    </dgm:pt>
    <dgm:pt modelId="{21535DB6-C96F-4A1A-97FF-C8934065D4DF}">
      <dgm:prSet/>
      <dgm:spPr/>
      <dgm:t>
        <a:bodyPr/>
        <a:lstStyle/>
        <a:p>
          <a:r>
            <a:rPr lang="en-US" dirty="0"/>
            <a:t>Methodology</a:t>
          </a:r>
        </a:p>
      </dgm:t>
    </dgm:pt>
    <dgm:pt modelId="{B14B33E5-8531-4672-BFB5-52FBBBCBDEA4}" cxnId="{6ACE8472-971C-41F7-BCEF-5C4C05650A67}" type="parTrans">
      <dgm:prSet/>
      <dgm:spPr/>
      <dgm:t>
        <a:bodyPr/>
        <a:lstStyle/>
        <a:p>
          <a:endParaRPr lang="en-US"/>
        </a:p>
      </dgm:t>
    </dgm:pt>
    <dgm:pt modelId="{51211378-AAE4-4D05-836B-2D39CF2C2438}" cxnId="{6ACE8472-971C-41F7-BCEF-5C4C05650A67}" type="sibTrans">
      <dgm:prSet/>
      <dgm:spPr/>
      <dgm:t>
        <a:bodyPr/>
        <a:lstStyle/>
        <a:p>
          <a:endParaRPr lang="en-US"/>
        </a:p>
      </dgm:t>
    </dgm:pt>
    <dgm:pt modelId="{68BCE9E9-F222-4E18-94FB-1613076CF404}">
      <dgm:prSet phldr="0"/>
      <dgm:spPr/>
      <dgm:t>
        <a:bodyPr/>
        <a:lstStyle/>
        <a:p>
          <a:r>
            <a:rPr lang="en-US" dirty="0">
              <a:latin typeface="Garamond" panose="02020404030301010803"/>
            </a:rPr>
            <a:t>Performance</a:t>
          </a:r>
          <a:endParaRPr lang="en-US" dirty="0"/>
        </a:p>
      </dgm:t>
    </dgm:pt>
    <dgm:pt modelId="{5130FBE1-02E3-4B2F-8930-2D6AAD6F8530}" cxnId="{328FC638-49A7-4CD5-B143-F22C547CA4C0}" type="parTrans">
      <dgm:prSet/>
      <dgm:spPr/>
      <dgm:t>
        <a:bodyPr/>
        <a:lstStyle/>
        <a:p>
          <a:endParaRPr lang="en-US"/>
        </a:p>
      </dgm:t>
    </dgm:pt>
    <dgm:pt modelId="{FEA27B8E-7709-46CD-8BE8-AAD592F05301}" cxnId="{328FC638-49A7-4CD5-B143-F22C547CA4C0}" type="sibTrans">
      <dgm:prSet/>
      <dgm:spPr/>
      <dgm:t>
        <a:bodyPr/>
        <a:lstStyle/>
        <a:p>
          <a:endParaRPr lang="en-US"/>
        </a:p>
      </dgm:t>
    </dgm:pt>
    <dgm:pt modelId="{EE06304A-858D-4E21-86BD-D22F1A82A7D0}">
      <dgm:prSet/>
      <dgm:spPr/>
      <dgm:t>
        <a:bodyPr/>
        <a:lstStyle/>
        <a:p>
          <a:r>
            <a:rPr lang="en-US" dirty="0"/>
            <a:t>Conclusion</a:t>
          </a:r>
        </a:p>
      </dgm:t>
    </dgm:pt>
    <dgm:pt modelId="{5B92663E-4F60-4F75-B9D6-5DEE04324AA3}" cxnId="{6BEB3CA1-1DD6-4E32-ACB7-7E326147AA92}" type="parTrans">
      <dgm:prSet/>
      <dgm:spPr/>
      <dgm:t>
        <a:bodyPr/>
        <a:lstStyle/>
        <a:p>
          <a:endParaRPr lang="en-US"/>
        </a:p>
      </dgm:t>
    </dgm:pt>
    <dgm:pt modelId="{E5EDB8C5-C959-485F-BD9A-5EEF42457893}" cxnId="{6BEB3CA1-1DD6-4E32-ACB7-7E326147AA92}" type="sibTrans">
      <dgm:prSet/>
      <dgm:spPr/>
      <dgm:t>
        <a:bodyPr/>
        <a:lstStyle/>
        <a:p>
          <a:endParaRPr lang="en-US"/>
        </a:p>
      </dgm:t>
    </dgm:pt>
    <dgm:pt modelId="{637775F3-187C-4BBA-894A-B7016FEA0606}">
      <dgm:prSet/>
      <dgm:spPr/>
      <dgm:t>
        <a:bodyPr/>
        <a:lstStyle/>
        <a:p>
          <a:r>
            <a:rPr lang="en-US" dirty="0"/>
            <a:t>Future Scope</a:t>
          </a:r>
        </a:p>
      </dgm:t>
    </dgm:pt>
    <dgm:pt modelId="{21CE3E57-5A7B-4B23-BFB0-453D323C2673}" cxnId="{1672FA1F-736B-47EB-A9B9-737C045CBED3}" type="parTrans">
      <dgm:prSet/>
      <dgm:spPr/>
      <dgm:t>
        <a:bodyPr/>
        <a:lstStyle/>
        <a:p>
          <a:endParaRPr lang="en-US"/>
        </a:p>
      </dgm:t>
    </dgm:pt>
    <dgm:pt modelId="{1FE2BF6D-8834-47EF-87E6-83861EDF9688}" cxnId="{1672FA1F-736B-47EB-A9B9-737C045CBED3}" type="sibTrans">
      <dgm:prSet/>
      <dgm:spPr/>
      <dgm:t>
        <a:bodyPr/>
        <a:lstStyle/>
        <a:p>
          <a:endParaRPr lang="en-US"/>
        </a:p>
      </dgm:t>
    </dgm:pt>
    <dgm:pt modelId="{85F3E793-EF4D-423E-A598-D1D0402AF9EE}">
      <dgm:prSet/>
      <dgm:spPr/>
      <dgm:t>
        <a:bodyPr/>
        <a:lstStyle/>
        <a:p>
          <a:r>
            <a:rPr lang="en-US" dirty="0"/>
            <a:t>References</a:t>
          </a:r>
        </a:p>
      </dgm:t>
    </dgm:pt>
    <dgm:pt modelId="{73F02F1E-3658-4BB6-990B-D40F37FD0E83}" cxnId="{356E6DF8-88E4-4DFE-ACE7-A1B1FA7C5C25}" type="parTrans">
      <dgm:prSet/>
      <dgm:spPr/>
      <dgm:t>
        <a:bodyPr/>
        <a:lstStyle/>
        <a:p>
          <a:endParaRPr lang="en-US"/>
        </a:p>
      </dgm:t>
    </dgm:pt>
    <dgm:pt modelId="{3CD32142-8514-4F80-AC19-968139D11671}" cxnId="{356E6DF8-88E4-4DFE-ACE7-A1B1FA7C5C25}" type="sibTrans">
      <dgm:prSet/>
      <dgm:spPr/>
      <dgm:t>
        <a:bodyPr/>
        <a:lstStyle/>
        <a:p>
          <a:endParaRPr lang="en-US"/>
        </a:p>
      </dgm:t>
    </dgm:pt>
    <dgm:pt modelId="{E645A207-50B2-48FA-B5A7-258C1EE0E018}" type="pres">
      <dgm:prSet presAssocID="{B59CD09B-3597-4D1E-A30B-5C84F1150D04}" presName="diagram" presStyleCnt="0">
        <dgm:presLayoutVars>
          <dgm:dir/>
          <dgm:resizeHandles val="exact"/>
        </dgm:presLayoutVars>
      </dgm:prSet>
      <dgm:spPr/>
    </dgm:pt>
    <dgm:pt modelId="{011E9B61-FE39-4E3B-8EB1-C85F205BAD96}" type="pres">
      <dgm:prSet presAssocID="{BA95E285-7678-4ECC-A687-24DE02CB6946}" presName="node" presStyleLbl="node1" presStyleIdx="0" presStyleCnt="8">
        <dgm:presLayoutVars>
          <dgm:bulletEnabled val="1"/>
        </dgm:presLayoutVars>
      </dgm:prSet>
      <dgm:spPr/>
    </dgm:pt>
    <dgm:pt modelId="{F71A9C18-FF79-4B65-A7D5-3E262A2DAAD6}" type="pres">
      <dgm:prSet presAssocID="{D97732D7-0218-4139-8ADF-D0721F55D482}" presName="sibTrans" presStyleCnt="0"/>
      <dgm:spPr/>
    </dgm:pt>
    <dgm:pt modelId="{FFFC7301-A9E4-4CE4-AC32-FFB65A0FB87E}" type="pres">
      <dgm:prSet presAssocID="{B24AB60A-9DDE-44F2-A4F4-D1934D1035B1}" presName="node" presStyleLbl="node1" presStyleIdx="1" presStyleCnt="8">
        <dgm:presLayoutVars>
          <dgm:bulletEnabled val="1"/>
        </dgm:presLayoutVars>
      </dgm:prSet>
      <dgm:spPr/>
    </dgm:pt>
    <dgm:pt modelId="{9D0AB48A-53CA-46BD-AB5B-D109DC397D55}" type="pres">
      <dgm:prSet presAssocID="{3E2AD6E7-7EC4-4006-81A9-42610835142C}" presName="sibTrans" presStyleCnt="0"/>
      <dgm:spPr/>
    </dgm:pt>
    <dgm:pt modelId="{0297454E-FE5E-4C5E-B59C-5B1948A872B8}" type="pres">
      <dgm:prSet presAssocID="{8313C644-1996-4148-8D9F-53F8AA0A9109}" presName="node" presStyleLbl="node1" presStyleIdx="2" presStyleCnt="8">
        <dgm:presLayoutVars>
          <dgm:bulletEnabled val="1"/>
        </dgm:presLayoutVars>
      </dgm:prSet>
      <dgm:spPr/>
    </dgm:pt>
    <dgm:pt modelId="{6F55E42F-9C29-4DFA-969F-36D6CA0A0BA5}" type="pres">
      <dgm:prSet presAssocID="{29FF7B6C-BE5E-4434-B9D3-B774281C6275}" presName="sibTrans" presStyleCnt="0"/>
      <dgm:spPr/>
    </dgm:pt>
    <dgm:pt modelId="{D87523B8-72F7-4868-ADA0-BEFF59EA13C5}" type="pres">
      <dgm:prSet presAssocID="{21535DB6-C96F-4A1A-97FF-C8934065D4DF}" presName="node" presStyleLbl="node1" presStyleIdx="3" presStyleCnt="8">
        <dgm:presLayoutVars>
          <dgm:bulletEnabled val="1"/>
        </dgm:presLayoutVars>
      </dgm:prSet>
      <dgm:spPr/>
    </dgm:pt>
    <dgm:pt modelId="{D94DB7DE-FF12-4FDE-8727-0A15809CDE00}" type="pres">
      <dgm:prSet presAssocID="{51211378-AAE4-4D05-836B-2D39CF2C2438}" presName="sibTrans" presStyleCnt="0"/>
      <dgm:spPr/>
    </dgm:pt>
    <dgm:pt modelId="{7D49453F-16D2-41BA-A198-F930E83247D4}" type="pres">
      <dgm:prSet presAssocID="{68BCE9E9-F222-4E18-94FB-1613076CF404}" presName="node" presStyleLbl="node1" presStyleIdx="4" presStyleCnt="8">
        <dgm:presLayoutVars>
          <dgm:bulletEnabled val="1"/>
        </dgm:presLayoutVars>
      </dgm:prSet>
      <dgm:spPr/>
    </dgm:pt>
    <dgm:pt modelId="{629527FF-C565-4368-8F4C-065AB400E36D}" type="pres">
      <dgm:prSet presAssocID="{FEA27B8E-7709-46CD-8BE8-AAD592F05301}" presName="sibTrans" presStyleCnt="0"/>
      <dgm:spPr/>
    </dgm:pt>
    <dgm:pt modelId="{5DE7A979-B622-4353-9E80-390C0D2FA7CB}" type="pres">
      <dgm:prSet presAssocID="{EE06304A-858D-4E21-86BD-D22F1A82A7D0}" presName="node" presStyleLbl="node1" presStyleIdx="5" presStyleCnt="8">
        <dgm:presLayoutVars>
          <dgm:bulletEnabled val="1"/>
        </dgm:presLayoutVars>
      </dgm:prSet>
      <dgm:spPr/>
    </dgm:pt>
    <dgm:pt modelId="{0BCC9D1B-CE35-49C4-9E63-4D0001A92A62}" type="pres">
      <dgm:prSet presAssocID="{E5EDB8C5-C959-485F-BD9A-5EEF42457893}" presName="sibTrans" presStyleCnt="0"/>
      <dgm:spPr/>
    </dgm:pt>
    <dgm:pt modelId="{F2B8547A-2853-42A6-A96D-3181C5F0FEE9}" type="pres">
      <dgm:prSet presAssocID="{637775F3-187C-4BBA-894A-B7016FEA0606}" presName="node" presStyleLbl="node1" presStyleIdx="6" presStyleCnt="8">
        <dgm:presLayoutVars>
          <dgm:bulletEnabled val="1"/>
        </dgm:presLayoutVars>
      </dgm:prSet>
      <dgm:spPr/>
    </dgm:pt>
    <dgm:pt modelId="{D0F56F2C-4700-4665-AF84-B8353CA86141}" type="pres">
      <dgm:prSet presAssocID="{1FE2BF6D-8834-47EF-87E6-83861EDF9688}" presName="sibTrans" presStyleCnt="0"/>
      <dgm:spPr/>
    </dgm:pt>
    <dgm:pt modelId="{3339DD58-65FB-4F1E-98A4-BA1C8F43DBCA}" type="pres">
      <dgm:prSet presAssocID="{85F3E793-EF4D-423E-A598-D1D0402AF9EE}" presName="node" presStyleLbl="node1" presStyleIdx="7" presStyleCnt="8">
        <dgm:presLayoutVars>
          <dgm:bulletEnabled val="1"/>
        </dgm:presLayoutVars>
      </dgm:prSet>
      <dgm:spPr/>
    </dgm:pt>
  </dgm:ptLst>
  <dgm:cxnLst>
    <dgm:cxn modelId="{D1111608-32DD-4C93-A2F0-0BC4E0A9A370}" type="presOf" srcId="{21535DB6-C96F-4A1A-97FF-C8934065D4DF}" destId="{D87523B8-72F7-4868-ADA0-BEFF59EA13C5}" srcOrd="0" destOrd="0" presId="urn:microsoft.com/office/officeart/2005/8/layout/default"/>
    <dgm:cxn modelId="{A03FDA0A-BE20-45D9-87F7-C55F6F63EB57}" type="presOf" srcId="{68BCE9E9-F222-4E18-94FB-1613076CF404}" destId="{7D49453F-16D2-41BA-A198-F930E83247D4}" srcOrd="0" destOrd="0" presId="urn:microsoft.com/office/officeart/2005/8/layout/default"/>
    <dgm:cxn modelId="{1672FA1F-736B-47EB-A9B9-737C045CBED3}" srcId="{B59CD09B-3597-4D1E-A30B-5C84F1150D04}" destId="{637775F3-187C-4BBA-894A-B7016FEA0606}" srcOrd="6" destOrd="0" parTransId="{21CE3E57-5A7B-4B23-BFB0-453D323C2673}" sibTransId="{1FE2BF6D-8834-47EF-87E6-83861EDF9688}"/>
    <dgm:cxn modelId="{2BB6F225-5ADF-4888-A008-B03A12169373}" srcId="{B59CD09B-3597-4D1E-A30B-5C84F1150D04}" destId="{BA95E285-7678-4ECC-A687-24DE02CB6946}" srcOrd="0" destOrd="0" parTransId="{7AD0E86A-EC75-492B-BC36-BC68BEADFD5C}" sibTransId="{D97732D7-0218-4139-8ADF-D0721F55D482}"/>
    <dgm:cxn modelId="{328FC638-49A7-4CD5-B143-F22C547CA4C0}" srcId="{B59CD09B-3597-4D1E-A30B-5C84F1150D04}" destId="{68BCE9E9-F222-4E18-94FB-1613076CF404}" srcOrd="4" destOrd="0" parTransId="{5130FBE1-02E3-4B2F-8930-2D6AAD6F8530}" sibTransId="{FEA27B8E-7709-46CD-8BE8-AAD592F05301}"/>
    <dgm:cxn modelId="{A1E31739-CA4E-443B-BF07-A23BEB62C1A5}" type="presOf" srcId="{B59CD09B-3597-4D1E-A30B-5C84F1150D04}" destId="{E645A207-50B2-48FA-B5A7-258C1EE0E018}" srcOrd="0" destOrd="0" presId="urn:microsoft.com/office/officeart/2005/8/layout/default"/>
    <dgm:cxn modelId="{2E37274D-49C0-4069-B31E-CBD9CF3D9EF1}" type="presOf" srcId="{637775F3-187C-4BBA-894A-B7016FEA0606}" destId="{F2B8547A-2853-42A6-A96D-3181C5F0FEE9}" srcOrd="0" destOrd="0" presId="urn:microsoft.com/office/officeart/2005/8/layout/default"/>
    <dgm:cxn modelId="{6ACE8472-971C-41F7-BCEF-5C4C05650A67}" srcId="{B59CD09B-3597-4D1E-A30B-5C84F1150D04}" destId="{21535DB6-C96F-4A1A-97FF-C8934065D4DF}" srcOrd="3" destOrd="0" parTransId="{B14B33E5-8531-4672-BFB5-52FBBBCBDEA4}" sibTransId="{51211378-AAE4-4D05-836B-2D39CF2C2438}"/>
    <dgm:cxn modelId="{2790795A-EEF1-401A-A5FB-22A622C99540}" type="presOf" srcId="{8313C644-1996-4148-8D9F-53F8AA0A9109}" destId="{0297454E-FE5E-4C5E-B59C-5B1948A872B8}" srcOrd="0" destOrd="0" presId="urn:microsoft.com/office/officeart/2005/8/layout/default"/>
    <dgm:cxn modelId="{4FD5A28E-4FAA-4E3A-936C-69ADD1801538}" srcId="{B59CD09B-3597-4D1E-A30B-5C84F1150D04}" destId="{8313C644-1996-4148-8D9F-53F8AA0A9109}" srcOrd="2" destOrd="0" parTransId="{8FCD0E91-A9AA-49E8-8588-FB86E1922DDC}" sibTransId="{29FF7B6C-BE5E-4434-B9D3-B774281C6275}"/>
    <dgm:cxn modelId="{6BEB3CA1-1DD6-4E32-ACB7-7E326147AA92}" srcId="{B59CD09B-3597-4D1E-A30B-5C84F1150D04}" destId="{EE06304A-858D-4E21-86BD-D22F1A82A7D0}" srcOrd="5" destOrd="0" parTransId="{5B92663E-4F60-4F75-B9D6-5DEE04324AA3}" sibTransId="{E5EDB8C5-C959-485F-BD9A-5EEF42457893}"/>
    <dgm:cxn modelId="{5A861BA4-AFE2-4177-AFEE-9979E98C216B}" type="presOf" srcId="{EE06304A-858D-4E21-86BD-D22F1A82A7D0}" destId="{5DE7A979-B622-4353-9E80-390C0D2FA7CB}" srcOrd="0" destOrd="0" presId="urn:microsoft.com/office/officeart/2005/8/layout/default"/>
    <dgm:cxn modelId="{759742A5-65B0-416C-91D3-AFC4B29314E3}" srcId="{B59CD09B-3597-4D1E-A30B-5C84F1150D04}" destId="{B24AB60A-9DDE-44F2-A4F4-D1934D1035B1}" srcOrd="1" destOrd="0" parTransId="{E229FDF2-747E-4285-8EB4-77B4202D5ECD}" sibTransId="{3E2AD6E7-7EC4-4006-81A9-42610835142C}"/>
    <dgm:cxn modelId="{9F6270BB-EACA-4799-BA9F-57EF1F266D2C}" type="presOf" srcId="{BA95E285-7678-4ECC-A687-24DE02CB6946}" destId="{011E9B61-FE39-4E3B-8EB1-C85F205BAD96}" srcOrd="0" destOrd="0" presId="urn:microsoft.com/office/officeart/2005/8/layout/default"/>
    <dgm:cxn modelId="{5A46D3D2-F255-4D8A-9CC6-C899AA7C517B}" type="presOf" srcId="{B24AB60A-9DDE-44F2-A4F4-D1934D1035B1}" destId="{FFFC7301-A9E4-4CE4-AC32-FFB65A0FB87E}" srcOrd="0" destOrd="0" presId="urn:microsoft.com/office/officeart/2005/8/layout/default"/>
    <dgm:cxn modelId="{A3FEA6EE-7627-4ECF-9B11-A946B8E6B793}" type="presOf" srcId="{85F3E793-EF4D-423E-A598-D1D0402AF9EE}" destId="{3339DD58-65FB-4F1E-98A4-BA1C8F43DBCA}" srcOrd="0" destOrd="0" presId="urn:microsoft.com/office/officeart/2005/8/layout/default"/>
    <dgm:cxn modelId="{356E6DF8-88E4-4DFE-ACE7-A1B1FA7C5C25}" srcId="{B59CD09B-3597-4D1E-A30B-5C84F1150D04}" destId="{85F3E793-EF4D-423E-A598-D1D0402AF9EE}" srcOrd="7" destOrd="0" parTransId="{73F02F1E-3658-4BB6-990B-D40F37FD0E83}" sibTransId="{3CD32142-8514-4F80-AC19-968139D11671}"/>
    <dgm:cxn modelId="{784D6A62-C949-40F5-AB64-3EB1FA20F376}" type="presParOf" srcId="{E645A207-50B2-48FA-B5A7-258C1EE0E018}" destId="{011E9B61-FE39-4E3B-8EB1-C85F205BAD96}" srcOrd="0" destOrd="0" presId="urn:microsoft.com/office/officeart/2005/8/layout/default"/>
    <dgm:cxn modelId="{50AF2984-A011-47FD-877A-20EA4DD923DE}" type="presParOf" srcId="{E645A207-50B2-48FA-B5A7-258C1EE0E018}" destId="{F71A9C18-FF79-4B65-A7D5-3E262A2DAAD6}" srcOrd="1" destOrd="0" presId="urn:microsoft.com/office/officeart/2005/8/layout/default"/>
    <dgm:cxn modelId="{5C8EDF53-ECB7-4088-93E2-CBC627B84D55}" type="presParOf" srcId="{E645A207-50B2-48FA-B5A7-258C1EE0E018}" destId="{FFFC7301-A9E4-4CE4-AC32-FFB65A0FB87E}" srcOrd="2" destOrd="0" presId="urn:microsoft.com/office/officeart/2005/8/layout/default"/>
    <dgm:cxn modelId="{001262F9-3D66-4797-BC25-34F3E223C30E}" type="presParOf" srcId="{E645A207-50B2-48FA-B5A7-258C1EE0E018}" destId="{9D0AB48A-53CA-46BD-AB5B-D109DC397D55}" srcOrd="3" destOrd="0" presId="urn:microsoft.com/office/officeart/2005/8/layout/default"/>
    <dgm:cxn modelId="{47671D18-A107-4D10-9C7A-AB5F2C93A273}" type="presParOf" srcId="{E645A207-50B2-48FA-B5A7-258C1EE0E018}" destId="{0297454E-FE5E-4C5E-B59C-5B1948A872B8}" srcOrd="4" destOrd="0" presId="urn:microsoft.com/office/officeart/2005/8/layout/default"/>
    <dgm:cxn modelId="{5555E77F-9AD3-4CEB-89DC-C8E3C8599890}" type="presParOf" srcId="{E645A207-50B2-48FA-B5A7-258C1EE0E018}" destId="{6F55E42F-9C29-4DFA-969F-36D6CA0A0BA5}" srcOrd="5" destOrd="0" presId="urn:microsoft.com/office/officeart/2005/8/layout/default"/>
    <dgm:cxn modelId="{5DB4A852-BCC8-4910-B419-D84B94C8FA0A}" type="presParOf" srcId="{E645A207-50B2-48FA-B5A7-258C1EE0E018}" destId="{D87523B8-72F7-4868-ADA0-BEFF59EA13C5}" srcOrd="6" destOrd="0" presId="urn:microsoft.com/office/officeart/2005/8/layout/default"/>
    <dgm:cxn modelId="{0C8BF7CC-F126-43BB-96D0-E2209B85C3C9}" type="presParOf" srcId="{E645A207-50B2-48FA-B5A7-258C1EE0E018}" destId="{D94DB7DE-FF12-4FDE-8727-0A15809CDE00}" srcOrd="7" destOrd="0" presId="urn:microsoft.com/office/officeart/2005/8/layout/default"/>
    <dgm:cxn modelId="{74E529B8-8CE3-45A6-B5BD-992AD53B2CA3}" type="presParOf" srcId="{E645A207-50B2-48FA-B5A7-258C1EE0E018}" destId="{7D49453F-16D2-41BA-A198-F930E83247D4}" srcOrd="8" destOrd="0" presId="urn:microsoft.com/office/officeart/2005/8/layout/default"/>
    <dgm:cxn modelId="{9FE3FB22-7696-4A83-9B43-D8B3A51D354C}" type="presParOf" srcId="{E645A207-50B2-48FA-B5A7-258C1EE0E018}" destId="{629527FF-C565-4368-8F4C-065AB400E36D}" srcOrd="9" destOrd="0" presId="urn:microsoft.com/office/officeart/2005/8/layout/default"/>
    <dgm:cxn modelId="{A24C6617-9268-4DF7-9A19-66F72C2F9856}" type="presParOf" srcId="{E645A207-50B2-48FA-B5A7-258C1EE0E018}" destId="{5DE7A979-B622-4353-9E80-390C0D2FA7CB}" srcOrd="10" destOrd="0" presId="urn:microsoft.com/office/officeart/2005/8/layout/default"/>
    <dgm:cxn modelId="{C309C32A-ACF8-4D08-9DCC-913F6E6C23F6}" type="presParOf" srcId="{E645A207-50B2-48FA-B5A7-258C1EE0E018}" destId="{0BCC9D1B-CE35-49C4-9E63-4D0001A92A62}" srcOrd="11" destOrd="0" presId="urn:microsoft.com/office/officeart/2005/8/layout/default"/>
    <dgm:cxn modelId="{51639D8C-1A8D-4019-93A3-E5ED4B37D3DA}" type="presParOf" srcId="{E645A207-50B2-48FA-B5A7-258C1EE0E018}" destId="{F2B8547A-2853-42A6-A96D-3181C5F0FEE9}" srcOrd="12" destOrd="0" presId="urn:microsoft.com/office/officeart/2005/8/layout/default"/>
    <dgm:cxn modelId="{170FB321-3B3E-4D83-84EA-DEE1D3058174}" type="presParOf" srcId="{E645A207-50B2-48FA-B5A7-258C1EE0E018}" destId="{D0F56F2C-4700-4665-AF84-B8353CA86141}" srcOrd="13" destOrd="0" presId="urn:microsoft.com/office/officeart/2005/8/layout/default"/>
    <dgm:cxn modelId="{6A9D6D9E-E466-49F7-A10E-E044DDACB6A1}" type="presParOf" srcId="{E645A207-50B2-48FA-B5A7-258C1EE0E018}" destId="{3339DD58-65FB-4F1E-98A4-BA1C8F43DBCA}"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6EB194D-FFAB-49E2-9947-8BA2C189E96C}" type="doc">
      <dgm:prSet loTypeId="urn:microsoft.com/office/officeart/2005/8/layout/default" loCatId="list" qsTypeId="urn:microsoft.com/office/officeart/2005/8/quickstyle/simple1" qsCatId="simple" csTypeId="urn:microsoft.com/office/officeart/2005/8/colors/colorful5" csCatId="colorful"/>
      <dgm:spPr/>
      <dgm:t>
        <a:bodyPr/>
        <a:lstStyle/>
        <a:p>
          <a:endParaRPr lang="en-US"/>
        </a:p>
      </dgm:t>
    </dgm:pt>
    <dgm:pt modelId="{BB42F632-845E-478A-B708-D5130C939AF2}">
      <dgm:prSet/>
      <dgm:spPr/>
      <dgm:t>
        <a:bodyPr/>
        <a:lstStyle/>
        <a:p>
          <a:r>
            <a:rPr lang="en-US"/>
            <a:t>In Car Systems</a:t>
          </a:r>
        </a:p>
      </dgm:t>
    </dgm:pt>
    <dgm:pt modelId="{E846D6BE-0381-434D-A32F-995C1C4BB433}" cxnId="{8D940992-EF59-4EED-8BDB-682C1C644BE8}" type="parTrans">
      <dgm:prSet/>
      <dgm:spPr/>
      <dgm:t>
        <a:bodyPr/>
        <a:lstStyle/>
        <a:p>
          <a:endParaRPr lang="en-US"/>
        </a:p>
      </dgm:t>
    </dgm:pt>
    <dgm:pt modelId="{9949E22C-64BC-46B8-9EFE-56C6DB252B22}" cxnId="{8D940992-EF59-4EED-8BDB-682C1C644BE8}" type="sibTrans">
      <dgm:prSet/>
      <dgm:spPr/>
      <dgm:t>
        <a:bodyPr/>
        <a:lstStyle/>
        <a:p>
          <a:endParaRPr lang="en-US"/>
        </a:p>
      </dgm:t>
    </dgm:pt>
    <dgm:pt modelId="{6C984070-CD10-44D5-936E-3EE4CC6E274B}">
      <dgm:prSet/>
      <dgm:spPr/>
      <dgm:t>
        <a:bodyPr/>
        <a:lstStyle/>
        <a:p>
          <a:r>
            <a:rPr lang="en-US"/>
            <a:t>Health Care</a:t>
          </a:r>
        </a:p>
      </dgm:t>
    </dgm:pt>
    <dgm:pt modelId="{CA5A6763-B517-41CE-BF79-508F2032FBDF}" cxnId="{858653D5-AF8D-4AE1-AEBA-EFAE06894AF2}" type="parTrans">
      <dgm:prSet/>
      <dgm:spPr/>
      <dgm:t>
        <a:bodyPr/>
        <a:lstStyle/>
        <a:p>
          <a:endParaRPr lang="en-US"/>
        </a:p>
      </dgm:t>
    </dgm:pt>
    <dgm:pt modelId="{C1669F43-CB41-4D70-BE24-BCB80FA8C542}" cxnId="{858653D5-AF8D-4AE1-AEBA-EFAE06894AF2}" type="sibTrans">
      <dgm:prSet/>
      <dgm:spPr/>
      <dgm:t>
        <a:bodyPr/>
        <a:lstStyle/>
        <a:p>
          <a:endParaRPr lang="en-US"/>
        </a:p>
      </dgm:t>
    </dgm:pt>
    <dgm:pt modelId="{C1E21203-FDD8-43FD-8E28-DFABB8232C09}">
      <dgm:prSet/>
      <dgm:spPr/>
      <dgm:t>
        <a:bodyPr/>
        <a:lstStyle/>
        <a:p>
          <a:r>
            <a:rPr lang="en-US"/>
            <a:t>Military</a:t>
          </a:r>
        </a:p>
      </dgm:t>
    </dgm:pt>
    <dgm:pt modelId="{02DE946E-35A1-4924-AD4B-A37C73040197}" cxnId="{EC34F4A8-9816-46E2-B27E-A41621A5DA35}" type="parTrans">
      <dgm:prSet/>
      <dgm:spPr/>
      <dgm:t>
        <a:bodyPr/>
        <a:lstStyle/>
        <a:p>
          <a:endParaRPr lang="en-US"/>
        </a:p>
      </dgm:t>
    </dgm:pt>
    <dgm:pt modelId="{AA836002-7BA6-4C1C-B7F8-2E6DD1F7DDD5}" cxnId="{EC34F4A8-9816-46E2-B27E-A41621A5DA35}" type="sibTrans">
      <dgm:prSet/>
      <dgm:spPr/>
      <dgm:t>
        <a:bodyPr/>
        <a:lstStyle/>
        <a:p>
          <a:endParaRPr lang="en-US"/>
        </a:p>
      </dgm:t>
    </dgm:pt>
    <dgm:pt modelId="{7F74B119-27F4-4CD9-9956-138367DA36AD}">
      <dgm:prSet/>
      <dgm:spPr/>
      <dgm:t>
        <a:bodyPr/>
        <a:lstStyle/>
        <a:p>
          <a:r>
            <a:rPr lang="en-US"/>
            <a:t>Training air traffic controllers</a:t>
          </a:r>
        </a:p>
      </dgm:t>
    </dgm:pt>
    <dgm:pt modelId="{C45C43B8-BB92-4F72-9626-32D3C64BB7B3}" cxnId="{122D74F5-3743-4F42-BF5E-320B12E9A64F}" type="parTrans">
      <dgm:prSet/>
      <dgm:spPr/>
      <dgm:t>
        <a:bodyPr/>
        <a:lstStyle/>
        <a:p>
          <a:endParaRPr lang="en-US"/>
        </a:p>
      </dgm:t>
    </dgm:pt>
    <dgm:pt modelId="{0BF1903D-A56C-4AA8-99A1-AB610799D25C}" cxnId="{122D74F5-3743-4F42-BF5E-320B12E9A64F}" type="sibTrans">
      <dgm:prSet/>
      <dgm:spPr/>
      <dgm:t>
        <a:bodyPr/>
        <a:lstStyle/>
        <a:p>
          <a:endParaRPr lang="en-US"/>
        </a:p>
      </dgm:t>
    </dgm:pt>
    <dgm:pt modelId="{39277867-5CC1-4F0E-BA02-3D147D4C8606}">
      <dgm:prSet/>
      <dgm:spPr/>
      <dgm:t>
        <a:bodyPr/>
        <a:lstStyle/>
        <a:p>
          <a:r>
            <a:rPr lang="en-US"/>
            <a:t>Telephony and other domains</a:t>
          </a:r>
        </a:p>
      </dgm:t>
    </dgm:pt>
    <dgm:pt modelId="{C113D95E-3B3B-4934-82FD-BACF03986E8A}" cxnId="{7C4B894D-B726-44F6-8734-1BE485ABA6AE}" type="parTrans">
      <dgm:prSet/>
      <dgm:spPr/>
      <dgm:t>
        <a:bodyPr/>
        <a:lstStyle/>
        <a:p>
          <a:endParaRPr lang="en-US"/>
        </a:p>
      </dgm:t>
    </dgm:pt>
    <dgm:pt modelId="{A97AB705-EC5C-44A0-A809-95DD115A777E}" cxnId="{7C4B894D-B726-44F6-8734-1BE485ABA6AE}" type="sibTrans">
      <dgm:prSet/>
      <dgm:spPr/>
      <dgm:t>
        <a:bodyPr/>
        <a:lstStyle/>
        <a:p>
          <a:endParaRPr lang="en-US"/>
        </a:p>
      </dgm:t>
    </dgm:pt>
    <dgm:pt modelId="{C05F3B75-A4EF-4902-9D05-B21E1E977C31}">
      <dgm:prSet/>
      <dgm:spPr/>
      <dgm:t>
        <a:bodyPr/>
        <a:lstStyle/>
        <a:p>
          <a:r>
            <a:rPr lang="en-US"/>
            <a:t>Usage in education and daily life</a:t>
          </a:r>
        </a:p>
      </dgm:t>
    </dgm:pt>
    <dgm:pt modelId="{961D6848-776E-4F97-9FCB-771A2DA2C941}" cxnId="{9F0A0492-027A-4C7A-82E0-AFFFB9F15BF9}" type="parTrans">
      <dgm:prSet/>
      <dgm:spPr/>
      <dgm:t>
        <a:bodyPr/>
        <a:lstStyle/>
        <a:p>
          <a:endParaRPr lang="en-US"/>
        </a:p>
      </dgm:t>
    </dgm:pt>
    <dgm:pt modelId="{29297A27-338C-45D3-A8A7-CECD30A0C7B1}" cxnId="{9F0A0492-027A-4C7A-82E0-AFFFB9F15BF9}" type="sibTrans">
      <dgm:prSet/>
      <dgm:spPr/>
      <dgm:t>
        <a:bodyPr/>
        <a:lstStyle/>
        <a:p>
          <a:endParaRPr lang="en-US"/>
        </a:p>
      </dgm:t>
    </dgm:pt>
    <dgm:pt modelId="{9A38C2E8-70A1-40B1-8663-3AD9D90F4535}" type="pres">
      <dgm:prSet presAssocID="{F6EB194D-FFAB-49E2-9947-8BA2C189E96C}" presName="diagram" presStyleCnt="0">
        <dgm:presLayoutVars>
          <dgm:dir/>
          <dgm:resizeHandles val="exact"/>
        </dgm:presLayoutVars>
      </dgm:prSet>
      <dgm:spPr/>
    </dgm:pt>
    <dgm:pt modelId="{D2C741E1-17C9-45B2-9E8F-EB29F3C98570}" type="pres">
      <dgm:prSet presAssocID="{BB42F632-845E-478A-B708-D5130C939AF2}" presName="node" presStyleLbl="node1" presStyleIdx="0" presStyleCnt="6">
        <dgm:presLayoutVars>
          <dgm:bulletEnabled val="1"/>
        </dgm:presLayoutVars>
      </dgm:prSet>
      <dgm:spPr/>
    </dgm:pt>
    <dgm:pt modelId="{BC2DBB96-CFF1-4D8D-9E37-B64D627496E2}" type="pres">
      <dgm:prSet presAssocID="{9949E22C-64BC-46B8-9EFE-56C6DB252B22}" presName="sibTrans" presStyleCnt="0"/>
      <dgm:spPr/>
    </dgm:pt>
    <dgm:pt modelId="{4E05E22D-1D07-41B8-BEF7-0CD30BF1A9A6}" type="pres">
      <dgm:prSet presAssocID="{6C984070-CD10-44D5-936E-3EE4CC6E274B}" presName="node" presStyleLbl="node1" presStyleIdx="1" presStyleCnt="6">
        <dgm:presLayoutVars>
          <dgm:bulletEnabled val="1"/>
        </dgm:presLayoutVars>
      </dgm:prSet>
      <dgm:spPr/>
    </dgm:pt>
    <dgm:pt modelId="{03A7A03D-BE32-4806-9F72-78DBCF12D5D8}" type="pres">
      <dgm:prSet presAssocID="{C1669F43-CB41-4D70-BE24-BCB80FA8C542}" presName="sibTrans" presStyleCnt="0"/>
      <dgm:spPr/>
    </dgm:pt>
    <dgm:pt modelId="{D66A3694-C65E-4BF3-96BD-F25F4326AE8F}" type="pres">
      <dgm:prSet presAssocID="{C1E21203-FDD8-43FD-8E28-DFABB8232C09}" presName="node" presStyleLbl="node1" presStyleIdx="2" presStyleCnt="6">
        <dgm:presLayoutVars>
          <dgm:bulletEnabled val="1"/>
        </dgm:presLayoutVars>
      </dgm:prSet>
      <dgm:spPr/>
    </dgm:pt>
    <dgm:pt modelId="{A86A210F-95CF-43E7-8EAE-D24C45E1D301}" type="pres">
      <dgm:prSet presAssocID="{AA836002-7BA6-4C1C-B7F8-2E6DD1F7DDD5}" presName="sibTrans" presStyleCnt="0"/>
      <dgm:spPr/>
    </dgm:pt>
    <dgm:pt modelId="{6414C805-7F33-4C42-ADA6-C2399A8326A8}" type="pres">
      <dgm:prSet presAssocID="{7F74B119-27F4-4CD9-9956-138367DA36AD}" presName="node" presStyleLbl="node1" presStyleIdx="3" presStyleCnt="6">
        <dgm:presLayoutVars>
          <dgm:bulletEnabled val="1"/>
        </dgm:presLayoutVars>
      </dgm:prSet>
      <dgm:spPr/>
    </dgm:pt>
    <dgm:pt modelId="{D64C09A5-8EA6-4CF0-984F-99EAA25BEBB3}" type="pres">
      <dgm:prSet presAssocID="{0BF1903D-A56C-4AA8-99A1-AB610799D25C}" presName="sibTrans" presStyleCnt="0"/>
      <dgm:spPr/>
    </dgm:pt>
    <dgm:pt modelId="{0D0F00AA-D45A-49E8-8C60-8A8CC9426388}" type="pres">
      <dgm:prSet presAssocID="{39277867-5CC1-4F0E-BA02-3D147D4C8606}" presName="node" presStyleLbl="node1" presStyleIdx="4" presStyleCnt="6">
        <dgm:presLayoutVars>
          <dgm:bulletEnabled val="1"/>
        </dgm:presLayoutVars>
      </dgm:prSet>
      <dgm:spPr/>
    </dgm:pt>
    <dgm:pt modelId="{726FD956-A094-4A2B-B1EF-A8309E20F8E5}" type="pres">
      <dgm:prSet presAssocID="{A97AB705-EC5C-44A0-A809-95DD115A777E}" presName="sibTrans" presStyleCnt="0"/>
      <dgm:spPr/>
    </dgm:pt>
    <dgm:pt modelId="{0088DC48-164F-4094-9044-50A751581B38}" type="pres">
      <dgm:prSet presAssocID="{C05F3B75-A4EF-4902-9D05-B21E1E977C31}" presName="node" presStyleLbl="node1" presStyleIdx="5" presStyleCnt="6">
        <dgm:presLayoutVars>
          <dgm:bulletEnabled val="1"/>
        </dgm:presLayoutVars>
      </dgm:prSet>
      <dgm:spPr/>
    </dgm:pt>
  </dgm:ptLst>
  <dgm:cxnLst>
    <dgm:cxn modelId="{47B9845F-83DC-4FCD-B9AD-8846B8EDF96B}" type="presOf" srcId="{39277867-5CC1-4F0E-BA02-3D147D4C8606}" destId="{0D0F00AA-D45A-49E8-8C60-8A8CC9426388}" srcOrd="0" destOrd="0" presId="urn:microsoft.com/office/officeart/2005/8/layout/default"/>
    <dgm:cxn modelId="{08EF7E43-BCC0-405F-BE70-2560F75B5BA5}" type="presOf" srcId="{BB42F632-845E-478A-B708-D5130C939AF2}" destId="{D2C741E1-17C9-45B2-9E8F-EB29F3C98570}" srcOrd="0" destOrd="0" presId="urn:microsoft.com/office/officeart/2005/8/layout/default"/>
    <dgm:cxn modelId="{ACACCD49-7D1B-45C5-8D0D-64B8A31C029C}" type="presOf" srcId="{C05F3B75-A4EF-4902-9D05-B21E1E977C31}" destId="{0088DC48-164F-4094-9044-50A751581B38}" srcOrd="0" destOrd="0" presId="urn:microsoft.com/office/officeart/2005/8/layout/default"/>
    <dgm:cxn modelId="{7C4B894D-B726-44F6-8734-1BE485ABA6AE}" srcId="{F6EB194D-FFAB-49E2-9947-8BA2C189E96C}" destId="{39277867-5CC1-4F0E-BA02-3D147D4C8606}" srcOrd="4" destOrd="0" parTransId="{C113D95E-3B3B-4934-82FD-BACF03986E8A}" sibTransId="{A97AB705-EC5C-44A0-A809-95DD115A777E}"/>
    <dgm:cxn modelId="{A15E1683-1ADC-47B5-A969-A8392464EE6F}" type="presOf" srcId="{F6EB194D-FFAB-49E2-9947-8BA2C189E96C}" destId="{9A38C2E8-70A1-40B1-8663-3AD9D90F4535}" srcOrd="0" destOrd="0" presId="urn:microsoft.com/office/officeart/2005/8/layout/default"/>
    <dgm:cxn modelId="{9F0A0492-027A-4C7A-82E0-AFFFB9F15BF9}" srcId="{F6EB194D-FFAB-49E2-9947-8BA2C189E96C}" destId="{C05F3B75-A4EF-4902-9D05-B21E1E977C31}" srcOrd="5" destOrd="0" parTransId="{961D6848-776E-4F97-9FCB-771A2DA2C941}" sibTransId="{29297A27-338C-45D3-A8A7-CECD30A0C7B1}"/>
    <dgm:cxn modelId="{8D940992-EF59-4EED-8BDB-682C1C644BE8}" srcId="{F6EB194D-FFAB-49E2-9947-8BA2C189E96C}" destId="{BB42F632-845E-478A-B708-D5130C939AF2}" srcOrd="0" destOrd="0" parTransId="{E846D6BE-0381-434D-A32F-995C1C4BB433}" sibTransId="{9949E22C-64BC-46B8-9EFE-56C6DB252B22}"/>
    <dgm:cxn modelId="{EC34F4A8-9816-46E2-B27E-A41621A5DA35}" srcId="{F6EB194D-FFAB-49E2-9947-8BA2C189E96C}" destId="{C1E21203-FDD8-43FD-8E28-DFABB8232C09}" srcOrd="2" destOrd="0" parTransId="{02DE946E-35A1-4924-AD4B-A37C73040197}" sibTransId="{AA836002-7BA6-4C1C-B7F8-2E6DD1F7DDD5}"/>
    <dgm:cxn modelId="{A2F865B0-3D08-4B56-8D05-E563DFD89C82}" type="presOf" srcId="{6C984070-CD10-44D5-936E-3EE4CC6E274B}" destId="{4E05E22D-1D07-41B8-BEF7-0CD30BF1A9A6}" srcOrd="0" destOrd="0" presId="urn:microsoft.com/office/officeart/2005/8/layout/default"/>
    <dgm:cxn modelId="{105A1DBA-5B06-4F1B-8C74-7855D1C4DE2E}" type="presOf" srcId="{7F74B119-27F4-4CD9-9956-138367DA36AD}" destId="{6414C805-7F33-4C42-ADA6-C2399A8326A8}" srcOrd="0" destOrd="0" presId="urn:microsoft.com/office/officeart/2005/8/layout/default"/>
    <dgm:cxn modelId="{858653D5-AF8D-4AE1-AEBA-EFAE06894AF2}" srcId="{F6EB194D-FFAB-49E2-9947-8BA2C189E96C}" destId="{6C984070-CD10-44D5-936E-3EE4CC6E274B}" srcOrd="1" destOrd="0" parTransId="{CA5A6763-B517-41CE-BF79-508F2032FBDF}" sibTransId="{C1669F43-CB41-4D70-BE24-BCB80FA8C542}"/>
    <dgm:cxn modelId="{0E644CE6-6CA5-4BC6-84F9-7BF6E702E78B}" type="presOf" srcId="{C1E21203-FDD8-43FD-8E28-DFABB8232C09}" destId="{D66A3694-C65E-4BF3-96BD-F25F4326AE8F}" srcOrd="0" destOrd="0" presId="urn:microsoft.com/office/officeart/2005/8/layout/default"/>
    <dgm:cxn modelId="{122D74F5-3743-4F42-BF5E-320B12E9A64F}" srcId="{F6EB194D-FFAB-49E2-9947-8BA2C189E96C}" destId="{7F74B119-27F4-4CD9-9956-138367DA36AD}" srcOrd="3" destOrd="0" parTransId="{C45C43B8-BB92-4F72-9626-32D3C64BB7B3}" sibTransId="{0BF1903D-A56C-4AA8-99A1-AB610799D25C}"/>
    <dgm:cxn modelId="{77289631-4BF6-44CC-A90C-1EA0B84A317C}" type="presParOf" srcId="{9A38C2E8-70A1-40B1-8663-3AD9D90F4535}" destId="{D2C741E1-17C9-45B2-9E8F-EB29F3C98570}" srcOrd="0" destOrd="0" presId="urn:microsoft.com/office/officeart/2005/8/layout/default"/>
    <dgm:cxn modelId="{56286998-1112-428A-B120-3A096220082C}" type="presParOf" srcId="{9A38C2E8-70A1-40B1-8663-3AD9D90F4535}" destId="{BC2DBB96-CFF1-4D8D-9E37-B64D627496E2}" srcOrd="1" destOrd="0" presId="urn:microsoft.com/office/officeart/2005/8/layout/default"/>
    <dgm:cxn modelId="{E637570D-468D-4082-BD69-0A05D74770E0}" type="presParOf" srcId="{9A38C2E8-70A1-40B1-8663-3AD9D90F4535}" destId="{4E05E22D-1D07-41B8-BEF7-0CD30BF1A9A6}" srcOrd="2" destOrd="0" presId="urn:microsoft.com/office/officeart/2005/8/layout/default"/>
    <dgm:cxn modelId="{78F9E256-F790-43A0-8FEC-3DF9B6A0B207}" type="presParOf" srcId="{9A38C2E8-70A1-40B1-8663-3AD9D90F4535}" destId="{03A7A03D-BE32-4806-9F72-78DBCF12D5D8}" srcOrd="3" destOrd="0" presId="urn:microsoft.com/office/officeart/2005/8/layout/default"/>
    <dgm:cxn modelId="{7396B413-9D5E-4F70-B923-D9956923DA54}" type="presParOf" srcId="{9A38C2E8-70A1-40B1-8663-3AD9D90F4535}" destId="{D66A3694-C65E-4BF3-96BD-F25F4326AE8F}" srcOrd="4" destOrd="0" presId="urn:microsoft.com/office/officeart/2005/8/layout/default"/>
    <dgm:cxn modelId="{D0838149-8431-453E-BA3B-367EBB1C62BF}" type="presParOf" srcId="{9A38C2E8-70A1-40B1-8663-3AD9D90F4535}" destId="{A86A210F-95CF-43E7-8EAE-D24C45E1D301}" srcOrd="5" destOrd="0" presId="urn:microsoft.com/office/officeart/2005/8/layout/default"/>
    <dgm:cxn modelId="{11AA1DD2-39A6-4CA0-8441-6C1C5A78D416}" type="presParOf" srcId="{9A38C2E8-70A1-40B1-8663-3AD9D90F4535}" destId="{6414C805-7F33-4C42-ADA6-C2399A8326A8}" srcOrd="6" destOrd="0" presId="urn:microsoft.com/office/officeart/2005/8/layout/default"/>
    <dgm:cxn modelId="{2BB6B66B-1894-431B-91AD-C8E7F9DA68D8}" type="presParOf" srcId="{9A38C2E8-70A1-40B1-8663-3AD9D90F4535}" destId="{D64C09A5-8EA6-4CF0-984F-99EAA25BEBB3}" srcOrd="7" destOrd="0" presId="urn:microsoft.com/office/officeart/2005/8/layout/default"/>
    <dgm:cxn modelId="{3065D877-370A-4594-8A77-0E1C096F6B07}" type="presParOf" srcId="{9A38C2E8-70A1-40B1-8663-3AD9D90F4535}" destId="{0D0F00AA-D45A-49E8-8C60-8A8CC9426388}" srcOrd="8" destOrd="0" presId="urn:microsoft.com/office/officeart/2005/8/layout/default"/>
    <dgm:cxn modelId="{78A4D283-328F-4197-BE30-734CB0728FAF}" type="presParOf" srcId="{9A38C2E8-70A1-40B1-8663-3AD9D90F4535}" destId="{726FD956-A094-4A2B-B1EF-A8309E20F8E5}" srcOrd="9" destOrd="0" presId="urn:microsoft.com/office/officeart/2005/8/layout/default"/>
    <dgm:cxn modelId="{95E9815B-A193-47D4-B053-9780A58EBD3D}" type="presParOf" srcId="{9A38C2E8-70A1-40B1-8663-3AD9D90F4535}" destId="{0088DC48-164F-4094-9044-50A751581B38}"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B4E2E00-EAB3-433A-9D4C-0562523FDE8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FE9576C-AAF4-4ABE-B9E3-35AE314611F2}">
      <dgm:prSet/>
      <dgm:spPr/>
      <dgm:t>
        <a:bodyPr/>
        <a:lstStyle/>
        <a:p>
          <a:pPr>
            <a:lnSpc>
              <a:spcPct val="100000"/>
            </a:lnSpc>
          </a:pPr>
          <a:r>
            <a:rPr lang="en-US"/>
            <a:t>The main goal of this Python based project is to build a recommendation engine that converts speect to text.</a:t>
          </a:r>
        </a:p>
      </dgm:t>
    </dgm:pt>
    <dgm:pt modelId="{48E18143-E4A5-45E7-8719-9B9A01AA7104}" cxnId="{B2F03684-556E-4D25-9B1E-5B94BFBF2139}" type="parTrans">
      <dgm:prSet/>
      <dgm:spPr/>
      <dgm:t>
        <a:bodyPr/>
        <a:lstStyle/>
        <a:p>
          <a:endParaRPr lang="en-US"/>
        </a:p>
      </dgm:t>
    </dgm:pt>
    <dgm:pt modelId="{61E1DA50-6743-4762-A3E1-29A4241B9ED7}" cxnId="{B2F03684-556E-4D25-9B1E-5B94BFBF2139}" type="sibTrans">
      <dgm:prSet/>
      <dgm:spPr/>
      <dgm:t>
        <a:bodyPr/>
        <a:lstStyle/>
        <a:p>
          <a:endParaRPr lang="en-US"/>
        </a:p>
      </dgm:t>
    </dgm:pt>
    <dgm:pt modelId="{1BD2D540-8C55-43E2-B281-84B2F6F6977C}">
      <dgm:prSet/>
      <dgm:spPr/>
      <dgm:t>
        <a:bodyPr/>
        <a:lstStyle/>
        <a:p>
          <a:pPr>
            <a:lnSpc>
              <a:spcPct val="100000"/>
            </a:lnSpc>
          </a:pPr>
          <a:r>
            <a:rPr lang="en-US"/>
            <a:t>A conversion algorithm will also look for mic and recorded files.</a:t>
          </a:r>
        </a:p>
      </dgm:t>
    </dgm:pt>
    <dgm:pt modelId="{23B7039C-9B05-44B6-9984-47EA2C731C0F}" cxnId="{84644FBF-3DFB-4FDE-AAE9-BC3E594675E6}" type="parTrans">
      <dgm:prSet/>
      <dgm:spPr/>
      <dgm:t>
        <a:bodyPr/>
        <a:lstStyle/>
        <a:p>
          <a:endParaRPr lang="en-US"/>
        </a:p>
      </dgm:t>
    </dgm:pt>
    <dgm:pt modelId="{7F20360E-7E63-4726-BA26-F10E1C075EA5}" cxnId="{84644FBF-3DFB-4FDE-AAE9-BC3E594675E6}" type="sibTrans">
      <dgm:prSet/>
      <dgm:spPr/>
      <dgm:t>
        <a:bodyPr/>
        <a:lstStyle/>
        <a:p>
          <a:endParaRPr lang="en-US"/>
        </a:p>
      </dgm:t>
    </dgm:pt>
    <dgm:pt modelId="{C9F5B5B0-9F61-440A-9C20-6EE3F3810318}">
      <dgm:prSet/>
      <dgm:spPr/>
      <dgm:t>
        <a:bodyPr/>
        <a:lstStyle/>
        <a:p>
          <a:pPr>
            <a:lnSpc>
              <a:spcPct val="100000"/>
            </a:lnSpc>
          </a:pPr>
          <a:r>
            <a:rPr lang="en-US"/>
            <a:t>A conversion system is a platform that serves up large audio files, and different languages</a:t>
          </a:r>
        </a:p>
      </dgm:t>
    </dgm:pt>
    <dgm:pt modelId="{BA140E06-A5F0-4FF8-B302-B26D5996C869}" cxnId="{A4D3F52B-57EA-4042-976F-D12C733F1655}" type="parTrans">
      <dgm:prSet/>
      <dgm:spPr/>
      <dgm:t>
        <a:bodyPr/>
        <a:lstStyle/>
        <a:p>
          <a:endParaRPr lang="en-US"/>
        </a:p>
      </dgm:t>
    </dgm:pt>
    <dgm:pt modelId="{6B96CFC4-6A8B-4F22-8074-7B2A89435DFD}" cxnId="{A4D3F52B-57EA-4042-976F-D12C733F1655}" type="sibTrans">
      <dgm:prSet/>
      <dgm:spPr/>
      <dgm:t>
        <a:bodyPr/>
        <a:lstStyle/>
        <a:p>
          <a:endParaRPr lang="en-US"/>
        </a:p>
      </dgm:t>
    </dgm:pt>
    <dgm:pt modelId="{0241754B-4D80-45FF-944E-6D4B6C6C0F4B}" type="pres">
      <dgm:prSet presAssocID="{9B4E2E00-EAB3-433A-9D4C-0562523FDE80}" presName="root" presStyleCnt="0">
        <dgm:presLayoutVars>
          <dgm:dir/>
          <dgm:resizeHandles val="exact"/>
        </dgm:presLayoutVars>
      </dgm:prSet>
      <dgm:spPr/>
    </dgm:pt>
    <dgm:pt modelId="{91D8B8E6-FF74-408D-9B5A-B40B18F90796}" type="pres">
      <dgm:prSet presAssocID="{8FE9576C-AAF4-4ABE-B9E3-35AE314611F2}" presName="compNode" presStyleCnt="0"/>
      <dgm:spPr/>
    </dgm:pt>
    <dgm:pt modelId="{E8CB610F-F951-415E-9FCD-77C0447A8562}" type="pres">
      <dgm:prSet presAssocID="{8FE9576C-AAF4-4ABE-B9E3-35AE314611F2}" presName="bgRect" presStyleLbl="bgShp" presStyleIdx="0" presStyleCnt="3"/>
      <dgm:spPr/>
    </dgm:pt>
    <dgm:pt modelId="{2474946D-42CA-4A08-A45E-CF92EDF457E7}" type="pres">
      <dgm:prSet presAssocID="{8FE9576C-AAF4-4ABE-B9E3-35AE314611F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pt>
    <dgm:pt modelId="{924F38C1-8244-4228-B270-8191F327F2E6}" type="pres">
      <dgm:prSet presAssocID="{8FE9576C-AAF4-4ABE-B9E3-35AE314611F2}" presName="spaceRect" presStyleCnt="0"/>
      <dgm:spPr/>
    </dgm:pt>
    <dgm:pt modelId="{CBCEC4C3-8864-40A7-80D4-43B695C3F87A}" type="pres">
      <dgm:prSet presAssocID="{8FE9576C-AAF4-4ABE-B9E3-35AE314611F2}" presName="parTx" presStyleLbl="revTx" presStyleIdx="0" presStyleCnt="3">
        <dgm:presLayoutVars>
          <dgm:chMax val="0"/>
          <dgm:chPref val="0"/>
        </dgm:presLayoutVars>
      </dgm:prSet>
      <dgm:spPr/>
    </dgm:pt>
    <dgm:pt modelId="{FBA364BA-517D-463B-B857-ABA75331C8BB}" type="pres">
      <dgm:prSet presAssocID="{61E1DA50-6743-4762-A3E1-29A4241B9ED7}" presName="sibTrans" presStyleCnt="0"/>
      <dgm:spPr/>
    </dgm:pt>
    <dgm:pt modelId="{5D8BCA74-4BD2-46AB-BBA3-59B90F80A5ED}" type="pres">
      <dgm:prSet presAssocID="{1BD2D540-8C55-43E2-B281-84B2F6F6977C}" presName="compNode" presStyleCnt="0"/>
      <dgm:spPr/>
    </dgm:pt>
    <dgm:pt modelId="{1D31967E-9EE2-4A55-9DFD-E57CE6E5B48B}" type="pres">
      <dgm:prSet presAssocID="{1BD2D540-8C55-43E2-B281-84B2F6F6977C}" presName="bgRect" presStyleLbl="bgShp" presStyleIdx="1" presStyleCnt="3"/>
      <dgm:spPr/>
    </dgm:pt>
    <dgm:pt modelId="{8570C43F-062B-4A85-A3EB-AD6B56BF828C}" type="pres">
      <dgm:prSet presAssocID="{1BD2D540-8C55-43E2-B281-84B2F6F6977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pt>
    <dgm:pt modelId="{E74305D7-3193-45F7-8BE5-8A727F091649}" type="pres">
      <dgm:prSet presAssocID="{1BD2D540-8C55-43E2-B281-84B2F6F6977C}" presName="spaceRect" presStyleCnt="0"/>
      <dgm:spPr/>
    </dgm:pt>
    <dgm:pt modelId="{B95A2032-8CF7-4CA4-85CF-CE91193E6396}" type="pres">
      <dgm:prSet presAssocID="{1BD2D540-8C55-43E2-B281-84B2F6F6977C}" presName="parTx" presStyleLbl="revTx" presStyleIdx="1" presStyleCnt="3">
        <dgm:presLayoutVars>
          <dgm:chMax val="0"/>
          <dgm:chPref val="0"/>
        </dgm:presLayoutVars>
      </dgm:prSet>
      <dgm:spPr/>
    </dgm:pt>
    <dgm:pt modelId="{35233C6A-CB23-4F5D-B9AB-FDDD2DF39C51}" type="pres">
      <dgm:prSet presAssocID="{7F20360E-7E63-4726-BA26-F10E1C075EA5}" presName="sibTrans" presStyleCnt="0"/>
      <dgm:spPr/>
    </dgm:pt>
    <dgm:pt modelId="{2E207D40-CBAA-4AF7-BA10-872E70C257F0}" type="pres">
      <dgm:prSet presAssocID="{C9F5B5B0-9F61-440A-9C20-6EE3F3810318}" presName="compNode" presStyleCnt="0"/>
      <dgm:spPr/>
    </dgm:pt>
    <dgm:pt modelId="{52261C81-9880-4BD4-A6A7-F38AD48571C3}" type="pres">
      <dgm:prSet presAssocID="{C9F5B5B0-9F61-440A-9C20-6EE3F3810318}" presName="bgRect" presStyleLbl="bgShp" presStyleIdx="2" presStyleCnt="3"/>
      <dgm:spPr/>
    </dgm:pt>
    <dgm:pt modelId="{545FAC8E-340F-4184-B7CE-A02F4670E9EC}" type="pres">
      <dgm:prSet presAssocID="{C9F5B5B0-9F61-440A-9C20-6EE3F381031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pt>
    <dgm:pt modelId="{8D481035-192B-4353-AC62-4E3C0165E68C}" type="pres">
      <dgm:prSet presAssocID="{C9F5B5B0-9F61-440A-9C20-6EE3F3810318}" presName="spaceRect" presStyleCnt="0"/>
      <dgm:spPr/>
    </dgm:pt>
    <dgm:pt modelId="{D578D29C-0F9F-4C43-8E94-A5CB946AB88F}" type="pres">
      <dgm:prSet presAssocID="{C9F5B5B0-9F61-440A-9C20-6EE3F3810318}" presName="parTx" presStyleLbl="revTx" presStyleIdx="2" presStyleCnt="3">
        <dgm:presLayoutVars>
          <dgm:chMax val="0"/>
          <dgm:chPref val="0"/>
        </dgm:presLayoutVars>
      </dgm:prSet>
      <dgm:spPr/>
    </dgm:pt>
  </dgm:ptLst>
  <dgm:cxnLst>
    <dgm:cxn modelId="{9215BA16-D860-4153-98FF-2118BC4B2DDA}" type="presOf" srcId="{C9F5B5B0-9F61-440A-9C20-6EE3F3810318}" destId="{D578D29C-0F9F-4C43-8E94-A5CB946AB88F}" srcOrd="0" destOrd="0" presId="urn:microsoft.com/office/officeart/2018/2/layout/IconVerticalSolidList"/>
    <dgm:cxn modelId="{A4D3F52B-57EA-4042-976F-D12C733F1655}" srcId="{9B4E2E00-EAB3-433A-9D4C-0562523FDE80}" destId="{C9F5B5B0-9F61-440A-9C20-6EE3F3810318}" srcOrd="2" destOrd="0" parTransId="{BA140E06-A5F0-4FF8-B302-B26D5996C869}" sibTransId="{6B96CFC4-6A8B-4F22-8074-7B2A89435DFD}"/>
    <dgm:cxn modelId="{B2F03684-556E-4D25-9B1E-5B94BFBF2139}" srcId="{9B4E2E00-EAB3-433A-9D4C-0562523FDE80}" destId="{8FE9576C-AAF4-4ABE-B9E3-35AE314611F2}" srcOrd="0" destOrd="0" parTransId="{48E18143-E4A5-45E7-8719-9B9A01AA7104}" sibTransId="{61E1DA50-6743-4762-A3E1-29A4241B9ED7}"/>
    <dgm:cxn modelId="{B49A08A2-C812-4C25-A888-B4D24C645D9B}" type="presOf" srcId="{9B4E2E00-EAB3-433A-9D4C-0562523FDE80}" destId="{0241754B-4D80-45FF-944E-6D4B6C6C0F4B}" srcOrd="0" destOrd="0" presId="urn:microsoft.com/office/officeart/2018/2/layout/IconVerticalSolidList"/>
    <dgm:cxn modelId="{84644FBF-3DFB-4FDE-AAE9-BC3E594675E6}" srcId="{9B4E2E00-EAB3-433A-9D4C-0562523FDE80}" destId="{1BD2D540-8C55-43E2-B281-84B2F6F6977C}" srcOrd="1" destOrd="0" parTransId="{23B7039C-9B05-44B6-9984-47EA2C731C0F}" sibTransId="{7F20360E-7E63-4726-BA26-F10E1C075EA5}"/>
    <dgm:cxn modelId="{636E41DF-090B-4F21-AE30-CA4606FBEC44}" type="presOf" srcId="{8FE9576C-AAF4-4ABE-B9E3-35AE314611F2}" destId="{CBCEC4C3-8864-40A7-80D4-43B695C3F87A}" srcOrd="0" destOrd="0" presId="urn:microsoft.com/office/officeart/2018/2/layout/IconVerticalSolidList"/>
    <dgm:cxn modelId="{3E195CF9-AAA8-4107-8DD9-539EA437AD9B}" type="presOf" srcId="{1BD2D540-8C55-43E2-B281-84B2F6F6977C}" destId="{B95A2032-8CF7-4CA4-85CF-CE91193E6396}" srcOrd="0" destOrd="0" presId="urn:microsoft.com/office/officeart/2018/2/layout/IconVerticalSolidList"/>
    <dgm:cxn modelId="{A6AB53C6-F9E4-4C9B-BFF1-2AA2FE3CF887}" type="presParOf" srcId="{0241754B-4D80-45FF-944E-6D4B6C6C0F4B}" destId="{91D8B8E6-FF74-408D-9B5A-B40B18F90796}" srcOrd="0" destOrd="0" presId="urn:microsoft.com/office/officeart/2018/2/layout/IconVerticalSolidList"/>
    <dgm:cxn modelId="{827A4DA0-0956-4418-B1BF-743DA156EA76}" type="presParOf" srcId="{91D8B8E6-FF74-408D-9B5A-B40B18F90796}" destId="{E8CB610F-F951-415E-9FCD-77C0447A8562}" srcOrd="0" destOrd="0" presId="urn:microsoft.com/office/officeart/2018/2/layout/IconVerticalSolidList"/>
    <dgm:cxn modelId="{9A6D7887-5047-4B99-BC8F-59A9850D7D5D}" type="presParOf" srcId="{91D8B8E6-FF74-408D-9B5A-B40B18F90796}" destId="{2474946D-42CA-4A08-A45E-CF92EDF457E7}" srcOrd="1" destOrd="0" presId="urn:microsoft.com/office/officeart/2018/2/layout/IconVerticalSolidList"/>
    <dgm:cxn modelId="{76F153E5-F182-48DF-BF8D-9FCCE262A464}" type="presParOf" srcId="{91D8B8E6-FF74-408D-9B5A-B40B18F90796}" destId="{924F38C1-8244-4228-B270-8191F327F2E6}" srcOrd="2" destOrd="0" presId="urn:microsoft.com/office/officeart/2018/2/layout/IconVerticalSolidList"/>
    <dgm:cxn modelId="{A4859039-0C87-432B-B134-32F603182F6A}" type="presParOf" srcId="{91D8B8E6-FF74-408D-9B5A-B40B18F90796}" destId="{CBCEC4C3-8864-40A7-80D4-43B695C3F87A}" srcOrd="3" destOrd="0" presId="urn:microsoft.com/office/officeart/2018/2/layout/IconVerticalSolidList"/>
    <dgm:cxn modelId="{57A6D6E5-57D2-4212-9913-E216238F1635}" type="presParOf" srcId="{0241754B-4D80-45FF-944E-6D4B6C6C0F4B}" destId="{FBA364BA-517D-463B-B857-ABA75331C8BB}" srcOrd="1" destOrd="0" presId="urn:microsoft.com/office/officeart/2018/2/layout/IconVerticalSolidList"/>
    <dgm:cxn modelId="{3F3D2186-F46F-45C9-9403-70473C3CC7A4}" type="presParOf" srcId="{0241754B-4D80-45FF-944E-6D4B6C6C0F4B}" destId="{5D8BCA74-4BD2-46AB-BBA3-59B90F80A5ED}" srcOrd="2" destOrd="0" presId="urn:microsoft.com/office/officeart/2018/2/layout/IconVerticalSolidList"/>
    <dgm:cxn modelId="{0D7FE556-8EF2-44C2-841C-9FC0F97628C4}" type="presParOf" srcId="{5D8BCA74-4BD2-46AB-BBA3-59B90F80A5ED}" destId="{1D31967E-9EE2-4A55-9DFD-E57CE6E5B48B}" srcOrd="0" destOrd="0" presId="urn:microsoft.com/office/officeart/2018/2/layout/IconVerticalSolidList"/>
    <dgm:cxn modelId="{7AF2F544-A6E9-4782-A61B-060F26F38237}" type="presParOf" srcId="{5D8BCA74-4BD2-46AB-BBA3-59B90F80A5ED}" destId="{8570C43F-062B-4A85-A3EB-AD6B56BF828C}" srcOrd="1" destOrd="0" presId="urn:microsoft.com/office/officeart/2018/2/layout/IconVerticalSolidList"/>
    <dgm:cxn modelId="{F4D37463-572C-4462-91D4-78EFD703B613}" type="presParOf" srcId="{5D8BCA74-4BD2-46AB-BBA3-59B90F80A5ED}" destId="{E74305D7-3193-45F7-8BE5-8A727F091649}" srcOrd="2" destOrd="0" presId="urn:microsoft.com/office/officeart/2018/2/layout/IconVerticalSolidList"/>
    <dgm:cxn modelId="{7437FE0E-37ED-4BA8-A0A7-A29B23CD6257}" type="presParOf" srcId="{5D8BCA74-4BD2-46AB-BBA3-59B90F80A5ED}" destId="{B95A2032-8CF7-4CA4-85CF-CE91193E6396}" srcOrd="3" destOrd="0" presId="urn:microsoft.com/office/officeart/2018/2/layout/IconVerticalSolidList"/>
    <dgm:cxn modelId="{DC8F7B7A-5A1D-48BC-9896-37E31FAB7733}" type="presParOf" srcId="{0241754B-4D80-45FF-944E-6D4B6C6C0F4B}" destId="{35233C6A-CB23-4F5D-B9AB-FDDD2DF39C51}" srcOrd="3" destOrd="0" presId="urn:microsoft.com/office/officeart/2018/2/layout/IconVerticalSolidList"/>
    <dgm:cxn modelId="{BA3F882D-5CBF-4327-AE60-AE436276E471}" type="presParOf" srcId="{0241754B-4D80-45FF-944E-6D4B6C6C0F4B}" destId="{2E207D40-CBAA-4AF7-BA10-872E70C257F0}" srcOrd="4" destOrd="0" presId="urn:microsoft.com/office/officeart/2018/2/layout/IconVerticalSolidList"/>
    <dgm:cxn modelId="{A6C347A9-66B4-4B5C-8E0F-26B74A396471}" type="presParOf" srcId="{2E207D40-CBAA-4AF7-BA10-872E70C257F0}" destId="{52261C81-9880-4BD4-A6A7-F38AD48571C3}" srcOrd="0" destOrd="0" presId="urn:microsoft.com/office/officeart/2018/2/layout/IconVerticalSolidList"/>
    <dgm:cxn modelId="{2E7BB9A1-FDCD-4A8E-B3C8-11CFF9A6E149}" type="presParOf" srcId="{2E207D40-CBAA-4AF7-BA10-872E70C257F0}" destId="{545FAC8E-340F-4184-B7CE-A02F4670E9EC}" srcOrd="1" destOrd="0" presId="urn:microsoft.com/office/officeart/2018/2/layout/IconVerticalSolidList"/>
    <dgm:cxn modelId="{4B7FAAEB-3CD9-46D3-9341-599B05584F03}" type="presParOf" srcId="{2E207D40-CBAA-4AF7-BA10-872E70C257F0}" destId="{8D481035-192B-4353-AC62-4E3C0165E68C}" srcOrd="2" destOrd="0" presId="urn:microsoft.com/office/officeart/2018/2/layout/IconVerticalSolidList"/>
    <dgm:cxn modelId="{E89E684E-B558-4493-942F-46BFE5B22130}" type="presParOf" srcId="{2E207D40-CBAA-4AF7-BA10-872E70C257F0}" destId="{D578D29C-0F9F-4C43-8E94-A5CB946AB88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A877717-2C90-4645-9587-73BE6A838CF6}"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5BF3AB9A-9C66-458D-8D9A-F6C6DAAFA688}">
      <dgm:prSet/>
      <dgm:spPr/>
      <dgm:t>
        <a:bodyPr/>
        <a:lstStyle/>
        <a:p>
          <a:r>
            <a:rPr lang="en-US"/>
            <a:t>Chrome</a:t>
          </a:r>
        </a:p>
      </dgm:t>
    </dgm:pt>
    <dgm:pt modelId="{BA9BFD36-DCED-4227-B956-6651CD809F8E}" cxnId="{3ABD1EEA-FE53-456D-8C51-39C37A82186F}" type="parTrans">
      <dgm:prSet/>
      <dgm:spPr/>
      <dgm:t>
        <a:bodyPr/>
        <a:lstStyle/>
        <a:p>
          <a:endParaRPr lang="en-US"/>
        </a:p>
      </dgm:t>
    </dgm:pt>
    <dgm:pt modelId="{2C7A131A-1C04-438B-A716-C3E4C530DB09}" cxnId="{3ABD1EEA-FE53-456D-8C51-39C37A82186F}" type="sibTrans">
      <dgm:prSet/>
      <dgm:spPr/>
      <dgm:t>
        <a:bodyPr/>
        <a:lstStyle/>
        <a:p>
          <a:endParaRPr lang="en-US"/>
        </a:p>
      </dgm:t>
    </dgm:pt>
    <dgm:pt modelId="{751D8DC4-1961-40EB-B13D-6B8F7B1B742B}">
      <dgm:prSet/>
      <dgm:spPr/>
      <dgm:t>
        <a:bodyPr/>
        <a:lstStyle/>
        <a:p>
          <a:r>
            <a:rPr lang="en-US"/>
            <a:t>Google</a:t>
          </a:r>
        </a:p>
      </dgm:t>
    </dgm:pt>
    <dgm:pt modelId="{8D590DBE-2B70-43B6-BB12-721F7156DF95}" cxnId="{643C3359-A4DD-4E99-B5F7-6F90C086B1C9}" type="parTrans">
      <dgm:prSet/>
      <dgm:spPr/>
      <dgm:t>
        <a:bodyPr/>
        <a:lstStyle/>
        <a:p>
          <a:endParaRPr lang="en-US"/>
        </a:p>
      </dgm:t>
    </dgm:pt>
    <dgm:pt modelId="{09042C1D-BE4B-4E37-8A20-B7D3CAC1380B}" cxnId="{643C3359-A4DD-4E99-B5F7-6F90C086B1C9}" type="sibTrans">
      <dgm:prSet/>
      <dgm:spPr/>
      <dgm:t>
        <a:bodyPr/>
        <a:lstStyle/>
        <a:p>
          <a:endParaRPr lang="en-US"/>
        </a:p>
      </dgm:t>
    </dgm:pt>
    <dgm:pt modelId="{0DC63E09-7606-4215-AE52-3EC8839891E1}">
      <dgm:prSet/>
      <dgm:spPr/>
      <dgm:t>
        <a:bodyPr/>
        <a:lstStyle/>
        <a:p>
          <a:r>
            <a:rPr lang="en-US"/>
            <a:t>Idle 3.10</a:t>
          </a:r>
        </a:p>
      </dgm:t>
    </dgm:pt>
    <dgm:pt modelId="{F1EDDF66-C67E-4445-AAEE-0BAA7BF9FADC}" cxnId="{EC78F6FE-0205-4A56-BAEC-C00972A13053}" type="parTrans">
      <dgm:prSet/>
      <dgm:spPr/>
      <dgm:t>
        <a:bodyPr/>
        <a:lstStyle/>
        <a:p>
          <a:endParaRPr lang="en-US"/>
        </a:p>
      </dgm:t>
    </dgm:pt>
    <dgm:pt modelId="{87995A4D-EA4A-4B26-B03F-764ECA9E8D63}" cxnId="{EC78F6FE-0205-4A56-BAEC-C00972A13053}" type="sibTrans">
      <dgm:prSet/>
      <dgm:spPr/>
      <dgm:t>
        <a:bodyPr/>
        <a:lstStyle/>
        <a:p>
          <a:endParaRPr lang="en-US"/>
        </a:p>
      </dgm:t>
    </dgm:pt>
    <dgm:pt modelId="{E59A786C-BAAE-40E8-8DDB-3DFF58773FD2}">
      <dgm:prSet/>
      <dgm:spPr/>
      <dgm:t>
        <a:bodyPr/>
        <a:lstStyle/>
        <a:p>
          <a:r>
            <a:rPr lang="en-US"/>
            <a:t>Cloud</a:t>
          </a:r>
        </a:p>
      </dgm:t>
    </dgm:pt>
    <dgm:pt modelId="{14157056-5A8F-4EB3-A948-BC6A9D95C95C}" cxnId="{6E5C9C96-3EC7-44D3-9ABB-F1128854646C}" type="parTrans">
      <dgm:prSet/>
      <dgm:spPr/>
      <dgm:t>
        <a:bodyPr/>
        <a:lstStyle/>
        <a:p>
          <a:endParaRPr lang="en-US"/>
        </a:p>
      </dgm:t>
    </dgm:pt>
    <dgm:pt modelId="{E51B91C7-1CB8-4F28-AD58-F658522D0EDE}" cxnId="{6E5C9C96-3EC7-44D3-9ABB-F1128854646C}" type="sibTrans">
      <dgm:prSet/>
      <dgm:spPr/>
      <dgm:t>
        <a:bodyPr/>
        <a:lstStyle/>
        <a:p>
          <a:endParaRPr lang="en-US"/>
        </a:p>
      </dgm:t>
    </dgm:pt>
    <dgm:pt modelId="{CD0DF446-BB89-4E7E-A355-A2633E080F1E}">
      <dgm:prSet/>
      <dgm:spPr/>
      <dgm:t>
        <a:bodyPr/>
        <a:lstStyle/>
        <a:p>
          <a:r>
            <a:rPr lang="en-US"/>
            <a:t>Speech recognition</a:t>
          </a:r>
        </a:p>
      </dgm:t>
    </dgm:pt>
    <dgm:pt modelId="{70DD1532-505B-4795-8F11-EADB04D09CB9}" cxnId="{ED56453B-2236-444E-A646-5EE5A7400179}" type="parTrans">
      <dgm:prSet/>
      <dgm:spPr/>
      <dgm:t>
        <a:bodyPr/>
        <a:lstStyle/>
        <a:p>
          <a:endParaRPr lang="en-US"/>
        </a:p>
      </dgm:t>
    </dgm:pt>
    <dgm:pt modelId="{4643CF31-6575-4CF2-A608-0D0123EF0649}" cxnId="{ED56453B-2236-444E-A646-5EE5A7400179}" type="sibTrans">
      <dgm:prSet/>
      <dgm:spPr/>
      <dgm:t>
        <a:bodyPr/>
        <a:lstStyle/>
        <a:p>
          <a:endParaRPr lang="en-US"/>
        </a:p>
      </dgm:t>
    </dgm:pt>
    <dgm:pt modelId="{992C685B-08A8-4742-A930-3D7DFA45E0C2}">
      <dgm:prSet/>
      <dgm:spPr/>
      <dgm:t>
        <a:bodyPr/>
        <a:lstStyle/>
        <a:p>
          <a:r>
            <a:rPr lang="en-US"/>
            <a:t>Tkinter</a:t>
          </a:r>
        </a:p>
      </dgm:t>
    </dgm:pt>
    <dgm:pt modelId="{C251DDEE-208A-4576-B15E-03DFF4FD7020}" cxnId="{AB390612-63FF-4589-A90E-50826FA3DE30}" type="parTrans">
      <dgm:prSet/>
      <dgm:spPr/>
      <dgm:t>
        <a:bodyPr/>
        <a:lstStyle/>
        <a:p>
          <a:endParaRPr lang="en-US"/>
        </a:p>
      </dgm:t>
    </dgm:pt>
    <dgm:pt modelId="{069D5554-2D05-4CBC-A848-C409E66C0087}" cxnId="{AB390612-63FF-4589-A90E-50826FA3DE30}" type="sibTrans">
      <dgm:prSet/>
      <dgm:spPr/>
      <dgm:t>
        <a:bodyPr/>
        <a:lstStyle/>
        <a:p>
          <a:endParaRPr lang="en-US"/>
        </a:p>
      </dgm:t>
    </dgm:pt>
    <dgm:pt modelId="{0DEDF22E-9F55-44B0-B84C-3CFDD5B290BF}">
      <dgm:prSet/>
      <dgm:spPr/>
      <dgm:t>
        <a:bodyPr/>
        <a:lstStyle/>
        <a:p>
          <a:r>
            <a:rPr lang="en-US"/>
            <a:t>Pyaudio</a:t>
          </a:r>
        </a:p>
      </dgm:t>
    </dgm:pt>
    <dgm:pt modelId="{FABD95AC-7750-4B17-B13D-4CF060B42061}" cxnId="{322714D4-E734-4695-B645-678F087950F6}" type="parTrans">
      <dgm:prSet/>
      <dgm:spPr/>
      <dgm:t>
        <a:bodyPr/>
        <a:lstStyle/>
        <a:p>
          <a:endParaRPr lang="en-US"/>
        </a:p>
      </dgm:t>
    </dgm:pt>
    <dgm:pt modelId="{F0FEC686-22E5-477D-8B47-962D690CA466}" cxnId="{322714D4-E734-4695-B645-678F087950F6}" type="sibTrans">
      <dgm:prSet/>
      <dgm:spPr/>
      <dgm:t>
        <a:bodyPr/>
        <a:lstStyle/>
        <a:p>
          <a:endParaRPr lang="en-US"/>
        </a:p>
      </dgm:t>
    </dgm:pt>
    <dgm:pt modelId="{4B76FDED-FE96-47B9-8C9C-2291AFD980B6}" type="pres">
      <dgm:prSet presAssocID="{7A877717-2C90-4645-9587-73BE6A838CF6}" presName="diagram" presStyleCnt="0">
        <dgm:presLayoutVars>
          <dgm:dir/>
          <dgm:resizeHandles val="exact"/>
        </dgm:presLayoutVars>
      </dgm:prSet>
      <dgm:spPr/>
    </dgm:pt>
    <dgm:pt modelId="{F1568E33-4256-4D01-A997-A9F1A85A0682}" type="pres">
      <dgm:prSet presAssocID="{5BF3AB9A-9C66-458D-8D9A-F6C6DAAFA688}" presName="node" presStyleLbl="node1" presStyleIdx="0" presStyleCnt="7">
        <dgm:presLayoutVars>
          <dgm:bulletEnabled val="1"/>
        </dgm:presLayoutVars>
      </dgm:prSet>
      <dgm:spPr/>
    </dgm:pt>
    <dgm:pt modelId="{EB261BEA-16F9-4D86-AFBE-69F853ED520E}" type="pres">
      <dgm:prSet presAssocID="{2C7A131A-1C04-438B-A716-C3E4C530DB09}" presName="sibTrans" presStyleCnt="0"/>
      <dgm:spPr/>
    </dgm:pt>
    <dgm:pt modelId="{DC642506-656D-428F-BF9A-897B03D61563}" type="pres">
      <dgm:prSet presAssocID="{751D8DC4-1961-40EB-B13D-6B8F7B1B742B}" presName="node" presStyleLbl="node1" presStyleIdx="1" presStyleCnt="7">
        <dgm:presLayoutVars>
          <dgm:bulletEnabled val="1"/>
        </dgm:presLayoutVars>
      </dgm:prSet>
      <dgm:spPr/>
    </dgm:pt>
    <dgm:pt modelId="{9EFB0A75-67FF-489F-9179-2B903CBE3484}" type="pres">
      <dgm:prSet presAssocID="{09042C1D-BE4B-4E37-8A20-B7D3CAC1380B}" presName="sibTrans" presStyleCnt="0"/>
      <dgm:spPr/>
    </dgm:pt>
    <dgm:pt modelId="{29AC8C69-80AA-4002-9706-E858C8F5011C}" type="pres">
      <dgm:prSet presAssocID="{0DC63E09-7606-4215-AE52-3EC8839891E1}" presName="node" presStyleLbl="node1" presStyleIdx="2" presStyleCnt="7">
        <dgm:presLayoutVars>
          <dgm:bulletEnabled val="1"/>
        </dgm:presLayoutVars>
      </dgm:prSet>
      <dgm:spPr/>
    </dgm:pt>
    <dgm:pt modelId="{18EB6AF3-59CE-4758-80B4-A9CF39F30BD9}" type="pres">
      <dgm:prSet presAssocID="{87995A4D-EA4A-4B26-B03F-764ECA9E8D63}" presName="sibTrans" presStyleCnt="0"/>
      <dgm:spPr/>
    </dgm:pt>
    <dgm:pt modelId="{652935E0-28A8-4C29-A946-A42DE0E679F6}" type="pres">
      <dgm:prSet presAssocID="{E59A786C-BAAE-40E8-8DDB-3DFF58773FD2}" presName="node" presStyleLbl="node1" presStyleIdx="3" presStyleCnt="7">
        <dgm:presLayoutVars>
          <dgm:bulletEnabled val="1"/>
        </dgm:presLayoutVars>
      </dgm:prSet>
      <dgm:spPr/>
    </dgm:pt>
    <dgm:pt modelId="{BAFA886F-E7E5-48B7-B74E-A168EA5832E8}" type="pres">
      <dgm:prSet presAssocID="{E51B91C7-1CB8-4F28-AD58-F658522D0EDE}" presName="sibTrans" presStyleCnt="0"/>
      <dgm:spPr/>
    </dgm:pt>
    <dgm:pt modelId="{1CC0ED37-667F-4AB7-91B3-BC52452E0F7A}" type="pres">
      <dgm:prSet presAssocID="{CD0DF446-BB89-4E7E-A355-A2633E080F1E}" presName="node" presStyleLbl="node1" presStyleIdx="4" presStyleCnt="7">
        <dgm:presLayoutVars>
          <dgm:bulletEnabled val="1"/>
        </dgm:presLayoutVars>
      </dgm:prSet>
      <dgm:spPr/>
    </dgm:pt>
    <dgm:pt modelId="{D4412AF9-A0ED-4577-AFD8-01E8F6987B79}" type="pres">
      <dgm:prSet presAssocID="{4643CF31-6575-4CF2-A608-0D0123EF0649}" presName="sibTrans" presStyleCnt="0"/>
      <dgm:spPr/>
    </dgm:pt>
    <dgm:pt modelId="{3EE7607E-2C2E-4F87-BE4D-4692B50A079B}" type="pres">
      <dgm:prSet presAssocID="{992C685B-08A8-4742-A930-3D7DFA45E0C2}" presName="node" presStyleLbl="node1" presStyleIdx="5" presStyleCnt="7">
        <dgm:presLayoutVars>
          <dgm:bulletEnabled val="1"/>
        </dgm:presLayoutVars>
      </dgm:prSet>
      <dgm:spPr/>
    </dgm:pt>
    <dgm:pt modelId="{E2939388-8CA2-42A9-A73F-A617F83E71CF}" type="pres">
      <dgm:prSet presAssocID="{069D5554-2D05-4CBC-A848-C409E66C0087}" presName="sibTrans" presStyleCnt="0"/>
      <dgm:spPr/>
    </dgm:pt>
    <dgm:pt modelId="{D7C2D808-AD93-423D-8B94-79F05AF85B3F}" type="pres">
      <dgm:prSet presAssocID="{0DEDF22E-9F55-44B0-B84C-3CFDD5B290BF}" presName="node" presStyleLbl="node1" presStyleIdx="6" presStyleCnt="7">
        <dgm:presLayoutVars>
          <dgm:bulletEnabled val="1"/>
        </dgm:presLayoutVars>
      </dgm:prSet>
      <dgm:spPr/>
    </dgm:pt>
  </dgm:ptLst>
  <dgm:cxnLst>
    <dgm:cxn modelId="{1DCD340F-ABEB-40B5-97F4-1BB2448C55E9}" type="presOf" srcId="{751D8DC4-1961-40EB-B13D-6B8F7B1B742B}" destId="{DC642506-656D-428F-BF9A-897B03D61563}" srcOrd="0" destOrd="0" presId="urn:microsoft.com/office/officeart/2005/8/layout/default"/>
    <dgm:cxn modelId="{AB390612-63FF-4589-A90E-50826FA3DE30}" srcId="{7A877717-2C90-4645-9587-73BE6A838CF6}" destId="{992C685B-08A8-4742-A930-3D7DFA45E0C2}" srcOrd="5" destOrd="0" parTransId="{C251DDEE-208A-4576-B15E-03DFF4FD7020}" sibTransId="{069D5554-2D05-4CBC-A848-C409E66C0087}"/>
    <dgm:cxn modelId="{ED56453B-2236-444E-A646-5EE5A7400179}" srcId="{7A877717-2C90-4645-9587-73BE6A838CF6}" destId="{CD0DF446-BB89-4E7E-A355-A2633E080F1E}" srcOrd="4" destOrd="0" parTransId="{70DD1532-505B-4795-8F11-EADB04D09CB9}" sibTransId="{4643CF31-6575-4CF2-A608-0D0123EF0649}"/>
    <dgm:cxn modelId="{643C3359-A4DD-4E99-B5F7-6F90C086B1C9}" srcId="{7A877717-2C90-4645-9587-73BE6A838CF6}" destId="{751D8DC4-1961-40EB-B13D-6B8F7B1B742B}" srcOrd="1" destOrd="0" parTransId="{8D590DBE-2B70-43B6-BB12-721F7156DF95}" sibTransId="{09042C1D-BE4B-4E37-8A20-B7D3CAC1380B}"/>
    <dgm:cxn modelId="{D67C1C7A-77E2-4003-ACC0-32F208D3102B}" type="presOf" srcId="{992C685B-08A8-4742-A930-3D7DFA45E0C2}" destId="{3EE7607E-2C2E-4F87-BE4D-4692B50A079B}" srcOrd="0" destOrd="0" presId="urn:microsoft.com/office/officeart/2005/8/layout/default"/>
    <dgm:cxn modelId="{6E5C9C96-3EC7-44D3-9ABB-F1128854646C}" srcId="{7A877717-2C90-4645-9587-73BE6A838CF6}" destId="{E59A786C-BAAE-40E8-8DDB-3DFF58773FD2}" srcOrd="3" destOrd="0" parTransId="{14157056-5A8F-4EB3-A948-BC6A9D95C95C}" sibTransId="{E51B91C7-1CB8-4F28-AD58-F658522D0EDE}"/>
    <dgm:cxn modelId="{651228B2-E093-4EA5-ADD1-75E35EC6A197}" type="presOf" srcId="{7A877717-2C90-4645-9587-73BE6A838CF6}" destId="{4B76FDED-FE96-47B9-8C9C-2291AFD980B6}" srcOrd="0" destOrd="0" presId="urn:microsoft.com/office/officeart/2005/8/layout/default"/>
    <dgm:cxn modelId="{4E9D3BB5-2357-4AC0-A5CC-1136DDF2057D}" type="presOf" srcId="{0DC63E09-7606-4215-AE52-3EC8839891E1}" destId="{29AC8C69-80AA-4002-9706-E858C8F5011C}" srcOrd="0" destOrd="0" presId="urn:microsoft.com/office/officeart/2005/8/layout/default"/>
    <dgm:cxn modelId="{72536BB9-5DB0-480A-8EAF-8848C321DD65}" type="presOf" srcId="{0DEDF22E-9F55-44B0-B84C-3CFDD5B290BF}" destId="{D7C2D808-AD93-423D-8B94-79F05AF85B3F}" srcOrd="0" destOrd="0" presId="urn:microsoft.com/office/officeart/2005/8/layout/default"/>
    <dgm:cxn modelId="{0411F0BB-BFEB-416C-BAAF-1DCA02434042}" type="presOf" srcId="{E59A786C-BAAE-40E8-8DDB-3DFF58773FD2}" destId="{652935E0-28A8-4C29-A946-A42DE0E679F6}" srcOrd="0" destOrd="0" presId="urn:microsoft.com/office/officeart/2005/8/layout/default"/>
    <dgm:cxn modelId="{B8E9FEC8-6717-4C16-9F40-E7730683B0EA}" type="presOf" srcId="{CD0DF446-BB89-4E7E-A355-A2633E080F1E}" destId="{1CC0ED37-667F-4AB7-91B3-BC52452E0F7A}" srcOrd="0" destOrd="0" presId="urn:microsoft.com/office/officeart/2005/8/layout/default"/>
    <dgm:cxn modelId="{322714D4-E734-4695-B645-678F087950F6}" srcId="{7A877717-2C90-4645-9587-73BE6A838CF6}" destId="{0DEDF22E-9F55-44B0-B84C-3CFDD5B290BF}" srcOrd="6" destOrd="0" parTransId="{FABD95AC-7750-4B17-B13D-4CF060B42061}" sibTransId="{F0FEC686-22E5-477D-8B47-962D690CA466}"/>
    <dgm:cxn modelId="{3ABD1EEA-FE53-456D-8C51-39C37A82186F}" srcId="{7A877717-2C90-4645-9587-73BE6A838CF6}" destId="{5BF3AB9A-9C66-458D-8D9A-F6C6DAAFA688}" srcOrd="0" destOrd="0" parTransId="{BA9BFD36-DCED-4227-B956-6651CD809F8E}" sibTransId="{2C7A131A-1C04-438B-A716-C3E4C530DB09}"/>
    <dgm:cxn modelId="{11FFB6F1-4865-40C1-ABE5-6AAB9EDF2C9D}" type="presOf" srcId="{5BF3AB9A-9C66-458D-8D9A-F6C6DAAFA688}" destId="{F1568E33-4256-4D01-A997-A9F1A85A0682}" srcOrd="0" destOrd="0" presId="urn:microsoft.com/office/officeart/2005/8/layout/default"/>
    <dgm:cxn modelId="{EC78F6FE-0205-4A56-BAEC-C00972A13053}" srcId="{7A877717-2C90-4645-9587-73BE6A838CF6}" destId="{0DC63E09-7606-4215-AE52-3EC8839891E1}" srcOrd="2" destOrd="0" parTransId="{F1EDDF66-C67E-4445-AAEE-0BAA7BF9FADC}" sibTransId="{87995A4D-EA4A-4B26-B03F-764ECA9E8D63}"/>
    <dgm:cxn modelId="{6C748D46-9C56-46CC-97E6-678D8FC78D26}" type="presParOf" srcId="{4B76FDED-FE96-47B9-8C9C-2291AFD980B6}" destId="{F1568E33-4256-4D01-A997-A9F1A85A0682}" srcOrd="0" destOrd="0" presId="urn:microsoft.com/office/officeart/2005/8/layout/default"/>
    <dgm:cxn modelId="{ECAB6656-70E7-411F-9C4C-1C4801DE7176}" type="presParOf" srcId="{4B76FDED-FE96-47B9-8C9C-2291AFD980B6}" destId="{EB261BEA-16F9-4D86-AFBE-69F853ED520E}" srcOrd="1" destOrd="0" presId="urn:microsoft.com/office/officeart/2005/8/layout/default"/>
    <dgm:cxn modelId="{8D72AC9D-D352-46BE-8CAA-E77227383BD8}" type="presParOf" srcId="{4B76FDED-FE96-47B9-8C9C-2291AFD980B6}" destId="{DC642506-656D-428F-BF9A-897B03D61563}" srcOrd="2" destOrd="0" presId="urn:microsoft.com/office/officeart/2005/8/layout/default"/>
    <dgm:cxn modelId="{5193E8F9-42DF-43B2-AFE4-DE5B10897A83}" type="presParOf" srcId="{4B76FDED-FE96-47B9-8C9C-2291AFD980B6}" destId="{9EFB0A75-67FF-489F-9179-2B903CBE3484}" srcOrd="3" destOrd="0" presId="urn:microsoft.com/office/officeart/2005/8/layout/default"/>
    <dgm:cxn modelId="{34DF5661-7B1E-4749-8C5B-952DF8CE4E8C}" type="presParOf" srcId="{4B76FDED-FE96-47B9-8C9C-2291AFD980B6}" destId="{29AC8C69-80AA-4002-9706-E858C8F5011C}" srcOrd="4" destOrd="0" presId="urn:microsoft.com/office/officeart/2005/8/layout/default"/>
    <dgm:cxn modelId="{979DD42F-357E-48DB-A5D8-586987039F12}" type="presParOf" srcId="{4B76FDED-FE96-47B9-8C9C-2291AFD980B6}" destId="{18EB6AF3-59CE-4758-80B4-A9CF39F30BD9}" srcOrd="5" destOrd="0" presId="urn:microsoft.com/office/officeart/2005/8/layout/default"/>
    <dgm:cxn modelId="{4758D7B0-EAD3-422B-BBFD-936B5EACB456}" type="presParOf" srcId="{4B76FDED-FE96-47B9-8C9C-2291AFD980B6}" destId="{652935E0-28A8-4C29-A946-A42DE0E679F6}" srcOrd="6" destOrd="0" presId="urn:microsoft.com/office/officeart/2005/8/layout/default"/>
    <dgm:cxn modelId="{5B823039-32D1-4056-A631-716CE567472D}" type="presParOf" srcId="{4B76FDED-FE96-47B9-8C9C-2291AFD980B6}" destId="{BAFA886F-E7E5-48B7-B74E-A168EA5832E8}" srcOrd="7" destOrd="0" presId="urn:microsoft.com/office/officeart/2005/8/layout/default"/>
    <dgm:cxn modelId="{89710826-4808-4920-AA2C-77F4EBB2591B}" type="presParOf" srcId="{4B76FDED-FE96-47B9-8C9C-2291AFD980B6}" destId="{1CC0ED37-667F-4AB7-91B3-BC52452E0F7A}" srcOrd="8" destOrd="0" presId="urn:microsoft.com/office/officeart/2005/8/layout/default"/>
    <dgm:cxn modelId="{C0B8E1B6-52E5-44ED-A07B-E68B3C9F25F1}" type="presParOf" srcId="{4B76FDED-FE96-47B9-8C9C-2291AFD980B6}" destId="{D4412AF9-A0ED-4577-AFD8-01E8F6987B79}" srcOrd="9" destOrd="0" presId="urn:microsoft.com/office/officeart/2005/8/layout/default"/>
    <dgm:cxn modelId="{305C0D28-37DF-40E8-B8E0-B46E66165475}" type="presParOf" srcId="{4B76FDED-FE96-47B9-8C9C-2291AFD980B6}" destId="{3EE7607E-2C2E-4F87-BE4D-4692B50A079B}" srcOrd="10" destOrd="0" presId="urn:microsoft.com/office/officeart/2005/8/layout/default"/>
    <dgm:cxn modelId="{46FBB2A1-861E-4679-87B2-46892726DCDA}" type="presParOf" srcId="{4B76FDED-FE96-47B9-8C9C-2291AFD980B6}" destId="{E2939388-8CA2-42A9-A73F-A617F83E71CF}" srcOrd="11" destOrd="0" presId="urn:microsoft.com/office/officeart/2005/8/layout/default"/>
    <dgm:cxn modelId="{393803B3-44FA-4500-A048-60CAE9963623}" type="presParOf" srcId="{4B76FDED-FE96-47B9-8C9C-2291AFD980B6}" destId="{D7C2D808-AD93-423D-8B94-79F05AF85B3F}"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C960B66-663D-41F2-9BC7-C415C31D9E41}" type="doc">
      <dgm:prSet loTypeId="hierarchy" loCatId="hierarchy" qsTypeId="urn:microsoft.com/office/officeart/2005/8/quickstyle/simple3" qsCatId="simple" csTypeId="urn:microsoft.com/office/officeart/2005/8/colors/colorful2" csCatId="colorful"/>
      <dgm:spPr/>
      <dgm:t>
        <a:bodyPr/>
        <a:lstStyle/>
        <a:p>
          <a:endParaRPr lang="en-US"/>
        </a:p>
      </dgm:t>
    </dgm:pt>
    <dgm:pt modelId="{EF55F47D-F299-4995-B106-1655FD775B0A}">
      <dgm:prSet phldr="0" custT="1"/>
      <dgm:spPr/>
      <dgm:t>
        <a:bodyPr vert="horz" wrap="square"/>
        <a:p>
          <a:pPr algn="just">
            <a:lnSpc>
              <a:spcPct val="100000"/>
            </a:lnSpc>
            <a:spcBef>
              <a:spcPct val="0"/>
            </a:spcBef>
            <a:spcAft>
              <a:spcPct val="35000"/>
            </a:spcAft>
          </a:pPr>
          <a:r>
            <a:rPr lang="en-US" sz="1600" b="1"/>
            <a:t>Language Model:</a:t>
          </a:r>
          <a:r>
            <a:rPr lang="en-US" sz="1600"/>
            <a:t> A language model is a file containing the probabilities of sequences of words. Language models are used for dictation applications, whereas grammars are used in desktop command and control or telephony interactive voice response (IVR) type applications.</a:t>
          </a:r>
          <a:r>
            <a:rPr lang="en-US" sz="1600"/>
            <a:t/>
          </a:r>
          <a:endParaRPr lang="en-US" sz="1600"/>
        </a:p>
      </dgm:t>
    </dgm:pt>
    <dgm:pt modelId="{139CD717-B7E0-4738-B24C-F4C5DE58DA47}" cxnId="{DB59D58E-DB56-44C2-8070-5B10DCDEC4F6}" type="parTrans">
      <dgm:prSet/>
      <dgm:spPr/>
      <dgm:t>
        <a:bodyPr/>
        <a:lstStyle/>
        <a:p>
          <a:endParaRPr lang="en-US"/>
        </a:p>
      </dgm:t>
    </dgm:pt>
    <dgm:pt modelId="{103FA0C6-64A0-4599-AFF9-9565C9A6F3CD}" cxnId="{DB59D58E-DB56-44C2-8070-5B10DCDEC4F6}" type="sibTrans">
      <dgm:prSet/>
      <dgm:spPr/>
      <dgm:t>
        <a:bodyPr/>
        <a:lstStyle/>
        <a:p>
          <a:endParaRPr lang="en-US"/>
        </a:p>
      </dgm:t>
    </dgm:pt>
    <dgm:pt modelId="{CC4E569B-CE72-4842-863F-8A8C6ECBB356}">
      <dgm:prSet phldr="0" custT="1"/>
      <dgm:spPr/>
      <dgm:t>
        <a:bodyPr vert="horz" wrap="square"/>
        <a:p>
          <a:pPr algn="just">
            <a:lnSpc>
              <a:spcPct val="100000"/>
            </a:lnSpc>
            <a:spcBef>
              <a:spcPct val="0"/>
            </a:spcBef>
            <a:spcAft>
              <a:spcPct val="35000"/>
            </a:spcAft>
          </a:pPr>
          <a:r>
            <a:rPr lang="en-US" sz="2000" b="1"/>
            <a:t>Speech Engine:</a:t>
          </a:r>
          <a:r>
            <a:rPr lang="en-US" sz="2000"/>
            <a:t> A speech engine is software that gives your computer the ability to play back text in a spoken voice (referred to as text-to-speech or TI S).</a:t>
          </a:r>
          <a:r>
            <a:rPr lang="en-US" sz="2000"/>
            <a:t/>
          </a:r>
          <a:endParaRPr lang="en-US" sz="2000"/>
        </a:p>
      </dgm:t>
    </dgm:pt>
    <dgm:pt modelId="{167B448A-F163-4DD9-BA02-E0096AD4BB42}" cxnId="{444C5E85-7011-48F9-A96D-4436B7DF09FC}" type="parTrans">
      <dgm:prSet/>
      <dgm:spPr/>
      <dgm:t>
        <a:bodyPr/>
        <a:lstStyle/>
        <a:p>
          <a:endParaRPr lang="en-US"/>
        </a:p>
      </dgm:t>
    </dgm:pt>
    <dgm:pt modelId="{2F26CF79-18DD-4B71-A6B8-6770B0CD41BF}" cxnId="{444C5E85-7011-48F9-A96D-4436B7DF09FC}" type="sibTrans">
      <dgm:prSet/>
      <dgm:spPr/>
      <dgm:t>
        <a:bodyPr/>
        <a:lstStyle/>
        <a:p>
          <a:endParaRPr lang="en-US"/>
        </a:p>
      </dgm:t>
    </dgm:pt>
    <dgm:pt modelId="{29ED6C5D-D0C0-4AE9-9BDC-F446FE0278A5}" type="pres">
      <dgm:prSet presAssocID="{AC960B66-663D-41F2-9BC7-C415C31D9E41}" presName="hierChild1" presStyleCnt="0">
        <dgm:presLayoutVars>
          <dgm:chPref val="1"/>
          <dgm:dir/>
          <dgm:animOne val="branch"/>
          <dgm:animLvl val="lvl"/>
          <dgm:resizeHandles/>
        </dgm:presLayoutVars>
      </dgm:prSet>
      <dgm:spPr/>
    </dgm:pt>
    <dgm:pt modelId="{142C3F05-6B85-44FC-A305-7D4950BCE527}" type="pres">
      <dgm:prSet presAssocID="{EF55F47D-F299-4995-B106-1655FD775B0A}" presName="hierRoot1" presStyleCnt="0"/>
      <dgm:spPr/>
    </dgm:pt>
    <dgm:pt modelId="{7FAB926F-3B96-4F2A-99EC-4D29E1BAA078}" type="pres">
      <dgm:prSet presAssocID="{EF55F47D-F299-4995-B106-1655FD775B0A}" presName="composite" presStyleCnt="0"/>
      <dgm:spPr/>
    </dgm:pt>
    <dgm:pt modelId="{33EB8664-AB17-4472-AA1E-0AE792157BB9}" type="pres">
      <dgm:prSet presAssocID="{EF55F47D-F299-4995-B106-1655FD775B0A}" presName="background" presStyleLbl="node0" presStyleIdx="0" presStyleCnt="2"/>
      <dgm:spPr/>
    </dgm:pt>
    <dgm:pt modelId="{3C20F308-D205-4312-B342-FD3EFC4D4E02}" type="pres">
      <dgm:prSet presAssocID="{EF55F47D-F299-4995-B106-1655FD775B0A}" presName="text" presStyleLbl="fgAcc0" presStyleIdx="0" presStyleCnt="2">
        <dgm:presLayoutVars>
          <dgm:chPref val="3"/>
        </dgm:presLayoutVars>
      </dgm:prSet>
      <dgm:spPr/>
    </dgm:pt>
    <dgm:pt modelId="{A0C44FD6-A4D0-478B-A7FD-76A32F323500}" type="pres">
      <dgm:prSet presAssocID="{EF55F47D-F299-4995-B106-1655FD775B0A}" presName="hierChild2" presStyleCnt="0"/>
      <dgm:spPr/>
    </dgm:pt>
    <dgm:pt modelId="{863F9B35-CEC7-4918-B15E-F5B0A46E9C2D}" type="pres">
      <dgm:prSet presAssocID="{CC4E569B-CE72-4842-863F-8A8C6ECBB356}" presName="hierRoot1" presStyleCnt="0"/>
      <dgm:spPr/>
    </dgm:pt>
    <dgm:pt modelId="{DCFDAE5F-3688-41C5-9256-94C580ED20A5}" type="pres">
      <dgm:prSet presAssocID="{CC4E569B-CE72-4842-863F-8A8C6ECBB356}" presName="composite" presStyleCnt="0"/>
      <dgm:spPr/>
    </dgm:pt>
    <dgm:pt modelId="{C81ECFA9-8B8E-4A22-BB33-97C835EF0CC8}" type="pres">
      <dgm:prSet presAssocID="{CC4E569B-CE72-4842-863F-8A8C6ECBB356}" presName="background" presStyleLbl="node0" presStyleIdx="1" presStyleCnt="2"/>
      <dgm:spPr/>
    </dgm:pt>
    <dgm:pt modelId="{76553002-A10E-4B9D-A80A-5CBEFCC93E2F}" type="pres">
      <dgm:prSet presAssocID="{CC4E569B-CE72-4842-863F-8A8C6ECBB356}" presName="text" presStyleLbl="fgAcc0" presStyleIdx="1" presStyleCnt="2">
        <dgm:presLayoutVars>
          <dgm:chPref val="3"/>
        </dgm:presLayoutVars>
      </dgm:prSet>
      <dgm:spPr/>
    </dgm:pt>
    <dgm:pt modelId="{367D8C08-8A9B-4297-BFEA-2CC36A57729C}" type="pres">
      <dgm:prSet presAssocID="{CC4E569B-CE72-4842-863F-8A8C6ECBB356}" presName="hierChild2" presStyleCnt="0"/>
      <dgm:spPr/>
    </dgm:pt>
  </dgm:ptLst>
  <dgm:cxnLst>
    <dgm:cxn modelId="{DB59D58E-DB56-44C2-8070-5B10DCDEC4F6}" srcId="{AC960B66-663D-41F2-9BC7-C415C31D9E41}" destId="{EF55F47D-F299-4995-B106-1655FD775B0A}" srcOrd="0" destOrd="0" parTransId="{139CD717-B7E0-4738-B24C-F4C5DE58DA47}" sibTransId="{103FA0C6-64A0-4599-AFF9-9565C9A6F3CD}"/>
    <dgm:cxn modelId="{444C5E85-7011-48F9-A96D-4436B7DF09FC}" srcId="{AC960B66-663D-41F2-9BC7-C415C31D9E41}" destId="{CC4E569B-CE72-4842-863F-8A8C6ECBB356}" srcOrd="1" destOrd="0" parTransId="{167B448A-F163-4DD9-BA02-E0096AD4BB42}" sibTransId="{2F26CF79-18DD-4B71-A6B8-6770B0CD41BF}"/>
    <dgm:cxn modelId="{4B2C3B26-7053-4F74-8E01-474FFA55B0F2}" type="presOf" srcId="{AC960B66-663D-41F2-9BC7-C415C31D9E41}" destId="{29ED6C5D-D0C0-4AE9-9BDC-F446FE0278A5}" srcOrd="0" destOrd="0" presId="urn:microsoft.com/office/officeart/2005/8/layout/hierarchy1"/>
    <dgm:cxn modelId="{0E27E895-4E00-45FA-AACE-0A4AB6E4FDB1}" type="presParOf" srcId="{29ED6C5D-D0C0-4AE9-9BDC-F446FE0278A5}" destId="{142C3F05-6B85-44FC-A305-7D4950BCE527}" srcOrd="0" destOrd="0" presId="urn:microsoft.com/office/officeart/2005/8/layout/hierarchy1"/>
    <dgm:cxn modelId="{175A8935-41DD-4350-AA79-A9D085A58AEB}" type="presParOf" srcId="{142C3F05-6B85-44FC-A305-7D4950BCE527}" destId="{7FAB926F-3B96-4F2A-99EC-4D29E1BAA078}" srcOrd="0" destOrd="0" presId="urn:microsoft.com/office/officeart/2005/8/layout/hierarchy1"/>
    <dgm:cxn modelId="{133533E6-CE5C-4838-B2A1-E221DC6420D7}" type="presParOf" srcId="{7FAB926F-3B96-4F2A-99EC-4D29E1BAA078}" destId="{33EB8664-AB17-4472-AA1E-0AE792157BB9}" srcOrd="0" destOrd="0" presId="urn:microsoft.com/office/officeart/2005/8/layout/hierarchy1"/>
    <dgm:cxn modelId="{3C35DF20-F0A7-47D1-92AA-5B6213D7559B}" type="presParOf" srcId="{7FAB926F-3B96-4F2A-99EC-4D29E1BAA078}" destId="{3C20F308-D205-4312-B342-FD3EFC4D4E02}" srcOrd="1" destOrd="0" presId="urn:microsoft.com/office/officeart/2005/8/layout/hierarchy1"/>
    <dgm:cxn modelId="{1373D6CD-4BE7-4C92-AEFC-26B8B965BFB8}" type="presOf" srcId="{EF55F47D-F299-4995-B106-1655FD775B0A}" destId="{3C20F308-D205-4312-B342-FD3EFC4D4E02}" srcOrd="0" destOrd="0" presId="urn:microsoft.com/office/officeart/2005/8/layout/hierarchy1"/>
    <dgm:cxn modelId="{807CDE71-BBF2-4697-9E28-05704B5CCC52}" type="presParOf" srcId="{142C3F05-6B85-44FC-A305-7D4950BCE527}" destId="{A0C44FD6-A4D0-478B-A7FD-76A32F323500}" srcOrd="1" destOrd="0" presId="urn:microsoft.com/office/officeart/2005/8/layout/hierarchy1"/>
    <dgm:cxn modelId="{AD2DE352-518E-4F89-8EEA-42838394F863}" type="presParOf" srcId="{29ED6C5D-D0C0-4AE9-9BDC-F446FE0278A5}" destId="{863F9B35-CEC7-4918-B15E-F5B0A46E9C2D}" srcOrd="1" destOrd="0" presId="urn:microsoft.com/office/officeart/2005/8/layout/hierarchy1"/>
    <dgm:cxn modelId="{A47558C6-0A24-479C-93A1-0E6598839592}" type="presParOf" srcId="{863F9B35-CEC7-4918-B15E-F5B0A46E9C2D}" destId="{DCFDAE5F-3688-41C5-9256-94C580ED20A5}" srcOrd="0" destOrd="1" presId="urn:microsoft.com/office/officeart/2005/8/layout/hierarchy1"/>
    <dgm:cxn modelId="{21545A03-9AB9-4712-8390-2D60B0998716}" type="presParOf" srcId="{DCFDAE5F-3688-41C5-9256-94C580ED20A5}" destId="{C81ECFA9-8B8E-4A22-BB33-97C835EF0CC8}" srcOrd="0" destOrd="0" presId="urn:microsoft.com/office/officeart/2005/8/layout/hierarchy1"/>
    <dgm:cxn modelId="{AFC87F0B-896D-4F9B-BB3F-0DEF2A2B3A6B}" type="presParOf" srcId="{DCFDAE5F-3688-41C5-9256-94C580ED20A5}" destId="{76553002-A10E-4B9D-A80A-5CBEFCC93E2F}" srcOrd="1" destOrd="0" presId="urn:microsoft.com/office/officeart/2005/8/layout/hierarchy1"/>
    <dgm:cxn modelId="{F1366589-E106-468C-84E2-2A9C8E7B927E}" type="presOf" srcId="{CC4E569B-CE72-4842-863F-8A8C6ECBB356}" destId="{76553002-A10E-4B9D-A80A-5CBEFCC93E2F}" srcOrd="0" destOrd="0" presId="urn:microsoft.com/office/officeart/2005/8/layout/hierarchy1"/>
    <dgm:cxn modelId="{17B66537-833B-451C-8ECA-68DA54160651}" type="presParOf" srcId="{863F9B35-CEC7-4918-B15E-F5B0A46E9C2D}" destId="{367D8C08-8A9B-4297-BFEA-2CC36A57729C}" srcOrd="1" destOrd="1"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3296EE0-7CBA-4176-9320-8FC4C304C2E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86BA7F5-269C-476D-9D0F-1793E630CF98}">
      <dgm:prSet/>
      <dgm:spPr/>
      <dgm:t>
        <a:bodyPr/>
        <a:lstStyle/>
        <a:p>
          <a:pPr>
            <a:lnSpc>
              <a:spcPct val="100000"/>
            </a:lnSpc>
          </a:pPr>
          <a:r>
            <a:rPr lang="en-US"/>
            <a:t>The performance of speech recognation system is usually evaluated in terms of accurecy and speed. </a:t>
          </a:r>
        </a:p>
      </dgm:t>
    </dgm:pt>
    <dgm:pt modelId="{E4C50F2A-F2A8-449C-9FBD-4962BA8012AA}" cxnId="{36DA589F-BA02-4731-BE48-27844B3AEE8F}" type="parTrans">
      <dgm:prSet/>
      <dgm:spPr/>
      <dgm:t>
        <a:bodyPr/>
        <a:lstStyle/>
        <a:p>
          <a:endParaRPr lang="en-US"/>
        </a:p>
      </dgm:t>
    </dgm:pt>
    <dgm:pt modelId="{ED3276BA-C0D9-4A3B-97C8-5998E960FE48}" cxnId="{36DA589F-BA02-4731-BE48-27844B3AEE8F}" type="sibTrans">
      <dgm:prSet/>
      <dgm:spPr/>
      <dgm:t>
        <a:bodyPr/>
        <a:lstStyle/>
        <a:p>
          <a:endParaRPr lang="en-US"/>
        </a:p>
      </dgm:t>
    </dgm:pt>
    <dgm:pt modelId="{4DC31851-CE65-417C-9176-1C1EE56DB034}">
      <dgm:prSet/>
      <dgm:spPr/>
      <dgm:t>
        <a:bodyPr/>
        <a:lstStyle/>
        <a:p>
          <a:pPr>
            <a:lnSpc>
              <a:spcPct val="100000"/>
            </a:lnSpc>
          </a:pPr>
          <a:r>
            <a:rPr lang="en-US"/>
            <a:t>Accuracy is usually rated with Word Error Rate (WER), whereas speed is measured with the real time factor. Other measures of accuracy include Single Word Error Rate (SWER) and Command Success Rate (CSR).</a:t>
          </a:r>
        </a:p>
      </dgm:t>
    </dgm:pt>
    <dgm:pt modelId="{F7F5AA34-EB5B-4359-9A75-F3CD2A6CAA43}" cxnId="{34ED03A0-7F39-44AD-9475-A1601526E4FB}" type="parTrans">
      <dgm:prSet/>
      <dgm:spPr/>
      <dgm:t>
        <a:bodyPr/>
        <a:lstStyle/>
        <a:p>
          <a:endParaRPr lang="en-US"/>
        </a:p>
      </dgm:t>
    </dgm:pt>
    <dgm:pt modelId="{13A07130-8711-4809-A6C1-80EEB4D6BAA3}" cxnId="{34ED03A0-7F39-44AD-9475-A1601526E4FB}" type="sibTrans">
      <dgm:prSet/>
      <dgm:spPr/>
      <dgm:t>
        <a:bodyPr/>
        <a:lstStyle/>
        <a:p>
          <a:endParaRPr lang="en-US"/>
        </a:p>
      </dgm:t>
    </dgm:pt>
    <dgm:pt modelId="{012B1491-D244-40BB-B283-83AF2C768F50}" type="pres">
      <dgm:prSet presAssocID="{03296EE0-7CBA-4176-9320-8FC4C304C2E7}" presName="root" presStyleCnt="0">
        <dgm:presLayoutVars>
          <dgm:dir/>
          <dgm:resizeHandles val="exact"/>
        </dgm:presLayoutVars>
      </dgm:prSet>
      <dgm:spPr/>
    </dgm:pt>
    <dgm:pt modelId="{58FF01AF-3313-48B5-9098-1E3C34F8EB57}" type="pres">
      <dgm:prSet presAssocID="{586BA7F5-269C-476D-9D0F-1793E630CF98}" presName="compNode" presStyleCnt="0"/>
      <dgm:spPr/>
    </dgm:pt>
    <dgm:pt modelId="{9E35FE3B-B8F0-4ADF-B098-533302F1DCFD}" type="pres">
      <dgm:prSet presAssocID="{586BA7F5-269C-476D-9D0F-1793E630CF98}" presName="bgRect" presStyleLbl="bgShp" presStyleIdx="0" presStyleCnt="2"/>
      <dgm:spPr/>
    </dgm:pt>
    <dgm:pt modelId="{ADD08D9E-4C2F-4435-821C-F7FF6DE0D742}" type="pres">
      <dgm:prSet presAssocID="{586BA7F5-269C-476D-9D0F-1793E630CF9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pt>
    <dgm:pt modelId="{42E51A11-A1F7-43E5-9452-77E329E70627}" type="pres">
      <dgm:prSet presAssocID="{586BA7F5-269C-476D-9D0F-1793E630CF98}" presName="spaceRect" presStyleCnt="0"/>
      <dgm:spPr/>
    </dgm:pt>
    <dgm:pt modelId="{25847FB2-D513-4358-9789-58C5187EBC07}" type="pres">
      <dgm:prSet presAssocID="{586BA7F5-269C-476D-9D0F-1793E630CF98}" presName="parTx" presStyleLbl="revTx" presStyleIdx="0" presStyleCnt="2">
        <dgm:presLayoutVars>
          <dgm:chMax val="0"/>
          <dgm:chPref val="0"/>
        </dgm:presLayoutVars>
      </dgm:prSet>
      <dgm:spPr/>
    </dgm:pt>
    <dgm:pt modelId="{A9EB246A-4000-4381-B859-48C247FA6230}" type="pres">
      <dgm:prSet presAssocID="{ED3276BA-C0D9-4A3B-97C8-5998E960FE48}" presName="sibTrans" presStyleCnt="0"/>
      <dgm:spPr/>
    </dgm:pt>
    <dgm:pt modelId="{8411C61B-C022-415D-92D7-A15E7A1194FE}" type="pres">
      <dgm:prSet presAssocID="{4DC31851-CE65-417C-9176-1C1EE56DB034}" presName="compNode" presStyleCnt="0"/>
      <dgm:spPr/>
    </dgm:pt>
    <dgm:pt modelId="{CB72ED22-827C-4820-AEDB-CFC23EE433BB}" type="pres">
      <dgm:prSet presAssocID="{4DC31851-CE65-417C-9176-1C1EE56DB034}" presName="bgRect" presStyleLbl="bgShp" presStyleIdx="1" presStyleCnt="2"/>
      <dgm:spPr/>
    </dgm:pt>
    <dgm:pt modelId="{3D97098D-F5BC-48AF-810D-38EE1F79267B}" type="pres">
      <dgm:prSet presAssocID="{4DC31851-CE65-417C-9176-1C1EE56DB03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pt>
    <dgm:pt modelId="{48080CAB-7039-4AA0-B17E-63515BF7BF76}" type="pres">
      <dgm:prSet presAssocID="{4DC31851-CE65-417C-9176-1C1EE56DB034}" presName="spaceRect" presStyleCnt="0"/>
      <dgm:spPr/>
    </dgm:pt>
    <dgm:pt modelId="{A4C53AE5-A655-42E4-8E38-328FA920B741}" type="pres">
      <dgm:prSet presAssocID="{4DC31851-CE65-417C-9176-1C1EE56DB034}" presName="parTx" presStyleLbl="revTx" presStyleIdx="1" presStyleCnt="2">
        <dgm:presLayoutVars>
          <dgm:chMax val="0"/>
          <dgm:chPref val="0"/>
        </dgm:presLayoutVars>
      </dgm:prSet>
      <dgm:spPr/>
    </dgm:pt>
  </dgm:ptLst>
  <dgm:cxnLst>
    <dgm:cxn modelId="{D0D2FA1A-80CB-4232-97C0-97CCDF5A4539}" type="presOf" srcId="{586BA7F5-269C-476D-9D0F-1793E630CF98}" destId="{25847FB2-D513-4358-9789-58C5187EBC07}" srcOrd="0" destOrd="0" presId="urn:microsoft.com/office/officeart/2018/2/layout/IconVerticalSolidList"/>
    <dgm:cxn modelId="{BBABA27B-E4D5-403A-948F-739AE8E3BB22}" type="presOf" srcId="{4DC31851-CE65-417C-9176-1C1EE56DB034}" destId="{A4C53AE5-A655-42E4-8E38-328FA920B741}" srcOrd="0" destOrd="0" presId="urn:microsoft.com/office/officeart/2018/2/layout/IconVerticalSolidList"/>
    <dgm:cxn modelId="{36DA589F-BA02-4731-BE48-27844B3AEE8F}" srcId="{03296EE0-7CBA-4176-9320-8FC4C304C2E7}" destId="{586BA7F5-269C-476D-9D0F-1793E630CF98}" srcOrd="0" destOrd="0" parTransId="{E4C50F2A-F2A8-449C-9FBD-4962BA8012AA}" sibTransId="{ED3276BA-C0D9-4A3B-97C8-5998E960FE48}"/>
    <dgm:cxn modelId="{34ED03A0-7F39-44AD-9475-A1601526E4FB}" srcId="{03296EE0-7CBA-4176-9320-8FC4C304C2E7}" destId="{4DC31851-CE65-417C-9176-1C1EE56DB034}" srcOrd="1" destOrd="0" parTransId="{F7F5AA34-EB5B-4359-9A75-F3CD2A6CAA43}" sibTransId="{13A07130-8711-4809-A6C1-80EEB4D6BAA3}"/>
    <dgm:cxn modelId="{81B921D6-9FF8-4B25-8879-2EBE0C48B722}" type="presOf" srcId="{03296EE0-7CBA-4176-9320-8FC4C304C2E7}" destId="{012B1491-D244-40BB-B283-83AF2C768F50}" srcOrd="0" destOrd="0" presId="urn:microsoft.com/office/officeart/2018/2/layout/IconVerticalSolidList"/>
    <dgm:cxn modelId="{F515768A-A407-49B2-812C-9368BD499AE7}" type="presParOf" srcId="{012B1491-D244-40BB-B283-83AF2C768F50}" destId="{58FF01AF-3313-48B5-9098-1E3C34F8EB57}" srcOrd="0" destOrd="0" presId="urn:microsoft.com/office/officeart/2018/2/layout/IconVerticalSolidList"/>
    <dgm:cxn modelId="{3A315322-0E46-4863-BD1F-A98BD09A3F00}" type="presParOf" srcId="{58FF01AF-3313-48B5-9098-1E3C34F8EB57}" destId="{9E35FE3B-B8F0-4ADF-B098-533302F1DCFD}" srcOrd="0" destOrd="0" presId="urn:microsoft.com/office/officeart/2018/2/layout/IconVerticalSolidList"/>
    <dgm:cxn modelId="{06F2ECA6-403F-4D3E-BC65-7410BAC7A0F1}" type="presParOf" srcId="{58FF01AF-3313-48B5-9098-1E3C34F8EB57}" destId="{ADD08D9E-4C2F-4435-821C-F7FF6DE0D742}" srcOrd="1" destOrd="0" presId="urn:microsoft.com/office/officeart/2018/2/layout/IconVerticalSolidList"/>
    <dgm:cxn modelId="{BA31686A-5E07-4C2C-8ABD-EAC438BDA0CC}" type="presParOf" srcId="{58FF01AF-3313-48B5-9098-1E3C34F8EB57}" destId="{42E51A11-A1F7-43E5-9452-77E329E70627}" srcOrd="2" destOrd="0" presId="urn:microsoft.com/office/officeart/2018/2/layout/IconVerticalSolidList"/>
    <dgm:cxn modelId="{0EE80918-0188-47B5-891E-D4759E4B74C8}" type="presParOf" srcId="{58FF01AF-3313-48B5-9098-1E3C34F8EB57}" destId="{25847FB2-D513-4358-9789-58C5187EBC07}" srcOrd="3" destOrd="0" presId="urn:microsoft.com/office/officeart/2018/2/layout/IconVerticalSolidList"/>
    <dgm:cxn modelId="{21463E9C-7242-4067-8877-AADDCE446942}" type="presParOf" srcId="{012B1491-D244-40BB-B283-83AF2C768F50}" destId="{A9EB246A-4000-4381-B859-48C247FA6230}" srcOrd="1" destOrd="0" presId="urn:microsoft.com/office/officeart/2018/2/layout/IconVerticalSolidList"/>
    <dgm:cxn modelId="{C400BAAD-106E-47AC-AB31-72CC97A31610}" type="presParOf" srcId="{012B1491-D244-40BB-B283-83AF2C768F50}" destId="{8411C61B-C022-415D-92D7-A15E7A1194FE}" srcOrd="2" destOrd="0" presId="urn:microsoft.com/office/officeart/2018/2/layout/IconVerticalSolidList"/>
    <dgm:cxn modelId="{F2B3F92A-392A-4F84-8E7D-936ED5CB82C9}" type="presParOf" srcId="{8411C61B-C022-415D-92D7-A15E7A1194FE}" destId="{CB72ED22-827C-4820-AEDB-CFC23EE433BB}" srcOrd="0" destOrd="0" presId="urn:microsoft.com/office/officeart/2018/2/layout/IconVerticalSolidList"/>
    <dgm:cxn modelId="{09FC8FA6-21CE-4306-9169-4C034D402609}" type="presParOf" srcId="{8411C61B-C022-415D-92D7-A15E7A1194FE}" destId="{3D97098D-F5BC-48AF-810D-38EE1F79267B}" srcOrd="1" destOrd="0" presId="urn:microsoft.com/office/officeart/2018/2/layout/IconVerticalSolidList"/>
    <dgm:cxn modelId="{52174A0B-1BA5-4580-A92F-83A5ADBE6BEE}" type="presParOf" srcId="{8411C61B-C022-415D-92D7-A15E7A1194FE}" destId="{48080CAB-7039-4AA0-B17E-63515BF7BF76}" srcOrd="2" destOrd="0" presId="urn:microsoft.com/office/officeart/2018/2/layout/IconVerticalSolidList"/>
    <dgm:cxn modelId="{E5C326D7-99CC-462D-BD38-9EDB4A9B5237}" type="presParOf" srcId="{8411C61B-C022-415D-92D7-A15E7A1194FE}" destId="{A4C53AE5-A655-42E4-8E38-328FA920B741}" srcOrd="3" destOrd="0" presId="urn:microsoft.com/office/officeart/2018/2/layout/IconVerticalSoli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16305DF-C5C4-427A-89DA-6D0E35239D86}"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DFAA2285-0832-4B80-91B1-765523098105}">
      <dgm:prSet/>
      <dgm:spPr/>
      <dgm:t>
        <a:bodyPr/>
        <a:lstStyle/>
        <a:p>
          <a:r>
            <a:rPr lang="en-US"/>
            <a:t>Although speech-to-text conversion machines aim at providing benefits for the deaf or people who can't speak, it is difficult to review, retrieve and reuse speech transcripts.</a:t>
          </a:r>
        </a:p>
      </dgm:t>
    </dgm:pt>
    <dgm:pt modelId="{3A65480B-2D8A-4D3A-B9B6-89635389D568}" cxnId="{0A65AECE-57ED-420A-BBA3-0D6FDB0EF40B}" type="parTrans">
      <dgm:prSet/>
      <dgm:spPr/>
      <dgm:t>
        <a:bodyPr/>
        <a:lstStyle/>
        <a:p>
          <a:endParaRPr lang="en-US"/>
        </a:p>
      </dgm:t>
    </dgm:pt>
    <dgm:pt modelId="{76548D31-F5A2-4345-9336-6FE94ED714B5}" cxnId="{0A65AECE-57ED-420A-BBA3-0D6FDB0EF40B}" type="sibTrans">
      <dgm:prSet/>
      <dgm:spPr/>
      <dgm:t>
        <a:bodyPr/>
        <a:lstStyle/>
        <a:p>
          <a:endParaRPr lang="en-US"/>
        </a:p>
      </dgm:t>
    </dgm:pt>
    <dgm:pt modelId="{248B2DE1-7F94-4E03-A120-FE0F433014A1}">
      <dgm:prSet/>
      <dgm:spPr/>
      <dgm:t>
        <a:bodyPr/>
        <a:lstStyle/>
        <a:p>
          <a:r>
            <a:rPr lang="en-US"/>
            <a:t>So, when the speech to text conversion module is combined with the summarization, the application further increase in educational fields as well.</a:t>
          </a:r>
        </a:p>
      </dgm:t>
    </dgm:pt>
    <dgm:pt modelId="{6D1E0E35-47FE-43C8-9264-59324902C0C5}" cxnId="{BB450011-E6E4-4DFE-B48E-0268F36B9D47}" type="parTrans">
      <dgm:prSet/>
      <dgm:spPr/>
      <dgm:t>
        <a:bodyPr/>
        <a:lstStyle/>
        <a:p>
          <a:endParaRPr lang="en-US"/>
        </a:p>
      </dgm:t>
    </dgm:pt>
    <dgm:pt modelId="{DB6887AF-BBF2-4EA5-AF06-FF13B60036C2}" cxnId="{BB450011-E6E4-4DFE-B48E-0268F36B9D47}" type="sibTrans">
      <dgm:prSet/>
      <dgm:spPr/>
      <dgm:t>
        <a:bodyPr/>
        <a:lstStyle/>
        <a:p>
          <a:endParaRPr lang="en-US"/>
        </a:p>
      </dgm:t>
    </dgm:pt>
    <dgm:pt modelId="{B998F6E6-B505-41ED-8B2E-0296286E055A}">
      <dgm:prSet/>
      <dgm:spPr/>
      <dgm:t>
        <a:bodyPr/>
        <a:lstStyle/>
        <a:p>
          <a:r>
            <a:rPr lang="en-US"/>
            <a:t>This chapter discussed the need for speech summarization, various issues in the summarization of a spoken document, supervised, and unsupervised summarization algorithms</a:t>
          </a:r>
        </a:p>
      </dgm:t>
    </dgm:pt>
    <dgm:pt modelId="{642D1F43-F0EC-44A2-9B0F-F8F9A3F8B8DC}" cxnId="{321AF30E-9819-49BE-8FA7-52A7F42CFBE5}" type="parTrans">
      <dgm:prSet/>
      <dgm:spPr/>
      <dgm:t>
        <a:bodyPr/>
        <a:lstStyle/>
        <a:p>
          <a:endParaRPr lang="en-US"/>
        </a:p>
      </dgm:t>
    </dgm:pt>
    <dgm:pt modelId="{3A5CD18F-0A5F-4D0D-B71F-612A7523F055}" cxnId="{321AF30E-9819-49BE-8FA7-52A7F42CFBE5}" type="sibTrans">
      <dgm:prSet/>
      <dgm:spPr/>
      <dgm:t>
        <a:bodyPr/>
        <a:lstStyle/>
        <a:p>
          <a:endParaRPr lang="en-US"/>
        </a:p>
      </dgm:t>
    </dgm:pt>
    <dgm:pt modelId="{4B08CD76-EE40-4468-8850-C81D35DB4A0A}" type="pres">
      <dgm:prSet presAssocID="{E16305DF-C5C4-427A-89DA-6D0E35239D86}" presName="linear" presStyleCnt="0">
        <dgm:presLayoutVars>
          <dgm:animLvl val="lvl"/>
          <dgm:resizeHandles val="exact"/>
        </dgm:presLayoutVars>
      </dgm:prSet>
      <dgm:spPr/>
    </dgm:pt>
    <dgm:pt modelId="{6C2164F5-098E-4242-BA59-F3D65B1A41CE}" type="pres">
      <dgm:prSet presAssocID="{DFAA2285-0832-4B80-91B1-765523098105}" presName="parentText" presStyleLbl="node1" presStyleIdx="0" presStyleCnt="3">
        <dgm:presLayoutVars>
          <dgm:chMax val="0"/>
          <dgm:bulletEnabled val="1"/>
        </dgm:presLayoutVars>
      </dgm:prSet>
      <dgm:spPr/>
    </dgm:pt>
    <dgm:pt modelId="{D91DA2BF-F757-4766-83FB-D19008E3DA6F}" type="pres">
      <dgm:prSet presAssocID="{76548D31-F5A2-4345-9336-6FE94ED714B5}" presName="spacer" presStyleCnt="0"/>
      <dgm:spPr/>
    </dgm:pt>
    <dgm:pt modelId="{147BEE52-4F77-4182-99AF-E3A0D142EADF}" type="pres">
      <dgm:prSet presAssocID="{248B2DE1-7F94-4E03-A120-FE0F433014A1}" presName="parentText" presStyleLbl="node1" presStyleIdx="1" presStyleCnt="3">
        <dgm:presLayoutVars>
          <dgm:chMax val="0"/>
          <dgm:bulletEnabled val="1"/>
        </dgm:presLayoutVars>
      </dgm:prSet>
      <dgm:spPr/>
    </dgm:pt>
    <dgm:pt modelId="{5CBBBA4A-0B2E-42BF-B41F-C098E30AFA6A}" type="pres">
      <dgm:prSet presAssocID="{DB6887AF-BBF2-4EA5-AF06-FF13B60036C2}" presName="spacer" presStyleCnt="0"/>
      <dgm:spPr/>
    </dgm:pt>
    <dgm:pt modelId="{44861274-438D-46B1-AF76-E805631D3DB4}" type="pres">
      <dgm:prSet presAssocID="{B998F6E6-B505-41ED-8B2E-0296286E055A}" presName="parentText" presStyleLbl="node1" presStyleIdx="2" presStyleCnt="3">
        <dgm:presLayoutVars>
          <dgm:chMax val="0"/>
          <dgm:bulletEnabled val="1"/>
        </dgm:presLayoutVars>
      </dgm:prSet>
      <dgm:spPr/>
    </dgm:pt>
  </dgm:ptLst>
  <dgm:cxnLst>
    <dgm:cxn modelId="{321AF30E-9819-49BE-8FA7-52A7F42CFBE5}" srcId="{E16305DF-C5C4-427A-89DA-6D0E35239D86}" destId="{B998F6E6-B505-41ED-8B2E-0296286E055A}" srcOrd="2" destOrd="0" parTransId="{642D1F43-F0EC-44A2-9B0F-F8F9A3F8B8DC}" sibTransId="{3A5CD18F-0A5F-4D0D-B71F-612A7523F055}"/>
    <dgm:cxn modelId="{BB450011-E6E4-4DFE-B48E-0268F36B9D47}" srcId="{E16305DF-C5C4-427A-89DA-6D0E35239D86}" destId="{248B2DE1-7F94-4E03-A120-FE0F433014A1}" srcOrd="1" destOrd="0" parTransId="{6D1E0E35-47FE-43C8-9264-59324902C0C5}" sibTransId="{DB6887AF-BBF2-4EA5-AF06-FF13B60036C2}"/>
    <dgm:cxn modelId="{4F8EF52A-A093-47F0-97B6-4DD39D0D1916}" type="presOf" srcId="{DFAA2285-0832-4B80-91B1-765523098105}" destId="{6C2164F5-098E-4242-BA59-F3D65B1A41CE}" srcOrd="0" destOrd="0" presId="urn:microsoft.com/office/officeart/2005/8/layout/vList2"/>
    <dgm:cxn modelId="{CCBCB936-B89D-4955-AE05-04142FFA087F}" type="presOf" srcId="{E16305DF-C5C4-427A-89DA-6D0E35239D86}" destId="{4B08CD76-EE40-4468-8850-C81D35DB4A0A}" srcOrd="0" destOrd="0" presId="urn:microsoft.com/office/officeart/2005/8/layout/vList2"/>
    <dgm:cxn modelId="{5E87FF88-88F5-4FAF-B550-6E4C385F6C2B}" type="presOf" srcId="{B998F6E6-B505-41ED-8B2E-0296286E055A}" destId="{44861274-438D-46B1-AF76-E805631D3DB4}" srcOrd="0" destOrd="0" presId="urn:microsoft.com/office/officeart/2005/8/layout/vList2"/>
    <dgm:cxn modelId="{B17CE593-FFA6-4463-9F77-283E040062ED}" type="presOf" srcId="{248B2DE1-7F94-4E03-A120-FE0F433014A1}" destId="{147BEE52-4F77-4182-99AF-E3A0D142EADF}" srcOrd="0" destOrd="0" presId="urn:microsoft.com/office/officeart/2005/8/layout/vList2"/>
    <dgm:cxn modelId="{0A65AECE-57ED-420A-BBA3-0D6FDB0EF40B}" srcId="{E16305DF-C5C4-427A-89DA-6D0E35239D86}" destId="{DFAA2285-0832-4B80-91B1-765523098105}" srcOrd="0" destOrd="0" parTransId="{3A65480B-2D8A-4D3A-B9B6-89635389D568}" sibTransId="{76548D31-F5A2-4345-9336-6FE94ED714B5}"/>
    <dgm:cxn modelId="{E59B3DFE-C109-4DB1-801F-0C2FD5861D49}" type="presParOf" srcId="{4B08CD76-EE40-4468-8850-C81D35DB4A0A}" destId="{6C2164F5-098E-4242-BA59-F3D65B1A41CE}" srcOrd="0" destOrd="0" presId="urn:microsoft.com/office/officeart/2005/8/layout/vList2"/>
    <dgm:cxn modelId="{C4AA2443-69CA-486A-A86D-7A6DD7B51FE2}" type="presParOf" srcId="{4B08CD76-EE40-4468-8850-C81D35DB4A0A}" destId="{D91DA2BF-F757-4766-83FB-D19008E3DA6F}" srcOrd="1" destOrd="0" presId="urn:microsoft.com/office/officeart/2005/8/layout/vList2"/>
    <dgm:cxn modelId="{C72D7F5D-3C32-43FA-9296-7EA4FB955DC0}" type="presParOf" srcId="{4B08CD76-EE40-4468-8850-C81D35DB4A0A}" destId="{147BEE52-4F77-4182-99AF-E3A0D142EADF}" srcOrd="2" destOrd="0" presId="urn:microsoft.com/office/officeart/2005/8/layout/vList2"/>
    <dgm:cxn modelId="{187E465B-46BD-47B0-BB65-5279A8D13D74}" type="presParOf" srcId="{4B08CD76-EE40-4468-8850-C81D35DB4A0A}" destId="{5CBBBA4A-0B2E-42BF-B41F-C098E30AFA6A}" srcOrd="3" destOrd="0" presId="urn:microsoft.com/office/officeart/2005/8/layout/vList2"/>
    <dgm:cxn modelId="{F3CDF6F6-F646-4E25-8AE2-E18E9E9BA169}" type="presParOf" srcId="{4B08CD76-EE40-4468-8850-C81D35DB4A0A}" destId="{44861274-438D-46B1-AF76-E805631D3DB4}" srcOrd="4"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2DB5648-D1E6-43C4-BADE-DE78B914AEE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ABFA113E-1B47-4A6C-8893-2D360371A587}">
      <dgm:prSet/>
      <dgm:spPr/>
      <dgm:t>
        <a:bodyPr/>
        <a:lstStyle/>
        <a:p>
          <a:pPr>
            <a:lnSpc>
              <a:spcPct val="100000"/>
            </a:lnSpc>
          </a:pPr>
          <a:r>
            <a:rPr lang="en-US"/>
            <a:t>Accuracy will become better and better</a:t>
          </a:r>
        </a:p>
      </dgm:t>
    </dgm:pt>
    <dgm:pt modelId="{D20B2E0E-41AC-4E8B-A732-6B763194D64F}" cxnId="{DFB33498-1099-4349-AF60-79F1F97802CC}" type="parTrans">
      <dgm:prSet/>
      <dgm:spPr/>
      <dgm:t>
        <a:bodyPr/>
        <a:lstStyle/>
        <a:p>
          <a:endParaRPr lang="en-US"/>
        </a:p>
      </dgm:t>
    </dgm:pt>
    <dgm:pt modelId="{B141D458-6B2A-49BD-BEBE-98879867ACDF}" cxnId="{DFB33498-1099-4349-AF60-79F1F97802CC}" type="sibTrans">
      <dgm:prSet/>
      <dgm:spPr/>
      <dgm:t>
        <a:bodyPr/>
        <a:lstStyle/>
        <a:p>
          <a:endParaRPr lang="en-US"/>
        </a:p>
      </dgm:t>
    </dgm:pt>
    <dgm:pt modelId="{961470AB-1E6A-452F-A01D-0554CC7D5C86}">
      <dgm:prSet/>
      <dgm:spPr/>
      <dgm:t>
        <a:bodyPr/>
        <a:lstStyle/>
        <a:p>
          <a:pPr>
            <a:lnSpc>
              <a:spcPct val="100000"/>
            </a:lnSpc>
          </a:pPr>
          <a:r>
            <a:rPr lang="en-US"/>
            <a:t>Dictation speech recognition will gradually become accepted</a:t>
          </a:r>
        </a:p>
      </dgm:t>
    </dgm:pt>
    <dgm:pt modelId="{B0E8BFEE-9CCA-4708-B2AD-59A1C6A4A374}" cxnId="{E8C79B07-6882-4FAA-8058-7F1AC190A79E}" type="parTrans">
      <dgm:prSet/>
      <dgm:spPr/>
      <dgm:t>
        <a:bodyPr/>
        <a:lstStyle/>
        <a:p>
          <a:endParaRPr lang="en-US"/>
        </a:p>
      </dgm:t>
    </dgm:pt>
    <dgm:pt modelId="{1D100805-DCA4-4C58-92EB-A217CFC8AF02}" cxnId="{E8C79B07-6882-4FAA-8058-7F1AC190A79E}" type="sibTrans">
      <dgm:prSet/>
      <dgm:spPr/>
      <dgm:t>
        <a:bodyPr/>
        <a:lstStyle/>
        <a:p>
          <a:endParaRPr lang="en-US"/>
        </a:p>
      </dgm:t>
    </dgm:pt>
    <dgm:pt modelId="{4A1CBB89-6EC0-44B7-A8A2-7CCDD02A23FF}">
      <dgm:prSet/>
      <dgm:spPr/>
      <dgm:t>
        <a:bodyPr/>
        <a:lstStyle/>
        <a:p>
          <a:pPr>
            <a:lnSpc>
              <a:spcPct val="100000"/>
            </a:lnSpc>
          </a:pPr>
          <a:r>
            <a:rPr lang="en-US"/>
            <a:t>Greater use will  be made of "intelligent systems" which will attempt to guess what the speaker intended to say, rather than what was actually said, as people often misspeak and make unintentional mistakes.</a:t>
          </a:r>
        </a:p>
      </dgm:t>
    </dgm:pt>
    <dgm:pt modelId="{1EBAAAC0-23AE-4EC0-BC33-90E4B6F5BC60}" cxnId="{350E7FA3-8F38-4D2B-A7C3-EAD80D6BF83D}" type="parTrans">
      <dgm:prSet/>
      <dgm:spPr/>
      <dgm:t>
        <a:bodyPr/>
        <a:lstStyle/>
        <a:p>
          <a:endParaRPr lang="en-US"/>
        </a:p>
      </dgm:t>
    </dgm:pt>
    <dgm:pt modelId="{DB9A1A35-513F-47D4-A43A-981711474683}" cxnId="{350E7FA3-8F38-4D2B-A7C3-EAD80D6BF83D}" type="sibTrans">
      <dgm:prSet/>
      <dgm:spPr/>
      <dgm:t>
        <a:bodyPr/>
        <a:lstStyle/>
        <a:p>
          <a:endParaRPr lang="en-US"/>
        </a:p>
      </dgm:t>
    </dgm:pt>
    <dgm:pt modelId="{E5BDDD2A-F986-4274-83D2-D18B448A3336}">
      <dgm:prSet/>
      <dgm:spPr/>
      <dgm:t>
        <a:bodyPr/>
        <a:lstStyle/>
        <a:p>
          <a:pPr>
            <a:lnSpc>
              <a:spcPct val="100000"/>
            </a:lnSpc>
          </a:pPr>
          <a:r>
            <a:rPr lang="en-US"/>
            <a:t>Microphone and sound systems will be designed to adapt more quickly to changing background noise levels, different environments, with better recognition of extraneous material to be discarded</a:t>
          </a:r>
        </a:p>
      </dgm:t>
    </dgm:pt>
    <dgm:pt modelId="{E463773A-3F72-48D5-B3FD-5BBF5F7B69B5}" cxnId="{6AC1B298-FF52-4AE0-B487-B0812D24FA0A}" type="parTrans">
      <dgm:prSet/>
      <dgm:spPr/>
      <dgm:t>
        <a:bodyPr/>
        <a:lstStyle/>
        <a:p>
          <a:endParaRPr lang="en-US"/>
        </a:p>
      </dgm:t>
    </dgm:pt>
    <dgm:pt modelId="{C1C100D6-6981-46E2-95C4-8C06AF61F040}" cxnId="{6AC1B298-FF52-4AE0-B487-B0812D24FA0A}" type="sibTrans">
      <dgm:prSet/>
      <dgm:spPr/>
      <dgm:t>
        <a:bodyPr/>
        <a:lstStyle/>
        <a:p>
          <a:endParaRPr lang="en-US"/>
        </a:p>
      </dgm:t>
    </dgm:pt>
    <dgm:pt modelId="{72035721-56AA-4296-BD94-C421F214D432}" type="pres">
      <dgm:prSet presAssocID="{F2DB5648-D1E6-43C4-BADE-DE78B914AEEF}" presName="root" presStyleCnt="0">
        <dgm:presLayoutVars>
          <dgm:dir/>
          <dgm:resizeHandles val="exact"/>
        </dgm:presLayoutVars>
      </dgm:prSet>
      <dgm:spPr/>
    </dgm:pt>
    <dgm:pt modelId="{FE05A1CE-6D8E-4C4D-BC88-15A13721E589}" type="pres">
      <dgm:prSet presAssocID="{ABFA113E-1B47-4A6C-8893-2D360371A587}" presName="compNode" presStyleCnt="0"/>
      <dgm:spPr/>
    </dgm:pt>
    <dgm:pt modelId="{9BDD7850-1EB0-41A4-AEB9-8F025CEBFAA4}" type="pres">
      <dgm:prSet presAssocID="{ABFA113E-1B47-4A6C-8893-2D360371A587}" presName="bgRect" presStyleLbl="bgShp" presStyleIdx="0" presStyleCnt="4"/>
      <dgm:spPr/>
    </dgm:pt>
    <dgm:pt modelId="{E2B0A310-3520-44D9-8104-B58DFCC58061}" type="pres">
      <dgm:prSet presAssocID="{ABFA113E-1B47-4A6C-8893-2D360371A58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pt>
    <dgm:pt modelId="{85BF846C-AADC-4AD3-AEC0-813018DD1F8A}" type="pres">
      <dgm:prSet presAssocID="{ABFA113E-1B47-4A6C-8893-2D360371A587}" presName="spaceRect" presStyleCnt="0"/>
      <dgm:spPr/>
    </dgm:pt>
    <dgm:pt modelId="{218E1A4B-6782-45A5-97E0-58D69D0DDBAD}" type="pres">
      <dgm:prSet presAssocID="{ABFA113E-1B47-4A6C-8893-2D360371A587}" presName="parTx" presStyleLbl="revTx" presStyleIdx="0" presStyleCnt="4">
        <dgm:presLayoutVars>
          <dgm:chMax val="0"/>
          <dgm:chPref val="0"/>
        </dgm:presLayoutVars>
      </dgm:prSet>
      <dgm:spPr/>
    </dgm:pt>
    <dgm:pt modelId="{756BE337-3638-4060-8C8C-3C36B4DBA0A2}" type="pres">
      <dgm:prSet presAssocID="{B141D458-6B2A-49BD-BEBE-98879867ACDF}" presName="sibTrans" presStyleCnt="0"/>
      <dgm:spPr/>
    </dgm:pt>
    <dgm:pt modelId="{D098F2A8-F85A-4A4E-AB88-48A6EF5A27AD}" type="pres">
      <dgm:prSet presAssocID="{961470AB-1E6A-452F-A01D-0554CC7D5C86}" presName="compNode" presStyleCnt="0"/>
      <dgm:spPr/>
    </dgm:pt>
    <dgm:pt modelId="{6FA321B4-9485-4617-9381-84A833138DA1}" type="pres">
      <dgm:prSet presAssocID="{961470AB-1E6A-452F-A01D-0554CC7D5C86}" presName="bgRect" presStyleLbl="bgShp" presStyleIdx="1" presStyleCnt="4"/>
      <dgm:spPr/>
    </dgm:pt>
    <dgm:pt modelId="{53504082-4F03-4477-9315-57906E07D344}" type="pres">
      <dgm:prSet presAssocID="{961470AB-1E6A-452F-A01D-0554CC7D5C8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pt>
    <dgm:pt modelId="{F5EA601E-2AC3-4181-930E-260B678EE050}" type="pres">
      <dgm:prSet presAssocID="{961470AB-1E6A-452F-A01D-0554CC7D5C86}" presName="spaceRect" presStyleCnt="0"/>
      <dgm:spPr/>
    </dgm:pt>
    <dgm:pt modelId="{9DE88DFF-D590-4DAC-AB94-A8CF0F8C9DC7}" type="pres">
      <dgm:prSet presAssocID="{961470AB-1E6A-452F-A01D-0554CC7D5C86}" presName="parTx" presStyleLbl="revTx" presStyleIdx="1" presStyleCnt="4">
        <dgm:presLayoutVars>
          <dgm:chMax val="0"/>
          <dgm:chPref val="0"/>
        </dgm:presLayoutVars>
      </dgm:prSet>
      <dgm:spPr/>
    </dgm:pt>
    <dgm:pt modelId="{094DD944-8D11-4CB7-9BA1-7601C316A0A0}" type="pres">
      <dgm:prSet presAssocID="{1D100805-DCA4-4C58-92EB-A217CFC8AF02}" presName="sibTrans" presStyleCnt="0"/>
      <dgm:spPr/>
    </dgm:pt>
    <dgm:pt modelId="{72CF4EE8-EC51-4FF8-811B-6F26A97B95CF}" type="pres">
      <dgm:prSet presAssocID="{4A1CBB89-6EC0-44B7-A8A2-7CCDD02A23FF}" presName="compNode" presStyleCnt="0"/>
      <dgm:spPr/>
    </dgm:pt>
    <dgm:pt modelId="{DEA391EF-C029-49C2-A4A2-292DB85FB923}" type="pres">
      <dgm:prSet presAssocID="{4A1CBB89-6EC0-44B7-A8A2-7CCDD02A23FF}" presName="bgRect" presStyleLbl="bgShp" presStyleIdx="2" presStyleCnt="4"/>
      <dgm:spPr/>
    </dgm:pt>
    <dgm:pt modelId="{484CB33E-5959-4CD9-B351-E3E05FF9A668}" type="pres">
      <dgm:prSet presAssocID="{4A1CBB89-6EC0-44B7-A8A2-7CCDD02A23F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pt>
    <dgm:pt modelId="{C730D911-8034-45BF-9CBB-0D8C2FE79F15}" type="pres">
      <dgm:prSet presAssocID="{4A1CBB89-6EC0-44B7-A8A2-7CCDD02A23FF}" presName="spaceRect" presStyleCnt="0"/>
      <dgm:spPr/>
    </dgm:pt>
    <dgm:pt modelId="{027983F7-7891-48AE-A88B-197E23F52C71}" type="pres">
      <dgm:prSet presAssocID="{4A1CBB89-6EC0-44B7-A8A2-7CCDD02A23FF}" presName="parTx" presStyleLbl="revTx" presStyleIdx="2" presStyleCnt="4">
        <dgm:presLayoutVars>
          <dgm:chMax val="0"/>
          <dgm:chPref val="0"/>
        </dgm:presLayoutVars>
      </dgm:prSet>
      <dgm:spPr/>
    </dgm:pt>
    <dgm:pt modelId="{E96E7CB9-B653-4E5C-A2E5-949DBB608083}" type="pres">
      <dgm:prSet presAssocID="{DB9A1A35-513F-47D4-A43A-981711474683}" presName="sibTrans" presStyleCnt="0"/>
      <dgm:spPr/>
    </dgm:pt>
    <dgm:pt modelId="{09B23FCD-4747-4FC9-B705-2E0256B71CB7}" type="pres">
      <dgm:prSet presAssocID="{E5BDDD2A-F986-4274-83D2-D18B448A3336}" presName="compNode" presStyleCnt="0"/>
      <dgm:spPr/>
    </dgm:pt>
    <dgm:pt modelId="{A995C741-2CCC-4B07-BF70-209542A8A4D7}" type="pres">
      <dgm:prSet presAssocID="{E5BDDD2A-F986-4274-83D2-D18B448A3336}" presName="bgRect" presStyleLbl="bgShp" presStyleIdx="3" presStyleCnt="4"/>
      <dgm:spPr/>
    </dgm:pt>
    <dgm:pt modelId="{2512A547-B020-41AB-8809-E9309849AB6C}" type="pres">
      <dgm:prSet presAssocID="{E5BDDD2A-F986-4274-83D2-D18B448A333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pt>
    <dgm:pt modelId="{594E0412-F824-4BA6-B35C-09EA2A255ABC}" type="pres">
      <dgm:prSet presAssocID="{E5BDDD2A-F986-4274-83D2-D18B448A3336}" presName="spaceRect" presStyleCnt="0"/>
      <dgm:spPr/>
    </dgm:pt>
    <dgm:pt modelId="{91213535-4ECD-491D-93E5-262153B915DD}" type="pres">
      <dgm:prSet presAssocID="{E5BDDD2A-F986-4274-83D2-D18B448A3336}" presName="parTx" presStyleLbl="revTx" presStyleIdx="3" presStyleCnt="4">
        <dgm:presLayoutVars>
          <dgm:chMax val="0"/>
          <dgm:chPref val="0"/>
        </dgm:presLayoutVars>
      </dgm:prSet>
      <dgm:spPr/>
    </dgm:pt>
  </dgm:ptLst>
  <dgm:cxnLst>
    <dgm:cxn modelId="{E8C79B07-6882-4FAA-8058-7F1AC190A79E}" srcId="{F2DB5648-D1E6-43C4-BADE-DE78B914AEEF}" destId="{961470AB-1E6A-452F-A01D-0554CC7D5C86}" srcOrd="1" destOrd="0" parTransId="{B0E8BFEE-9CCA-4708-B2AD-59A1C6A4A374}" sibTransId="{1D100805-DCA4-4C58-92EB-A217CFC8AF02}"/>
    <dgm:cxn modelId="{3B2BF95D-CFB7-4529-97FB-6C7EA9112DE4}" type="presOf" srcId="{ABFA113E-1B47-4A6C-8893-2D360371A587}" destId="{218E1A4B-6782-45A5-97E0-58D69D0DDBAD}" srcOrd="0" destOrd="0" presId="urn:microsoft.com/office/officeart/2018/2/layout/IconVerticalSolidList"/>
    <dgm:cxn modelId="{6A39B169-8B13-4E23-9B99-BF2C0C25749D}" type="presOf" srcId="{F2DB5648-D1E6-43C4-BADE-DE78B914AEEF}" destId="{72035721-56AA-4296-BD94-C421F214D432}" srcOrd="0" destOrd="0" presId="urn:microsoft.com/office/officeart/2018/2/layout/IconVerticalSolidList"/>
    <dgm:cxn modelId="{9D06CB94-AE81-4852-B6E3-B8AE236F3E95}" type="presOf" srcId="{961470AB-1E6A-452F-A01D-0554CC7D5C86}" destId="{9DE88DFF-D590-4DAC-AB94-A8CF0F8C9DC7}" srcOrd="0" destOrd="0" presId="urn:microsoft.com/office/officeart/2018/2/layout/IconVerticalSolidList"/>
    <dgm:cxn modelId="{DFB33498-1099-4349-AF60-79F1F97802CC}" srcId="{F2DB5648-D1E6-43C4-BADE-DE78B914AEEF}" destId="{ABFA113E-1B47-4A6C-8893-2D360371A587}" srcOrd="0" destOrd="0" parTransId="{D20B2E0E-41AC-4E8B-A732-6B763194D64F}" sibTransId="{B141D458-6B2A-49BD-BEBE-98879867ACDF}"/>
    <dgm:cxn modelId="{6AC1B298-FF52-4AE0-B487-B0812D24FA0A}" srcId="{F2DB5648-D1E6-43C4-BADE-DE78B914AEEF}" destId="{E5BDDD2A-F986-4274-83D2-D18B448A3336}" srcOrd="3" destOrd="0" parTransId="{E463773A-3F72-48D5-B3FD-5BBF5F7B69B5}" sibTransId="{C1C100D6-6981-46E2-95C4-8C06AF61F040}"/>
    <dgm:cxn modelId="{CF5DBC99-223A-4BB4-B4AA-193F50B9447B}" type="presOf" srcId="{E5BDDD2A-F986-4274-83D2-D18B448A3336}" destId="{91213535-4ECD-491D-93E5-262153B915DD}" srcOrd="0" destOrd="0" presId="urn:microsoft.com/office/officeart/2018/2/layout/IconVerticalSolidList"/>
    <dgm:cxn modelId="{350E7FA3-8F38-4D2B-A7C3-EAD80D6BF83D}" srcId="{F2DB5648-D1E6-43C4-BADE-DE78B914AEEF}" destId="{4A1CBB89-6EC0-44B7-A8A2-7CCDD02A23FF}" srcOrd="2" destOrd="0" parTransId="{1EBAAAC0-23AE-4EC0-BC33-90E4B6F5BC60}" sibTransId="{DB9A1A35-513F-47D4-A43A-981711474683}"/>
    <dgm:cxn modelId="{092A36D7-98CD-41CE-B178-89D04D45B7F7}" type="presOf" srcId="{4A1CBB89-6EC0-44B7-A8A2-7CCDD02A23FF}" destId="{027983F7-7891-48AE-A88B-197E23F52C71}" srcOrd="0" destOrd="0" presId="urn:microsoft.com/office/officeart/2018/2/layout/IconVerticalSolidList"/>
    <dgm:cxn modelId="{11B0418E-34E1-42EF-8EAD-1CD421E1B174}" type="presParOf" srcId="{72035721-56AA-4296-BD94-C421F214D432}" destId="{FE05A1CE-6D8E-4C4D-BC88-15A13721E589}" srcOrd="0" destOrd="0" presId="urn:microsoft.com/office/officeart/2018/2/layout/IconVerticalSolidList"/>
    <dgm:cxn modelId="{0AD7D106-F834-4892-B4EC-63118A4B0B2E}" type="presParOf" srcId="{FE05A1CE-6D8E-4C4D-BC88-15A13721E589}" destId="{9BDD7850-1EB0-41A4-AEB9-8F025CEBFAA4}" srcOrd="0" destOrd="0" presId="urn:microsoft.com/office/officeart/2018/2/layout/IconVerticalSolidList"/>
    <dgm:cxn modelId="{A79C041C-6A05-4379-91B4-44D79BC535EB}" type="presParOf" srcId="{FE05A1CE-6D8E-4C4D-BC88-15A13721E589}" destId="{E2B0A310-3520-44D9-8104-B58DFCC58061}" srcOrd="1" destOrd="0" presId="urn:microsoft.com/office/officeart/2018/2/layout/IconVerticalSolidList"/>
    <dgm:cxn modelId="{67C6D7B3-1D75-423E-A935-4AEFDD206AC5}" type="presParOf" srcId="{FE05A1CE-6D8E-4C4D-BC88-15A13721E589}" destId="{85BF846C-AADC-4AD3-AEC0-813018DD1F8A}" srcOrd="2" destOrd="0" presId="urn:microsoft.com/office/officeart/2018/2/layout/IconVerticalSolidList"/>
    <dgm:cxn modelId="{D1F008CD-F5F4-4938-BC4A-28ADC6367611}" type="presParOf" srcId="{FE05A1CE-6D8E-4C4D-BC88-15A13721E589}" destId="{218E1A4B-6782-45A5-97E0-58D69D0DDBAD}" srcOrd="3" destOrd="0" presId="urn:microsoft.com/office/officeart/2018/2/layout/IconVerticalSolidList"/>
    <dgm:cxn modelId="{55E496A1-D045-4238-B08D-6D04833AC68E}" type="presParOf" srcId="{72035721-56AA-4296-BD94-C421F214D432}" destId="{756BE337-3638-4060-8C8C-3C36B4DBA0A2}" srcOrd="1" destOrd="0" presId="urn:microsoft.com/office/officeart/2018/2/layout/IconVerticalSolidList"/>
    <dgm:cxn modelId="{6A1825D5-A5A1-4253-B999-1365848F9483}" type="presParOf" srcId="{72035721-56AA-4296-BD94-C421F214D432}" destId="{D098F2A8-F85A-4A4E-AB88-48A6EF5A27AD}" srcOrd="2" destOrd="0" presId="urn:microsoft.com/office/officeart/2018/2/layout/IconVerticalSolidList"/>
    <dgm:cxn modelId="{B50BE60D-06BA-440E-AD99-D96654B139C5}" type="presParOf" srcId="{D098F2A8-F85A-4A4E-AB88-48A6EF5A27AD}" destId="{6FA321B4-9485-4617-9381-84A833138DA1}" srcOrd="0" destOrd="0" presId="urn:microsoft.com/office/officeart/2018/2/layout/IconVerticalSolidList"/>
    <dgm:cxn modelId="{6226BD38-A114-410C-805C-98D3D0A2A2C5}" type="presParOf" srcId="{D098F2A8-F85A-4A4E-AB88-48A6EF5A27AD}" destId="{53504082-4F03-4477-9315-57906E07D344}" srcOrd="1" destOrd="0" presId="urn:microsoft.com/office/officeart/2018/2/layout/IconVerticalSolidList"/>
    <dgm:cxn modelId="{22BDE43F-F232-4530-AB78-58E01C5E4E1B}" type="presParOf" srcId="{D098F2A8-F85A-4A4E-AB88-48A6EF5A27AD}" destId="{F5EA601E-2AC3-4181-930E-260B678EE050}" srcOrd="2" destOrd="0" presId="urn:microsoft.com/office/officeart/2018/2/layout/IconVerticalSolidList"/>
    <dgm:cxn modelId="{C17E254F-BFB5-4E17-88EA-BD9F3C64D572}" type="presParOf" srcId="{D098F2A8-F85A-4A4E-AB88-48A6EF5A27AD}" destId="{9DE88DFF-D590-4DAC-AB94-A8CF0F8C9DC7}" srcOrd="3" destOrd="0" presId="urn:microsoft.com/office/officeart/2018/2/layout/IconVerticalSolidList"/>
    <dgm:cxn modelId="{06CBDDB4-476C-4DB1-86A5-FCD2A3CE048C}" type="presParOf" srcId="{72035721-56AA-4296-BD94-C421F214D432}" destId="{094DD944-8D11-4CB7-9BA1-7601C316A0A0}" srcOrd="3" destOrd="0" presId="urn:microsoft.com/office/officeart/2018/2/layout/IconVerticalSolidList"/>
    <dgm:cxn modelId="{49DBF1AA-5B4B-4907-A928-D1772DD940A3}" type="presParOf" srcId="{72035721-56AA-4296-BD94-C421F214D432}" destId="{72CF4EE8-EC51-4FF8-811B-6F26A97B95CF}" srcOrd="4" destOrd="0" presId="urn:microsoft.com/office/officeart/2018/2/layout/IconVerticalSolidList"/>
    <dgm:cxn modelId="{1794C155-1857-489E-95F1-F620D749D5B0}" type="presParOf" srcId="{72CF4EE8-EC51-4FF8-811B-6F26A97B95CF}" destId="{DEA391EF-C029-49C2-A4A2-292DB85FB923}" srcOrd="0" destOrd="0" presId="urn:microsoft.com/office/officeart/2018/2/layout/IconVerticalSolidList"/>
    <dgm:cxn modelId="{40765E17-E470-44BA-9E16-E89B9FD47C50}" type="presParOf" srcId="{72CF4EE8-EC51-4FF8-811B-6F26A97B95CF}" destId="{484CB33E-5959-4CD9-B351-E3E05FF9A668}" srcOrd="1" destOrd="0" presId="urn:microsoft.com/office/officeart/2018/2/layout/IconVerticalSolidList"/>
    <dgm:cxn modelId="{45D84FB3-01C0-4B1A-8E99-7CC11971707C}" type="presParOf" srcId="{72CF4EE8-EC51-4FF8-811B-6F26A97B95CF}" destId="{C730D911-8034-45BF-9CBB-0D8C2FE79F15}" srcOrd="2" destOrd="0" presId="urn:microsoft.com/office/officeart/2018/2/layout/IconVerticalSolidList"/>
    <dgm:cxn modelId="{4ADD0188-8AC6-4739-81AB-43AD11B5F35D}" type="presParOf" srcId="{72CF4EE8-EC51-4FF8-811B-6F26A97B95CF}" destId="{027983F7-7891-48AE-A88B-197E23F52C71}" srcOrd="3" destOrd="0" presId="urn:microsoft.com/office/officeart/2018/2/layout/IconVerticalSolidList"/>
    <dgm:cxn modelId="{E4F6FCAF-18E3-4DF3-A4A1-6629C0650FD9}" type="presParOf" srcId="{72035721-56AA-4296-BD94-C421F214D432}" destId="{E96E7CB9-B653-4E5C-A2E5-949DBB608083}" srcOrd="5" destOrd="0" presId="urn:microsoft.com/office/officeart/2018/2/layout/IconVerticalSolidList"/>
    <dgm:cxn modelId="{6F0A8B22-DDBE-42F6-9AC9-432A5A6F547A}" type="presParOf" srcId="{72035721-56AA-4296-BD94-C421F214D432}" destId="{09B23FCD-4747-4FC9-B705-2E0256B71CB7}" srcOrd="6" destOrd="0" presId="urn:microsoft.com/office/officeart/2018/2/layout/IconVerticalSolidList"/>
    <dgm:cxn modelId="{0AFFA487-0B5D-4A5D-8CD3-7D81083C1802}" type="presParOf" srcId="{09B23FCD-4747-4FC9-B705-2E0256B71CB7}" destId="{A995C741-2CCC-4B07-BF70-209542A8A4D7}" srcOrd="0" destOrd="0" presId="urn:microsoft.com/office/officeart/2018/2/layout/IconVerticalSolidList"/>
    <dgm:cxn modelId="{007C3DDD-29B7-468F-8CAF-F4EC8669A45B}" type="presParOf" srcId="{09B23FCD-4747-4FC9-B705-2E0256B71CB7}" destId="{2512A547-B020-41AB-8809-E9309849AB6C}" srcOrd="1" destOrd="0" presId="urn:microsoft.com/office/officeart/2018/2/layout/IconVerticalSolidList"/>
    <dgm:cxn modelId="{C308603D-E5B2-405E-9B3B-8997CEF847BF}" type="presParOf" srcId="{09B23FCD-4747-4FC9-B705-2E0256B71CB7}" destId="{594E0412-F824-4BA6-B35C-09EA2A255ABC}" srcOrd="2" destOrd="0" presId="urn:microsoft.com/office/officeart/2018/2/layout/IconVerticalSolidList"/>
    <dgm:cxn modelId="{4EA5C660-1CC4-479B-BFB2-3AA48B5165C8}" type="presParOf" srcId="{09B23FCD-4747-4FC9-B705-2E0256B71CB7}" destId="{91213535-4ECD-491D-93E5-262153B915DD}" srcOrd="3" destOrd="0" presId="urn:microsoft.com/office/officeart/2018/2/layout/IconVerticalSoli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9601197" cy="2874883"/>
        <a:chOff x="0" y="0"/>
        <a:chExt cx="9601197" cy="2874883"/>
      </a:xfrm>
    </dsp:grpSpPr>
    <dsp:sp modelId="{011E9B61-FE39-4E3B-8EB1-C85F205BAD96}">
      <dsp:nvSpPr>
        <dsp:cNvPr id="3" name="Rectangles 2"/>
        <dsp:cNvSpPr/>
      </dsp:nvSpPr>
      <dsp:spPr bwMode="white">
        <a:xfrm>
          <a:off x="63289" y="3591"/>
          <a:ext cx="2208088" cy="1324853"/>
        </a:xfrm>
        <a:prstGeom prst="rect">
          <a:avLst/>
        </a:prstGeom>
      </dsp:spPr>
      <dsp:style>
        <a:lnRef idx="2">
          <a:schemeClr val="lt1"/>
        </a:lnRef>
        <a:fillRef idx="1">
          <a:schemeClr val="accent2">
            <a:hueOff val="0"/>
            <a:satOff val="0"/>
            <a:lumOff val="0"/>
            <a:alpha val="100000"/>
          </a:schemeClr>
        </a:fillRef>
        <a:effectRef idx="0">
          <a:scrgbClr r="0" g="0" b="0"/>
        </a:effectRef>
        <a:fontRef idx="minor">
          <a:schemeClr val="lt1"/>
        </a:fontRef>
      </dsp:style>
      <dsp:txBody>
        <a:bodyPr lIns="114300" tIns="114300" rIns="114300" bIns="114300" anchor="ctr"/>
        <a:lstStyle>
          <a:lvl1pPr algn="ctr">
            <a:defRPr sz="3000"/>
          </a:lvl1pPr>
          <a:lvl2pPr marL="228600" indent="-228600" algn="ctr">
            <a:defRPr sz="2300"/>
          </a:lvl2pPr>
          <a:lvl3pPr marL="457200" indent="-228600" algn="ctr">
            <a:defRPr sz="2300"/>
          </a:lvl3pPr>
          <a:lvl4pPr marL="685800" indent="-228600" algn="ctr">
            <a:defRPr sz="2300"/>
          </a:lvl4pPr>
          <a:lvl5pPr marL="914400" indent="-228600" algn="ctr">
            <a:defRPr sz="2300"/>
          </a:lvl5pPr>
          <a:lvl6pPr marL="1143000" indent="-228600" algn="ctr">
            <a:defRPr sz="2300"/>
          </a:lvl6pPr>
          <a:lvl7pPr marL="1371600" indent="-228600" algn="ctr">
            <a:defRPr sz="2300"/>
          </a:lvl7pPr>
          <a:lvl8pPr marL="1600200" indent="-228600" algn="ctr">
            <a:defRPr sz="2300"/>
          </a:lvl8pPr>
          <a:lvl9pPr marL="1828800" indent="-228600" algn="ctr">
            <a:defRPr sz="2300"/>
          </a:lvl9pPr>
        </a:lstStyle>
        <a:p>
          <a:pPr lvl="0">
            <a:lnSpc>
              <a:spcPct val="100000"/>
            </a:lnSpc>
            <a:spcBef>
              <a:spcPct val="0"/>
            </a:spcBef>
            <a:spcAft>
              <a:spcPct val="35000"/>
            </a:spcAft>
          </a:pPr>
          <a:r>
            <a:rPr lang="en-US" dirty="0"/>
            <a:t>Introduction</a:t>
          </a:r>
        </a:p>
      </dsp:txBody>
      <dsp:txXfrm>
        <a:off x="63289" y="3591"/>
        <a:ext cx="2208088" cy="1324853"/>
      </dsp:txXfrm>
    </dsp:sp>
    <dsp:sp modelId="{FFFC7301-A9E4-4CE4-AC32-FFB65A0FB87E}">
      <dsp:nvSpPr>
        <dsp:cNvPr id="4" name="Rectangles 3"/>
        <dsp:cNvSpPr/>
      </dsp:nvSpPr>
      <dsp:spPr bwMode="white">
        <a:xfrm>
          <a:off x="2492186" y="3591"/>
          <a:ext cx="2208088" cy="1324853"/>
        </a:xfrm>
        <a:prstGeom prst="rect">
          <a:avLst/>
        </a:prstGeom>
      </dsp:spPr>
      <dsp:style>
        <a:lnRef idx="2">
          <a:schemeClr val="lt1"/>
        </a:lnRef>
        <a:fillRef idx="1">
          <a:schemeClr val="accent2">
            <a:hueOff val="480000"/>
            <a:satOff val="-503"/>
            <a:lumOff val="392"/>
            <a:alpha val="100000"/>
          </a:schemeClr>
        </a:fillRef>
        <a:effectRef idx="0">
          <a:scrgbClr r="0" g="0" b="0"/>
        </a:effectRef>
        <a:fontRef idx="minor">
          <a:schemeClr val="lt1"/>
        </a:fontRef>
      </dsp:style>
      <dsp:txBody>
        <a:bodyPr lIns="114300" tIns="114300" rIns="114300" bIns="114300" anchor="ctr"/>
        <a:lstStyle>
          <a:lvl1pPr algn="ctr">
            <a:defRPr sz="3000"/>
          </a:lvl1pPr>
          <a:lvl2pPr marL="228600" indent="-228600" algn="ctr">
            <a:defRPr sz="2300"/>
          </a:lvl2pPr>
          <a:lvl3pPr marL="457200" indent="-228600" algn="ctr">
            <a:defRPr sz="2300"/>
          </a:lvl3pPr>
          <a:lvl4pPr marL="685800" indent="-228600" algn="ctr">
            <a:defRPr sz="2300"/>
          </a:lvl4pPr>
          <a:lvl5pPr marL="914400" indent="-228600" algn="ctr">
            <a:defRPr sz="2300"/>
          </a:lvl5pPr>
          <a:lvl6pPr marL="1143000" indent="-228600" algn="ctr">
            <a:defRPr sz="2300"/>
          </a:lvl6pPr>
          <a:lvl7pPr marL="1371600" indent="-228600" algn="ctr">
            <a:defRPr sz="2300"/>
          </a:lvl7pPr>
          <a:lvl8pPr marL="1600200" indent="-228600" algn="ctr">
            <a:defRPr sz="2300"/>
          </a:lvl8pPr>
          <a:lvl9pPr marL="1828800" indent="-228600" algn="ctr">
            <a:defRPr sz="2300"/>
          </a:lvl9pPr>
        </a:lstStyle>
        <a:p>
          <a:pPr lvl="0">
            <a:lnSpc>
              <a:spcPct val="100000"/>
            </a:lnSpc>
            <a:spcBef>
              <a:spcPct val="0"/>
            </a:spcBef>
            <a:spcAft>
              <a:spcPct val="35000"/>
            </a:spcAft>
          </a:pPr>
          <a:r>
            <a:rPr lang="en-US" dirty="0"/>
            <a:t>Problem formulation</a:t>
          </a:r>
        </a:p>
      </dsp:txBody>
      <dsp:txXfrm>
        <a:off x="2492186" y="3591"/>
        <a:ext cx="2208088" cy="1324853"/>
      </dsp:txXfrm>
    </dsp:sp>
    <dsp:sp modelId="{0297454E-FE5E-4C5E-B59C-5B1948A872B8}">
      <dsp:nvSpPr>
        <dsp:cNvPr id="5" name="Rectangles 4"/>
        <dsp:cNvSpPr/>
      </dsp:nvSpPr>
      <dsp:spPr bwMode="white">
        <a:xfrm>
          <a:off x="4921082" y="3591"/>
          <a:ext cx="2208088" cy="1324853"/>
        </a:xfrm>
        <a:prstGeom prst="rect">
          <a:avLst/>
        </a:prstGeom>
      </dsp:spPr>
      <dsp:style>
        <a:lnRef idx="2">
          <a:schemeClr val="lt1"/>
        </a:lnRef>
        <a:fillRef idx="1">
          <a:schemeClr val="accent2">
            <a:hueOff val="960000"/>
            <a:satOff val="-1007"/>
            <a:lumOff val="784"/>
            <a:alpha val="100000"/>
          </a:schemeClr>
        </a:fillRef>
        <a:effectRef idx="0">
          <a:scrgbClr r="0" g="0" b="0"/>
        </a:effectRef>
        <a:fontRef idx="minor">
          <a:schemeClr val="lt1"/>
        </a:fontRef>
      </dsp:style>
      <dsp:txBody>
        <a:bodyPr lIns="114300" tIns="114300" rIns="114300" bIns="114300" anchor="ctr"/>
        <a:lstStyle>
          <a:lvl1pPr algn="ctr">
            <a:defRPr sz="3000"/>
          </a:lvl1pPr>
          <a:lvl2pPr marL="228600" indent="-228600" algn="ctr">
            <a:defRPr sz="2300"/>
          </a:lvl2pPr>
          <a:lvl3pPr marL="457200" indent="-228600" algn="ctr">
            <a:defRPr sz="2300"/>
          </a:lvl3pPr>
          <a:lvl4pPr marL="685800" indent="-228600" algn="ctr">
            <a:defRPr sz="2300"/>
          </a:lvl4pPr>
          <a:lvl5pPr marL="914400" indent="-228600" algn="ctr">
            <a:defRPr sz="2300"/>
          </a:lvl5pPr>
          <a:lvl6pPr marL="1143000" indent="-228600" algn="ctr">
            <a:defRPr sz="2300"/>
          </a:lvl6pPr>
          <a:lvl7pPr marL="1371600" indent="-228600" algn="ctr">
            <a:defRPr sz="2300"/>
          </a:lvl7pPr>
          <a:lvl8pPr marL="1600200" indent="-228600" algn="ctr">
            <a:defRPr sz="2300"/>
          </a:lvl8pPr>
          <a:lvl9pPr marL="1828800" indent="-228600" algn="ctr">
            <a:defRPr sz="2300"/>
          </a:lvl9pPr>
        </a:lstStyle>
        <a:p>
          <a:pPr lvl="0">
            <a:lnSpc>
              <a:spcPct val="100000"/>
            </a:lnSpc>
            <a:spcBef>
              <a:spcPct val="0"/>
            </a:spcBef>
            <a:spcAft>
              <a:spcPct val="35000"/>
            </a:spcAft>
          </a:pPr>
          <a:r>
            <a:rPr lang="en-US" dirty="0"/>
            <a:t>Objectives of work </a:t>
          </a:r>
        </a:p>
      </dsp:txBody>
      <dsp:txXfrm>
        <a:off x="4921082" y="3591"/>
        <a:ext cx="2208088" cy="1324853"/>
      </dsp:txXfrm>
    </dsp:sp>
    <dsp:sp modelId="{D87523B8-72F7-4868-ADA0-BEFF59EA13C5}">
      <dsp:nvSpPr>
        <dsp:cNvPr id="6" name="Rectangles 5"/>
        <dsp:cNvSpPr/>
      </dsp:nvSpPr>
      <dsp:spPr bwMode="white">
        <a:xfrm>
          <a:off x="7349979" y="3591"/>
          <a:ext cx="2208088" cy="1324853"/>
        </a:xfrm>
        <a:prstGeom prst="rect">
          <a:avLst/>
        </a:prstGeom>
      </dsp:spPr>
      <dsp:style>
        <a:lnRef idx="2">
          <a:schemeClr val="lt1"/>
        </a:lnRef>
        <a:fillRef idx="1">
          <a:schemeClr val="accent2">
            <a:hueOff val="1440000"/>
            <a:satOff val="-1512"/>
            <a:lumOff val="1176"/>
            <a:alpha val="100000"/>
          </a:schemeClr>
        </a:fillRef>
        <a:effectRef idx="0">
          <a:scrgbClr r="0" g="0" b="0"/>
        </a:effectRef>
        <a:fontRef idx="minor">
          <a:schemeClr val="lt1"/>
        </a:fontRef>
      </dsp:style>
      <dsp:txBody>
        <a:bodyPr lIns="114300" tIns="114300" rIns="114300" bIns="114300" anchor="ctr"/>
        <a:lstStyle>
          <a:lvl1pPr algn="ctr">
            <a:defRPr sz="3000"/>
          </a:lvl1pPr>
          <a:lvl2pPr marL="228600" indent="-228600" algn="ctr">
            <a:defRPr sz="2300"/>
          </a:lvl2pPr>
          <a:lvl3pPr marL="457200" indent="-228600" algn="ctr">
            <a:defRPr sz="2300"/>
          </a:lvl3pPr>
          <a:lvl4pPr marL="685800" indent="-228600" algn="ctr">
            <a:defRPr sz="2300"/>
          </a:lvl4pPr>
          <a:lvl5pPr marL="914400" indent="-228600" algn="ctr">
            <a:defRPr sz="2300"/>
          </a:lvl5pPr>
          <a:lvl6pPr marL="1143000" indent="-228600" algn="ctr">
            <a:defRPr sz="2300"/>
          </a:lvl6pPr>
          <a:lvl7pPr marL="1371600" indent="-228600" algn="ctr">
            <a:defRPr sz="2300"/>
          </a:lvl7pPr>
          <a:lvl8pPr marL="1600200" indent="-228600" algn="ctr">
            <a:defRPr sz="2300"/>
          </a:lvl8pPr>
          <a:lvl9pPr marL="1828800" indent="-228600" algn="ctr">
            <a:defRPr sz="2300"/>
          </a:lvl9pPr>
        </a:lstStyle>
        <a:p>
          <a:pPr lvl="0">
            <a:lnSpc>
              <a:spcPct val="100000"/>
            </a:lnSpc>
            <a:spcBef>
              <a:spcPct val="0"/>
            </a:spcBef>
            <a:spcAft>
              <a:spcPct val="35000"/>
            </a:spcAft>
          </a:pPr>
          <a:r>
            <a:rPr lang="en-US" dirty="0"/>
            <a:t>Methodology</a:t>
          </a:r>
        </a:p>
      </dsp:txBody>
      <dsp:txXfrm>
        <a:off x="7349979" y="3591"/>
        <a:ext cx="2208088" cy="1324853"/>
      </dsp:txXfrm>
    </dsp:sp>
    <dsp:sp modelId="{7D49453F-16D2-41BA-A198-F930E83247D4}">
      <dsp:nvSpPr>
        <dsp:cNvPr id="7" name="Rectangles 6"/>
        <dsp:cNvSpPr/>
      </dsp:nvSpPr>
      <dsp:spPr bwMode="white">
        <a:xfrm>
          <a:off x="63289" y="1546439"/>
          <a:ext cx="2208088" cy="1324853"/>
        </a:xfrm>
        <a:prstGeom prst="rect">
          <a:avLst/>
        </a:prstGeom>
      </dsp:spPr>
      <dsp:style>
        <a:lnRef idx="2">
          <a:schemeClr val="lt1"/>
        </a:lnRef>
        <a:fillRef idx="1">
          <a:schemeClr val="accent2">
            <a:hueOff val="1920000"/>
            <a:satOff val="-2016"/>
            <a:lumOff val="1569"/>
            <a:alpha val="100000"/>
          </a:schemeClr>
        </a:fillRef>
        <a:effectRef idx="0">
          <a:scrgbClr r="0" g="0" b="0"/>
        </a:effectRef>
        <a:fontRef idx="minor">
          <a:schemeClr val="lt1"/>
        </a:fontRef>
      </dsp:style>
      <dsp:txBody>
        <a:bodyPr lIns="114300" tIns="114300" rIns="114300" bIns="114300" anchor="ctr"/>
        <a:lstStyle>
          <a:lvl1pPr algn="ctr">
            <a:defRPr sz="3000"/>
          </a:lvl1pPr>
          <a:lvl2pPr marL="228600" indent="-228600" algn="ctr">
            <a:defRPr sz="2300"/>
          </a:lvl2pPr>
          <a:lvl3pPr marL="457200" indent="-228600" algn="ctr">
            <a:defRPr sz="2300"/>
          </a:lvl3pPr>
          <a:lvl4pPr marL="685800" indent="-228600" algn="ctr">
            <a:defRPr sz="2300"/>
          </a:lvl4pPr>
          <a:lvl5pPr marL="914400" indent="-228600" algn="ctr">
            <a:defRPr sz="2300"/>
          </a:lvl5pPr>
          <a:lvl6pPr marL="1143000" indent="-228600" algn="ctr">
            <a:defRPr sz="2300"/>
          </a:lvl6pPr>
          <a:lvl7pPr marL="1371600" indent="-228600" algn="ctr">
            <a:defRPr sz="2300"/>
          </a:lvl7pPr>
          <a:lvl8pPr marL="1600200" indent="-228600" algn="ctr">
            <a:defRPr sz="2300"/>
          </a:lvl8pPr>
          <a:lvl9pPr marL="1828800" indent="-228600" algn="ctr">
            <a:defRPr sz="2300"/>
          </a:lvl9pPr>
        </a:lstStyle>
        <a:p>
          <a:pPr lvl="0">
            <a:lnSpc>
              <a:spcPct val="100000"/>
            </a:lnSpc>
            <a:spcBef>
              <a:spcPct val="0"/>
            </a:spcBef>
            <a:spcAft>
              <a:spcPct val="35000"/>
            </a:spcAft>
          </a:pPr>
          <a:r>
            <a:rPr lang="en-US" dirty="0">
              <a:latin typeface="Garamond" panose="02020404030301010803"/>
            </a:rPr>
            <a:t>Performance</a:t>
          </a:r>
          <a:endParaRPr lang="en-US" dirty="0"/>
        </a:p>
      </dsp:txBody>
      <dsp:txXfrm>
        <a:off x="63289" y="1546439"/>
        <a:ext cx="2208088" cy="1324853"/>
      </dsp:txXfrm>
    </dsp:sp>
    <dsp:sp modelId="{5DE7A979-B622-4353-9E80-390C0D2FA7CB}">
      <dsp:nvSpPr>
        <dsp:cNvPr id="8" name="Rectangles 7"/>
        <dsp:cNvSpPr/>
      </dsp:nvSpPr>
      <dsp:spPr bwMode="white">
        <a:xfrm>
          <a:off x="2492186" y="1546439"/>
          <a:ext cx="2208088" cy="1324853"/>
        </a:xfrm>
        <a:prstGeom prst="rect">
          <a:avLst/>
        </a:prstGeom>
      </dsp:spPr>
      <dsp:style>
        <a:lnRef idx="2">
          <a:schemeClr val="lt1"/>
        </a:lnRef>
        <a:fillRef idx="1">
          <a:schemeClr val="accent2">
            <a:hueOff val="2400000"/>
            <a:satOff val="-2520"/>
            <a:lumOff val="1961"/>
            <a:alpha val="100000"/>
          </a:schemeClr>
        </a:fillRef>
        <a:effectRef idx="0">
          <a:scrgbClr r="0" g="0" b="0"/>
        </a:effectRef>
        <a:fontRef idx="minor">
          <a:schemeClr val="lt1"/>
        </a:fontRef>
      </dsp:style>
      <dsp:txBody>
        <a:bodyPr lIns="114300" tIns="114300" rIns="114300" bIns="114300" anchor="ctr"/>
        <a:lstStyle>
          <a:lvl1pPr algn="ctr">
            <a:defRPr sz="3000"/>
          </a:lvl1pPr>
          <a:lvl2pPr marL="228600" indent="-228600" algn="ctr">
            <a:defRPr sz="2300"/>
          </a:lvl2pPr>
          <a:lvl3pPr marL="457200" indent="-228600" algn="ctr">
            <a:defRPr sz="2300"/>
          </a:lvl3pPr>
          <a:lvl4pPr marL="685800" indent="-228600" algn="ctr">
            <a:defRPr sz="2300"/>
          </a:lvl4pPr>
          <a:lvl5pPr marL="914400" indent="-228600" algn="ctr">
            <a:defRPr sz="2300"/>
          </a:lvl5pPr>
          <a:lvl6pPr marL="1143000" indent="-228600" algn="ctr">
            <a:defRPr sz="2300"/>
          </a:lvl6pPr>
          <a:lvl7pPr marL="1371600" indent="-228600" algn="ctr">
            <a:defRPr sz="2300"/>
          </a:lvl7pPr>
          <a:lvl8pPr marL="1600200" indent="-228600" algn="ctr">
            <a:defRPr sz="2300"/>
          </a:lvl8pPr>
          <a:lvl9pPr marL="1828800" indent="-228600" algn="ctr">
            <a:defRPr sz="2300"/>
          </a:lvl9pPr>
        </a:lstStyle>
        <a:p>
          <a:pPr lvl="0">
            <a:lnSpc>
              <a:spcPct val="100000"/>
            </a:lnSpc>
            <a:spcBef>
              <a:spcPct val="0"/>
            </a:spcBef>
            <a:spcAft>
              <a:spcPct val="35000"/>
            </a:spcAft>
          </a:pPr>
          <a:r>
            <a:rPr lang="en-US" dirty="0"/>
            <a:t>Conclusion</a:t>
          </a:r>
        </a:p>
      </dsp:txBody>
      <dsp:txXfrm>
        <a:off x="2492186" y="1546439"/>
        <a:ext cx="2208088" cy="1324853"/>
      </dsp:txXfrm>
    </dsp:sp>
    <dsp:sp modelId="{F2B8547A-2853-42A6-A96D-3181C5F0FEE9}">
      <dsp:nvSpPr>
        <dsp:cNvPr id="9" name="Rectangles 8"/>
        <dsp:cNvSpPr/>
      </dsp:nvSpPr>
      <dsp:spPr bwMode="white">
        <a:xfrm>
          <a:off x="4921082" y="1546439"/>
          <a:ext cx="2208088" cy="1324853"/>
        </a:xfrm>
        <a:prstGeom prst="rect">
          <a:avLst/>
        </a:prstGeom>
      </dsp:spPr>
      <dsp:style>
        <a:lnRef idx="2">
          <a:schemeClr val="lt1"/>
        </a:lnRef>
        <a:fillRef idx="1">
          <a:schemeClr val="accent2">
            <a:hueOff val="2880000"/>
            <a:satOff val="-3024"/>
            <a:lumOff val="2353"/>
            <a:alpha val="100000"/>
          </a:schemeClr>
        </a:fillRef>
        <a:effectRef idx="0">
          <a:scrgbClr r="0" g="0" b="0"/>
        </a:effectRef>
        <a:fontRef idx="minor">
          <a:schemeClr val="lt1"/>
        </a:fontRef>
      </dsp:style>
      <dsp:txBody>
        <a:bodyPr lIns="114300" tIns="114300" rIns="114300" bIns="114300" anchor="ctr"/>
        <a:lstStyle>
          <a:lvl1pPr algn="ctr">
            <a:defRPr sz="3000"/>
          </a:lvl1pPr>
          <a:lvl2pPr marL="228600" indent="-228600" algn="ctr">
            <a:defRPr sz="2300"/>
          </a:lvl2pPr>
          <a:lvl3pPr marL="457200" indent="-228600" algn="ctr">
            <a:defRPr sz="2300"/>
          </a:lvl3pPr>
          <a:lvl4pPr marL="685800" indent="-228600" algn="ctr">
            <a:defRPr sz="2300"/>
          </a:lvl4pPr>
          <a:lvl5pPr marL="914400" indent="-228600" algn="ctr">
            <a:defRPr sz="2300"/>
          </a:lvl5pPr>
          <a:lvl6pPr marL="1143000" indent="-228600" algn="ctr">
            <a:defRPr sz="2300"/>
          </a:lvl6pPr>
          <a:lvl7pPr marL="1371600" indent="-228600" algn="ctr">
            <a:defRPr sz="2300"/>
          </a:lvl7pPr>
          <a:lvl8pPr marL="1600200" indent="-228600" algn="ctr">
            <a:defRPr sz="2300"/>
          </a:lvl8pPr>
          <a:lvl9pPr marL="1828800" indent="-228600" algn="ctr">
            <a:defRPr sz="2300"/>
          </a:lvl9pPr>
        </a:lstStyle>
        <a:p>
          <a:pPr lvl="0">
            <a:lnSpc>
              <a:spcPct val="100000"/>
            </a:lnSpc>
            <a:spcBef>
              <a:spcPct val="0"/>
            </a:spcBef>
            <a:spcAft>
              <a:spcPct val="35000"/>
            </a:spcAft>
          </a:pPr>
          <a:r>
            <a:rPr lang="en-US" dirty="0"/>
            <a:t>Future Scope</a:t>
          </a:r>
        </a:p>
      </dsp:txBody>
      <dsp:txXfrm>
        <a:off x="4921082" y="1546439"/>
        <a:ext cx="2208088" cy="1324853"/>
      </dsp:txXfrm>
    </dsp:sp>
    <dsp:sp modelId="{3339DD58-65FB-4F1E-98A4-BA1C8F43DBCA}">
      <dsp:nvSpPr>
        <dsp:cNvPr id="10" name="Rectangles 9"/>
        <dsp:cNvSpPr/>
      </dsp:nvSpPr>
      <dsp:spPr bwMode="white">
        <a:xfrm>
          <a:off x="7349979" y="1546439"/>
          <a:ext cx="2208088" cy="1324853"/>
        </a:xfrm>
        <a:prstGeom prst="rect">
          <a:avLst/>
        </a:prstGeom>
      </dsp:spPr>
      <dsp:style>
        <a:lnRef idx="2">
          <a:schemeClr val="lt1"/>
        </a:lnRef>
        <a:fillRef idx="1">
          <a:schemeClr val="accent2">
            <a:hueOff val="3360000"/>
            <a:satOff val="-3528"/>
            <a:lumOff val="2745"/>
            <a:alpha val="100000"/>
          </a:schemeClr>
        </a:fillRef>
        <a:effectRef idx="0">
          <a:scrgbClr r="0" g="0" b="0"/>
        </a:effectRef>
        <a:fontRef idx="minor">
          <a:schemeClr val="lt1"/>
        </a:fontRef>
      </dsp:style>
      <dsp:txBody>
        <a:bodyPr lIns="114300" tIns="114300" rIns="114300" bIns="114300" anchor="ctr"/>
        <a:lstStyle>
          <a:lvl1pPr algn="ctr">
            <a:defRPr sz="3000"/>
          </a:lvl1pPr>
          <a:lvl2pPr marL="228600" indent="-228600" algn="ctr">
            <a:defRPr sz="2300"/>
          </a:lvl2pPr>
          <a:lvl3pPr marL="457200" indent="-228600" algn="ctr">
            <a:defRPr sz="2300"/>
          </a:lvl3pPr>
          <a:lvl4pPr marL="685800" indent="-228600" algn="ctr">
            <a:defRPr sz="2300"/>
          </a:lvl4pPr>
          <a:lvl5pPr marL="914400" indent="-228600" algn="ctr">
            <a:defRPr sz="2300"/>
          </a:lvl5pPr>
          <a:lvl6pPr marL="1143000" indent="-228600" algn="ctr">
            <a:defRPr sz="2300"/>
          </a:lvl6pPr>
          <a:lvl7pPr marL="1371600" indent="-228600" algn="ctr">
            <a:defRPr sz="2300"/>
          </a:lvl7pPr>
          <a:lvl8pPr marL="1600200" indent="-228600" algn="ctr">
            <a:defRPr sz="2300"/>
          </a:lvl8pPr>
          <a:lvl9pPr marL="1828800" indent="-228600" algn="ctr">
            <a:defRPr sz="2300"/>
          </a:lvl9pPr>
        </a:lstStyle>
        <a:p>
          <a:pPr lvl="0">
            <a:lnSpc>
              <a:spcPct val="100000"/>
            </a:lnSpc>
            <a:spcBef>
              <a:spcPct val="0"/>
            </a:spcBef>
            <a:spcAft>
              <a:spcPct val="35000"/>
            </a:spcAft>
          </a:pPr>
          <a:r>
            <a:rPr lang="en-US" dirty="0"/>
            <a:t>References</a:t>
          </a:r>
        </a:p>
      </dsp:txBody>
      <dsp:txXfrm>
        <a:off x="7349979" y="1546439"/>
        <a:ext cx="2208088" cy="1324853"/>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9601197" cy="2874883"/>
        <a:chOff x="0" y="0"/>
        <a:chExt cx="9601197" cy="2874883"/>
      </a:xfrm>
    </dsp:grpSpPr>
    <dsp:sp modelId="{D2C741E1-17C9-45B2-9E8F-EB29F3C98570}">
      <dsp:nvSpPr>
        <dsp:cNvPr id="3" name="Rectangles 2"/>
        <dsp:cNvSpPr/>
      </dsp:nvSpPr>
      <dsp:spPr bwMode="white">
        <a:xfrm>
          <a:off x="63289" y="3591"/>
          <a:ext cx="2208088" cy="1324853"/>
        </a:xfrm>
        <a:prstGeom prst="rect">
          <a:avLst/>
        </a:prstGeom>
      </dsp:spPr>
      <dsp:style>
        <a:lnRef idx="2">
          <a:schemeClr val="lt1"/>
        </a:lnRef>
        <a:fillRef idx="1">
          <a:schemeClr val="accent5">
            <a:hueOff val="0"/>
            <a:satOff val="0"/>
            <a:lumOff val="0"/>
            <a:alpha val="100000"/>
          </a:schemeClr>
        </a:fillRef>
        <a:effectRef idx="0">
          <a:scrgbClr r="0" g="0" b="0"/>
        </a:effectRef>
        <a:fontRef idx="minor">
          <a:schemeClr val="lt1"/>
        </a:fontRef>
      </dsp:style>
      <dsp:txBody>
        <a:bodyPr lIns="91439" tIns="91439" rIns="91439" bIns="91439" anchor="ctr"/>
        <a:lstStyle>
          <a:lvl1pPr algn="ctr">
            <a:defRPr sz="2400"/>
          </a:lvl1pPr>
          <a:lvl2pPr marL="171450" indent="-171450" algn="ctr">
            <a:defRPr sz="1800"/>
          </a:lvl2pPr>
          <a:lvl3pPr marL="342900" indent="-171450" algn="ctr">
            <a:defRPr sz="1800"/>
          </a:lvl3pPr>
          <a:lvl4pPr marL="514350" indent="-171450" algn="ctr">
            <a:defRPr sz="1800"/>
          </a:lvl4pPr>
          <a:lvl5pPr marL="685800" indent="-171450" algn="ctr">
            <a:defRPr sz="1800"/>
          </a:lvl5pPr>
          <a:lvl6pPr marL="857250" indent="-171450" algn="ctr">
            <a:defRPr sz="1800"/>
          </a:lvl6pPr>
          <a:lvl7pPr marL="1028700" indent="-171450" algn="ctr">
            <a:defRPr sz="1800"/>
          </a:lvl7pPr>
          <a:lvl8pPr marL="1200150" indent="-171450" algn="ctr">
            <a:defRPr sz="1800"/>
          </a:lvl8pPr>
          <a:lvl9pPr marL="1371600" indent="-171450" algn="ctr">
            <a:defRPr sz="1800"/>
          </a:lvl9pPr>
        </a:lstStyle>
        <a:p>
          <a:pPr lvl="0">
            <a:lnSpc>
              <a:spcPct val="100000"/>
            </a:lnSpc>
            <a:spcBef>
              <a:spcPct val="0"/>
            </a:spcBef>
            <a:spcAft>
              <a:spcPct val="35000"/>
            </a:spcAft>
          </a:pPr>
          <a:r>
            <a:rPr lang="en-US"/>
            <a:t>In Car Systems</a:t>
          </a:r>
        </a:p>
      </dsp:txBody>
      <dsp:txXfrm>
        <a:off x="63289" y="3591"/>
        <a:ext cx="2208088" cy="1324853"/>
      </dsp:txXfrm>
    </dsp:sp>
    <dsp:sp modelId="{4E05E22D-1D07-41B8-BEF7-0CD30BF1A9A6}">
      <dsp:nvSpPr>
        <dsp:cNvPr id="4" name="Rectangles 3"/>
        <dsp:cNvSpPr/>
      </dsp:nvSpPr>
      <dsp:spPr bwMode="white">
        <a:xfrm>
          <a:off x="2492186" y="3591"/>
          <a:ext cx="2208088" cy="1324853"/>
        </a:xfrm>
        <a:prstGeom prst="rect">
          <a:avLst/>
        </a:prstGeom>
      </dsp:spPr>
      <dsp:style>
        <a:lnRef idx="2">
          <a:schemeClr val="lt1"/>
        </a:lnRef>
        <a:fillRef idx="1">
          <a:schemeClr val="accent5">
            <a:hueOff val="192000"/>
            <a:satOff val="78"/>
            <a:lumOff val="1098"/>
            <a:alpha val="100000"/>
          </a:schemeClr>
        </a:fillRef>
        <a:effectRef idx="0">
          <a:scrgbClr r="0" g="0" b="0"/>
        </a:effectRef>
        <a:fontRef idx="minor">
          <a:schemeClr val="lt1"/>
        </a:fontRef>
      </dsp:style>
      <dsp:txBody>
        <a:bodyPr lIns="91439" tIns="91439" rIns="91439" bIns="91439" anchor="ctr"/>
        <a:lstStyle>
          <a:lvl1pPr algn="ctr">
            <a:defRPr sz="2400"/>
          </a:lvl1pPr>
          <a:lvl2pPr marL="171450" indent="-171450" algn="ctr">
            <a:defRPr sz="1800"/>
          </a:lvl2pPr>
          <a:lvl3pPr marL="342900" indent="-171450" algn="ctr">
            <a:defRPr sz="1800"/>
          </a:lvl3pPr>
          <a:lvl4pPr marL="514350" indent="-171450" algn="ctr">
            <a:defRPr sz="1800"/>
          </a:lvl4pPr>
          <a:lvl5pPr marL="685800" indent="-171450" algn="ctr">
            <a:defRPr sz="1800"/>
          </a:lvl5pPr>
          <a:lvl6pPr marL="857250" indent="-171450" algn="ctr">
            <a:defRPr sz="1800"/>
          </a:lvl6pPr>
          <a:lvl7pPr marL="1028700" indent="-171450" algn="ctr">
            <a:defRPr sz="1800"/>
          </a:lvl7pPr>
          <a:lvl8pPr marL="1200150" indent="-171450" algn="ctr">
            <a:defRPr sz="1800"/>
          </a:lvl8pPr>
          <a:lvl9pPr marL="1371600" indent="-171450" algn="ctr">
            <a:defRPr sz="1800"/>
          </a:lvl9pPr>
        </a:lstStyle>
        <a:p>
          <a:pPr lvl="0">
            <a:lnSpc>
              <a:spcPct val="100000"/>
            </a:lnSpc>
            <a:spcBef>
              <a:spcPct val="0"/>
            </a:spcBef>
            <a:spcAft>
              <a:spcPct val="35000"/>
            </a:spcAft>
          </a:pPr>
          <a:r>
            <a:rPr lang="en-US"/>
            <a:t>Health Care</a:t>
          </a:r>
        </a:p>
      </dsp:txBody>
      <dsp:txXfrm>
        <a:off x="2492186" y="3591"/>
        <a:ext cx="2208088" cy="1324853"/>
      </dsp:txXfrm>
    </dsp:sp>
    <dsp:sp modelId="{D66A3694-C65E-4BF3-96BD-F25F4326AE8F}">
      <dsp:nvSpPr>
        <dsp:cNvPr id="5" name="Rectangles 4"/>
        <dsp:cNvSpPr/>
      </dsp:nvSpPr>
      <dsp:spPr bwMode="white">
        <a:xfrm>
          <a:off x="4921082" y="3591"/>
          <a:ext cx="2208088" cy="1324853"/>
        </a:xfrm>
        <a:prstGeom prst="rect">
          <a:avLst/>
        </a:prstGeom>
      </dsp:spPr>
      <dsp:style>
        <a:lnRef idx="2">
          <a:schemeClr val="lt1"/>
        </a:lnRef>
        <a:fillRef idx="1">
          <a:schemeClr val="accent5">
            <a:hueOff val="384000"/>
            <a:satOff val="157"/>
            <a:lumOff val="2196"/>
            <a:alpha val="100000"/>
          </a:schemeClr>
        </a:fillRef>
        <a:effectRef idx="0">
          <a:scrgbClr r="0" g="0" b="0"/>
        </a:effectRef>
        <a:fontRef idx="minor">
          <a:schemeClr val="lt1"/>
        </a:fontRef>
      </dsp:style>
      <dsp:txBody>
        <a:bodyPr lIns="91439" tIns="91439" rIns="91439" bIns="91439" anchor="ctr"/>
        <a:lstStyle>
          <a:lvl1pPr algn="ctr">
            <a:defRPr sz="2400"/>
          </a:lvl1pPr>
          <a:lvl2pPr marL="171450" indent="-171450" algn="ctr">
            <a:defRPr sz="1800"/>
          </a:lvl2pPr>
          <a:lvl3pPr marL="342900" indent="-171450" algn="ctr">
            <a:defRPr sz="1800"/>
          </a:lvl3pPr>
          <a:lvl4pPr marL="514350" indent="-171450" algn="ctr">
            <a:defRPr sz="1800"/>
          </a:lvl4pPr>
          <a:lvl5pPr marL="685800" indent="-171450" algn="ctr">
            <a:defRPr sz="1800"/>
          </a:lvl5pPr>
          <a:lvl6pPr marL="857250" indent="-171450" algn="ctr">
            <a:defRPr sz="1800"/>
          </a:lvl6pPr>
          <a:lvl7pPr marL="1028700" indent="-171450" algn="ctr">
            <a:defRPr sz="1800"/>
          </a:lvl7pPr>
          <a:lvl8pPr marL="1200150" indent="-171450" algn="ctr">
            <a:defRPr sz="1800"/>
          </a:lvl8pPr>
          <a:lvl9pPr marL="1371600" indent="-171450" algn="ctr">
            <a:defRPr sz="1800"/>
          </a:lvl9pPr>
        </a:lstStyle>
        <a:p>
          <a:pPr lvl="0">
            <a:lnSpc>
              <a:spcPct val="100000"/>
            </a:lnSpc>
            <a:spcBef>
              <a:spcPct val="0"/>
            </a:spcBef>
            <a:spcAft>
              <a:spcPct val="35000"/>
            </a:spcAft>
          </a:pPr>
          <a:r>
            <a:rPr lang="en-US"/>
            <a:t>Military</a:t>
          </a:r>
        </a:p>
      </dsp:txBody>
      <dsp:txXfrm>
        <a:off x="4921082" y="3591"/>
        <a:ext cx="2208088" cy="1324853"/>
      </dsp:txXfrm>
    </dsp:sp>
    <dsp:sp modelId="{6414C805-7F33-4C42-ADA6-C2399A8326A8}">
      <dsp:nvSpPr>
        <dsp:cNvPr id="6" name="Rectangles 5"/>
        <dsp:cNvSpPr/>
      </dsp:nvSpPr>
      <dsp:spPr bwMode="white">
        <a:xfrm>
          <a:off x="7349979" y="3591"/>
          <a:ext cx="2208088" cy="1324853"/>
        </a:xfrm>
        <a:prstGeom prst="rect">
          <a:avLst/>
        </a:prstGeom>
      </dsp:spPr>
      <dsp:style>
        <a:lnRef idx="2">
          <a:schemeClr val="lt1"/>
        </a:lnRef>
        <a:fillRef idx="1">
          <a:schemeClr val="accent5">
            <a:hueOff val="576000"/>
            <a:satOff val="235"/>
            <a:lumOff val="3294"/>
            <a:alpha val="100000"/>
          </a:schemeClr>
        </a:fillRef>
        <a:effectRef idx="0">
          <a:scrgbClr r="0" g="0" b="0"/>
        </a:effectRef>
        <a:fontRef idx="minor">
          <a:schemeClr val="lt1"/>
        </a:fontRef>
      </dsp:style>
      <dsp:txBody>
        <a:bodyPr lIns="91439" tIns="91439" rIns="91439" bIns="91439" anchor="ctr"/>
        <a:lstStyle>
          <a:lvl1pPr algn="ctr">
            <a:defRPr sz="2400"/>
          </a:lvl1pPr>
          <a:lvl2pPr marL="171450" indent="-171450" algn="ctr">
            <a:defRPr sz="1800"/>
          </a:lvl2pPr>
          <a:lvl3pPr marL="342900" indent="-171450" algn="ctr">
            <a:defRPr sz="1800"/>
          </a:lvl3pPr>
          <a:lvl4pPr marL="514350" indent="-171450" algn="ctr">
            <a:defRPr sz="1800"/>
          </a:lvl4pPr>
          <a:lvl5pPr marL="685800" indent="-171450" algn="ctr">
            <a:defRPr sz="1800"/>
          </a:lvl5pPr>
          <a:lvl6pPr marL="857250" indent="-171450" algn="ctr">
            <a:defRPr sz="1800"/>
          </a:lvl6pPr>
          <a:lvl7pPr marL="1028700" indent="-171450" algn="ctr">
            <a:defRPr sz="1800"/>
          </a:lvl7pPr>
          <a:lvl8pPr marL="1200150" indent="-171450" algn="ctr">
            <a:defRPr sz="1800"/>
          </a:lvl8pPr>
          <a:lvl9pPr marL="1371600" indent="-171450" algn="ctr">
            <a:defRPr sz="1800"/>
          </a:lvl9pPr>
        </a:lstStyle>
        <a:p>
          <a:pPr lvl="0">
            <a:lnSpc>
              <a:spcPct val="100000"/>
            </a:lnSpc>
            <a:spcBef>
              <a:spcPct val="0"/>
            </a:spcBef>
            <a:spcAft>
              <a:spcPct val="35000"/>
            </a:spcAft>
          </a:pPr>
          <a:r>
            <a:rPr lang="en-US"/>
            <a:t>Training air traffic controllers</a:t>
          </a:r>
        </a:p>
      </dsp:txBody>
      <dsp:txXfrm>
        <a:off x="7349979" y="3591"/>
        <a:ext cx="2208088" cy="1324853"/>
      </dsp:txXfrm>
    </dsp:sp>
    <dsp:sp modelId="{0D0F00AA-D45A-49E8-8C60-8A8CC9426388}">
      <dsp:nvSpPr>
        <dsp:cNvPr id="7" name="Rectangles 6"/>
        <dsp:cNvSpPr/>
      </dsp:nvSpPr>
      <dsp:spPr bwMode="white">
        <a:xfrm>
          <a:off x="2487029" y="1546439"/>
          <a:ext cx="2208088" cy="1324853"/>
        </a:xfrm>
        <a:prstGeom prst="rect">
          <a:avLst/>
        </a:prstGeom>
      </dsp:spPr>
      <dsp:style>
        <a:lnRef idx="2">
          <a:schemeClr val="lt1"/>
        </a:lnRef>
        <a:fillRef idx="1">
          <a:schemeClr val="accent5">
            <a:hueOff val="768000"/>
            <a:satOff val="314"/>
            <a:lumOff val="4392"/>
            <a:alpha val="100000"/>
          </a:schemeClr>
        </a:fillRef>
        <a:effectRef idx="0">
          <a:scrgbClr r="0" g="0" b="0"/>
        </a:effectRef>
        <a:fontRef idx="minor">
          <a:schemeClr val="lt1"/>
        </a:fontRef>
      </dsp:style>
      <dsp:txBody>
        <a:bodyPr lIns="91439" tIns="91439" rIns="91439" bIns="91439" anchor="ctr"/>
        <a:lstStyle>
          <a:lvl1pPr algn="ctr">
            <a:defRPr sz="2400"/>
          </a:lvl1pPr>
          <a:lvl2pPr marL="171450" indent="-171450" algn="ctr">
            <a:defRPr sz="1800"/>
          </a:lvl2pPr>
          <a:lvl3pPr marL="342900" indent="-171450" algn="ctr">
            <a:defRPr sz="1800"/>
          </a:lvl3pPr>
          <a:lvl4pPr marL="514350" indent="-171450" algn="ctr">
            <a:defRPr sz="1800"/>
          </a:lvl4pPr>
          <a:lvl5pPr marL="685800" indent="-171450" algn="ctr">
            <a:defRPr sz="1800"/>
          </a:lvl5pPr>
          <a:lvl6pPr marL="857250" indent="-171450" algn="ctr">
            <a:defRPr sz="1800"/>
          </a:lvl6pPr>
          <a:lvl7pPr marL="1028700" indent="-171450" algn="ctr">
            <a:defRPr sz="1800"/>
          </a:lvl7pPr>
          <a:lvl8pPr marL="1200150" indent="-171450" algn="ctr">
            <a:defRPr sz="1800"/>
          </a:lvl8pPr>
          <a:lvl9pPr marL="1371600" indent="-171450" algn="ctr">
            <a:defRPr sz="1800"/>
          </a:lvl9pPr>
        </a:lstStyle>
        <a:p>
          <a:pPr lvl="0">
            <a:lnSpc>
              <a:spcPct val="100000"/>
            </a:lnSpc>
            <a:spcBef>
              <a:spcPct val="0"/>
            </a:spcBef>
            <a:spcAft>
              <a:spcPct val="35000"/>
            </a:spcAft>
          </a:pPr>
          <a:r>
            <a:rPr lang="en-US"/>
            <a:t>Telephony and other domains</a:t>
          </a:r>
        </a:p>
      </dsp:txBody>
      <dsp:txXfrm>
        <a:off x="2487029" y="1546439"/>
        <a:ext cx="2208088" cy="1324853"/>
      </dsp:txXfrm>
    </dsp:sp>
    <dsp:sp modelId="{0088DC48-164F-4094-9044-50A751581B38}">
      <dsp:nvSpPr>
        <dsp:cNvPr id="8" name="Rectangles 7"/>
        <dsp:cNvSpPr/>
      </dsp:nvSpPr>
      <dsp:spPr bwMode="white">
        <a:xfrm>
          <a:off x="4915925" y="1546439"/>
          <a:ext cx="2208088" cy="1324853"/>
        </a:xfrm>
        <a:prstGeom prst="rect">
          <a:avLst/>
        </a:prstGeom>
      </dsp:spPr>
      <dsp:style>
        <a:lnRef idx="2">
          <a:schemeClr val="lt1"/>
        </a:lnRef>
        <a:fillRef idx="1">
          <a:schemeClr val="accent5">
            <a:hueOff val="960000"/>
            <a:satOff val="392"/>
            <a:lumOff val="5490"/>
            <a:alpha val="100000"/>
          </a:schemeClr>
        </a:fillRef>
        <a:effectRef idx="0">
          <a:scrgbClr r="0" g="0" b="0"/>
        </a:effectRef>
        <a:fontRef idx="minor">
          <a:schemeClr val="lt1"/>
        </a:fontRef>
      </dsp:style>
      <dsp:txBody>
        <a:bodyPr lIns="91439" tIns="91439" rIns="91439" bIns="91439" anchor="ctr"/>
        <a:lstStyle>
          <a:lvl1pPr algn="ctr">
            <a:defRPr sz="2400"/>
          </a:lvl1pPr>
          <a:lvl2pPr marL="171450" indent="-171450" algn="ctr">
            <a:defRPr sz="1800"/>
          </a:lvl2pPr>
          <a:lvl3pPr marL="342900" indent="-171450" algn="ctr">
            <a:defRPr sz="1800"/>
          </a:lvl3pPr>
          <a:lvl4pPr marL="514350" indent="-171450" algn="ctr">
            <a:defRPr sz="1800"/>
          </a:lvl4pPr>
          <a:lvl5pPr marL="685800" indent="-171450" algn="ctr">
            <a:defRPr sz="1800"/>
          </a:lvl5pPr>
          <a:lvl6pPr marL="857250" indent="-171450" algn="ctr">
            <a:defRPr sz="1800"/>
          </a:lvl6pPr>
          <a:lvl7pPr marL="1028700" indent="-171450" algn="ctr">
            <a:defRPr sz="1800"/>
          </a:lvl7pPr>
          <a:lvl8pPr marL="1200150" indent="-171450" algn="ctr">
            <a:defRPr sz="1800"/>
          </a:lvl8pPr>
          <a:lvl9pPr marL="1371600" indent="-171450" algn="ctr">
            <a:defRPr sz="1800"/>
          </a:lvl9pPr>
        </a:lstStyle>
        <a:p>
          <a:pPr lvl="0">
            <a:lnSpc>
              <a:spcPct val="100000"/>
            </a:lnSpc>
            <a:spcBef>
              <a:spcPct val="0"/>
            </a:spcBef>
            <a:spcAft>
              <a:spcPct val="35000"/>
            </a:spcAft>
          </a:pPr>
          <a:r>
            <a:rPr lang="en-US"/>
            <a:t>Usage in education and daily life</a:t>
          </a:r>
        </a:p>
      </dsp:txBody>
      <dsp:txXfrm>
        <a:off x="4915925" y="1546439"/>
        <a:ext cx="2208088" cy="1324853"/>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5914209" cy="5248657"/>
        <a:chOff x="0" y="0"/>
        <a:chExt cx="5914209" cy="5248657"/>
      </a:xfrm>
    </dsp:grpSpPr>
    <dsp:sp modelId="{E8CB610F-F951-415E-9FCD-77C0447A8562}">
      <dsp:nvSpPr>
        <dsp:cNvPr id="3" name="Rounded Rectangle 2"/>
        <dsp:cNvSpPr/>
      </dsp:nvSpPr>
      <dsp:spPr bwMode="white">
        <a:xfrm>
          <a:off x="0" y="0"/>
          <a:ext cx="5914209" cy="1499616"/>
        </a:xfrm>
        <a:prstGeom prst="roundRect">
          <a:avLst>
            <a:gd name="adj" fmla="val 10000"/>
          </a:avLst>
        </a:prstGeom>
      </dsp:spPr>
      <dsp:style>
        <a:lnRef idx="0">
          <a:schemeClr val="dk1"/>
        </a:lnRef>
        <a:fillRef idx="1">
          <a:schemeClr val="bg1">
            <a:lumMod val="95000"/>
          </a:schemeClr>
        </a:fillRef>
        <a:effectRef idx="0">
          <a:scrgbClr r="0" g="0" b="0"/>
        </a:effectRef>
        <a:fontRef idx="minor"/>
      </dsp:style>
      <dsp:txXfrm>
        <a:off x="0" y="0"/>
        <a:ext cx="5914209" cy="1499616"/>
      </dsp:txXfrm>
    </dsp:sp>
    <dsp:sp modelId="{2474946D-42CA-4A08-A45E-CF92EDF457E7}">
      <dsp:nvSpPr>
        <dsp:cNvPr id="4" name="Rectangles 3"/>
        <dsp:cNvSpPr/>
      </dsp:nvSpPr>
      <dsp:spPr bwMode="white">
        <a:xfrm>
          <a:off x="453634" y="337414"/>
          <a:ext cx="824789" cy="824789"/>
        </a:xfrm>
        <a:prstGeom prst="rect">
          <a:avLst/>
        </a:prstGeom>
        <a: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sp:spPr>
      <dsp:style>
        <a:lnRef idx="2">
          <a:schemeClr val="lt1">
            <a:alpha val="0"/>
          </a:schemeClr>
        </a:lnRef>
        <a:fillRef idx="1">
          <a:schemeClr val="accent2"/>
        </a:fillRef>
        <a:effectRef idx="0">
          <a:scrgbClr r="0" g="0" b="0"/>
        </a:effectRef>
        <a:fontRef idx="minor">
          <a:schemeClr val="lt1"/>
        </a:fontRef>
      </dsp:style>
      <dsp:txXfrm>
        <a:off x="453634" y="337414"/>
        <a:ext cx="824789" cy="824789"/>
      </dsp:txXfrm>
    </dsp:sp>
    <dsp:sp modelId="{CBCEC4C3-8864-40A7-80D4-43B695C3F87A}">
      <dsp:nvSpPr>
        <dsp:cNvPr id="5" name="Rectangles 4"/>
        <dsp:cNvSpPr/>
      </dsp:nvSpPr>
      <dsp:spPr bwMode="white">
        <a:xfrm>
          <a:off x="1732057" y="0"/>
          <a:ext cx="4182152" cy="1499616"/>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58709" tIns="158709" rIns="158709" bIns="158709" anchor="ctr"/>
        <a:lstStyle>
          <a:lvl1pPr algn="l">
            <a:defRPr sz="21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0">
            <a:lnSpc>
              <a:spcPct val="100000"/>
            </a:lnSpc>
            <a:spcBef>
              <a:spcPct val="0"/>
            </a:spcBef>
            <a:spcAft>
              <a:spcPct val="35000"/>
            </a:spcAft>
          </a:pPr>
          <a:r>
            <a:rPr lang="en-US">
              <a:solidFill>
                <a:schemeClr val="tx1"/>
              </a:solidFill>
            </a:rPr>
            <a:t>The main goal of this Python based project is to build a recommendation engine that converts speect to text.</a:t>
          </a:r>
          <a:endParaRPr>
            <a:solidFill>
              <a:schemeClr val="tx1"/>
            </a:solidFill>
          </a:endParaRPr>
        </a:p>
      </dsp:txBody>
      <dsp:txXfrm>
        <a:off x="1732057" y="0"/>
        <a:ext cx="4182152" cy="1499616"/>
      </dsp:txXfrm>
    </dsp:sp>
    <dsp:sp modelId="{1D31967E-9EE2-4A55-9DFD-E57CE6E5B48B}">
      <dsp:nvSpPr>
        <dsp:cNvPr id="6" name="Rounded Rectangle 5"/>
        <dsp:cNvSpPr/>
      </dsp:nvSpPr>
      <dsp:spPr bwMode="white">
        <a:xfrm>
          <a:off x="0" y="1874520"/>
          <a:ext cx="5914209" cy="1499616"/>
        </a:xfrm>
        <a:prstGeom prst="roundRect">
          <a:avLst>
            <a:gd name="adj" fmla="val 10000"/>
          </a:avLst>
        </a:prstGeom>
      </dsp:spPr>
      <dsp:style>
        <a:lnRef idx="0">
          <a:schemeClr val="dk1"/>
        </a:lnRef>
        <a:fillRef idx="1">
          <a:schemeClr val="bg1">
            <a:lumMod val="95000"/>
          </a:schemeClr>
        </a:fillRef>
        <a:effectRef idx="0">
          <a:scrgbClr r="0" g="0" b="0"/>
        </a:effectRef>
        <a:fontRef idx="minor"/>
      </dsp:style>
      <dsp:txXfrm>
        <a:off x="0" y="1874520"/>
        <a:ext cx="5914209" cy="1499616"/>
      </dsp:txXfrm>
    </dsp:sp>
    <dsp:sp modelId="{8570C43F-062B-4A85-A3EB-AD6B56BF828C}">
      <dsp:nvSpPr>
        <dsp:cNvPr id="7" name="Rectangles 6"/>
        <dsp:cNvSpPr/>
      </dsp:nvSpPr>
      <dsp:spPr bwMode="white">
        <a:xfrm>
          <a:off x="453634" y="2211934"/>
          <a:ext cx="824789" cy="824789"/>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sp:spPr>
      <dsp:style>
        <a:lnRef idx="2">
          <a:schemeClr val="lt1">
            <a:alpha val="0"/>
          </a:schemeClr>
        </a:lnRef>
        <a:fillRef idx="1">
          <a:schemeClr val="accent3"/>
        </a:fillRef>
        <a:effectRef idx="0">
          <a:scrgbClr r="0" g="0" b="0"/>
        </a:effectRef>
        <a:fontRef idx="minor">
          <a:schemeClr val="lt1"/>
        </a:fontRef>
      </dsp:style>
      <dsp:txXfrm>
        <a:off x="453634" y="2211934"/>
        <a:ext cx="824789" cy="824789"/>
      </dsp:txXfrm>
    </dsp:sp>
    <dsp:sp modelId="{B95A2032-8CF7-4CA4-85CF-CE91193E6396}">
      <dsp:nvSpPr>
        <dsp:cNvPr id="8" name="Rectangles 7"/>
        <dsp:cNvSpPr/>
      </dsp:nvSpPr>
      <dsp:spPr bwMode="white">
        <a:xfrm>
          <a:off x="1732057" y="1874520"/>
          <a:ext cx="4182152" cy="1499616"/>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58709" tIns="158709" rIns="158709" bIns="158709" anchor="ctr"/>
        <a:lstStyle>
          <a:lvl1pPr algn="l">
            <a:defRPr sz="21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0">
            <a:lnSpc>
              <a:spcPct val="100000"/>
            </a:lnSpc>
            <a:spcBef>
              <a:spcPct val="0"/>
            </a:spcBef>
            <a:spcAft>
              <a:spcPct val="35000"/>
            </a:spcAft>
          </a:pPr>
          <a:r>
            <a:rPr lang="en-US">
              <a:solidFill>
                <a:schemeClr val="tx1"/>
              </a:solidFill>
            </a:rPr>
            <a:t>A conversion algorithm will also look for mic and recorded files.</a:t>
          </a:r>
          <a:endParaRPr>
            <a:solidFill>
              <a:schemeClr val="tx1"/>
            </a:solidFill>
          </a:endParaRPr>
        </a:p>
      </dsp:txBody>
      <dsp:txXfrm>
        <a:off x="1732057" y="1874520"/>
        <a:ext cx="4182152" cy="1499616"/>
      </dsp:txXfrm>
    </dsp:sp>
    <dsp:sp modelId="{52261C81-9880-4BD4-A6A7-F38AD48571C3}">
      <dsp:nvSpPr>
        <dsp:cNvPr id="9" name="Rounded Rectangle 8"/>
        <dsp:cNvSpPr/>
      </dsp:nvSpPr>
      <dsp:spPr bwMode="white">
        <a:xfrm>
          <a:off x="0" y="3749041"/>
          <a:ext cx="5914209" cy="1499616"/>
        </a:xfrm>
        <a:prstGeom prst="roundRect">
          <a:avLst>
            <a:gd name="adj" fmla="val 10000"/>
          </a:avLst>
        </a:prstGeom>
      </dsp:spPr>
      <dsp:style>
        <a:lnRef idx="0">
          <a:schemeClr val="dk1"/>
        </a:lnRef>
        <a:fillRef idx="1">
          <a:schemeClr val="bg1">
            <a:lumMod val="95000"/>
          </a:schemeClr>
        </a:fillRef>
        <a:effectRef idx="0">
          <a:scrgbClr r="0" g="0" b="0"/>
        </a:effectRef>
        <a:fontRef idx="minor"/>
      </dsp:style>
      <dsp:txXfrm>
        <a:off x="0" y="3749041"/>
        <a:ext cx="5914209" cy="1499616"/>
      </dsp:txXfrm>
    </dsp:sp>
    <dsp:sp modelId="{545FAC8E-340F-4184-B7CE-A02F4670E9EC}">
      <dsp:nvSpPr>
        <dsp:cNvPr id="10" name="Rectangles 9"/>
        <dsp:cNvSpPr/>
      </dsp:nvSpPr>
      <dsp:spPr bwMode="white">
        <a:xfrm>
          <a:off x="453634" y="4086454"/>
          <a:ext cx="824789" cy="824789"/>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sp:spPr>
      <dsp:style>
        <a:lnRef idx="2">
          <a:schemeClr val="lt1">
            <a:alpha val="0"/>
          </a:schemeClr>
        </a:lnRef>
        <a:fillRef idx="1">
          <a:schemeClr val="accent4"/>
        </a:fillRef>
        <a:effectRef idx="0">
          <a:scrgbClr r="0" g="0" b="0"/>
        </a:effectRef>
        <a:fontRef idx="minor">
          <a:schemeClr val="lt1"/>
        </a:fontRef>
      </dsp:style>
      <dsp:txXfrm>
        <a:off x="453634" y="4086454"/>
        <a:ext cx="824789" cy="824789"/>
      </dsp:txXfrm>
    </dsp:sp>
    <dsp:sp modelId="{D578D29C-0F9F-4C43-8E94-A5CB946AB88F}">
      <dsp:nvSpPr>
        <dsp:cNvPr id="11" name="Rectangles 10"/>
        <dsp:cNvSpPr/>
      </dsp:nvSpPr>
      <dsp:spPr bwMode="white">
        <a:xfrm>
          <a:off x="1732057" y="3749041"/>
          <a:ext cx="4182152" cy="1499616"/>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58709" tIns="158709" rIns="158709" bIns="158709" anchor="ctr"/>
        <a:lstStyle>
          <a:lvl1pPr algn="l">
            <a:defRPr sz="21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0">
            <a:lnSpc>
              <a:spcPct val="100000"/>
            </a:lnSpc>
            <a:spcBef>
              <a:spcPct val="0"/>
            </a:spcBef>
            <a:spcAft>
              <a:spcPct val="35000"/>
            </a:spcAft>
          </a:pPr>
          <a:r>
            <a:rPr lang="en-US">
              <a:solidFill>
                <a:schemeClr val="tx1"/>
              </a:solidFill>
            </a:rPr>
            <a:t>A conversion system is a platform that serves up large audio files, and different languages</a:t>
          </a:r>
          <a:endParaRPr>
            <a:solidFill>
              <a:schemeClr val="tx1"/>
            </a:solidFill>
          </a:endParaRPr>
        </a:p>
      </dsp:txBody>
      <dsp:txXfrm>
        <a:off x="1732057" y="3749041"/>
        <a:ext cx="4182152" cy="1499616"/>
      </dsp:txXfrm>
    </dsp:sp>
  </dsp:spTree>
</dsp:drawing>
</file>

<file path=ppt/diagrams/drawing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9601197" cy="2874883"/>
        <a:chOff x="0" y="0"/>
        <a:chExt cx="9601197" cy="2874883"/>
      </a:xfrm>
    </dsp:grpSpPr>
    <dsp:sp modelId="{F1568E33-4256-4D01-A997-A9F1A85A0682}">
      <dsp:nvSpPr>
        <dsp:cNvPr id="3" name="Rectangles 2"/>
        <dsp:cNvSpPr/>
      </dsp:nvSpPr>
      <dsp:spPr bwMode="white">
        <a:xfrm>
          <a:off x="63289" y="3591"/>
          <a:ext cx="2208088" cy="1324853"/>
        </a:xfrm>
        <a:prstGeom prst="rect">
          <a:avLst/>
        </a:prstGeom>
      </dsp:spPr>
      <dsp:style>
        <a:lnRef idx="2">
          <a:schemeClr val="lt1"/>
        </a:lnRef>
        <a:fillRef idx="1">
          <a:schemeClr val="accent2">
            <a:hueOff val="0"/>
            <a:satOff val="0"/>
            <a:lumOff val="0"/>
            <a:alpha val="100000"/>
          </a:schemeClr>
        </a:fillRef>
        <a:effectRef idx="0">
          <a:scrgbClr r="0" g="0" b="0"/>
        </a:effectRef>
        <a:fontRef idx="minor">
          <a:schemeClr val="lt1"/>
        </a:fontRef>
      </dsp:style>
      <dsp:txBody>
        <a:bodyPr lIns="129539" tIns="129539" rIns="129539" bIns="129539" anchor="ctr"/>
        <a:lstStyle>
          <a:lvl1pPr algn="ctr">
            <a:defRPr sz="3400"/>
          </a:lvl1pPr>
          <a:lvl2pPr marL="228600" indent="-228600" algn="ctr">
            <a:defRPr sz="2600"/>
          </a:lvl2pPr>
          <a:lvl3pPr marL="457200" indent="-228600" algn="ctr">
            <a:defRPr sz="2600"/>
          </a:lvl3pPr>
          <a:lvl4pPr marL="685800" indent="-228600" algn="ctr">
            <a:defRPr sz="2600"/>
          </a:lvl4pPr>
          <a:lvl5pPr marL="914400" indent="-228600" algn="ctr">
            <a:defRPr sz="2600"/>
          </a:lvl5pPr>
          <a:lvl6pPr marL="1143000" indent="-228600" algn="ctr">
            <a:defRPr sz="2600"/>
          </a:lvl6pPr>
          <a:lvl7pPr marL="1371600" indent="-228600" algn="ctr">
            <a:defRPr sz="2600"/>
          </a:lvl7pPr>
          <a:lvl8pPr marL="1600200" indent="-228600" algn="ctr">
            <a:defRPr sz="2600"/>
          </a:lvl8pPr>
          <a:lvl9pPr marL="1828800" indent="-228600" algn="ctr">
            <a:defRPr sz="2600"/>
          </a:lvl9pPr>
        </a:lstStyle>
        <a:p>
          <a:pPr lvl="0">
            <a:lnSpc>
              <a:spcPct val="100000"/>
            </a:lnSpc>
            <a:spcBef>
              <a:spcPct val="0"/>
            </a:spcBef>
            <a:spcAft>
              <a:spcPct val="35000"/>
            </a:spcAft>
          </a:pPr>
          <a:r>
            <a:rPr lang="en-US"/>
            <a:t>Chrome</a:t>
          </a:r>
        </a:p>
      </dsp:txBody>
      <dsp:txXfrm>
        <a:off x="63289" y="3591"/>
        <a:ext cx="2208088" cy="1324853"/>
      </dsp:txXfrm>
    </dsp:sp>
    <dsp:sp modelId="{DC642506-656D-428F-BF9A-897B03D61563}">
      <dsp:nvSpPr>
        <dsp:cNvPr id="4" name="Rectangles 3"/>
        <dsp:cNvSpPr/>
      </dsp:nvSpPr>
      <dsp:spPr bwMode="white">
        <a:xfrm>
          <a:off x="2492186" y="3591"/>
          <a:ext cx="2208088" cy="1324853"/>
        </a:xfrm>
        <a:prstGeom prst="rect">
          <a:avLst/>
        </a:prstGeom>
      </dsp:spPr>
      <dsp:style>
        <a:lnRef idx="2">
          <a:schemeClr val="lt1"/>
        </a:lnRef>
        <a:fillRef idx="1">
          <a:schemeClr val="accent2">
            <a:hueOff val="559999"/>
            <a:satOff val="-587"/>
            <a:lumOff val="458"/>
            <a:alpha val="100000"/>
          </a:schemeClr>
        </a:fillRef>
        <a:effectRef idx="0">
          <a:scrgbClr r="0" g="0" b="0"/>
        </a:effectRef>
        <a:fontRef idx="minor">
          <a:schemeClr val="lt1"/>
        </a:fontRef>
      </dsp:style>
      <dsp:txBody>
        <a:bodyPr lIns="129539" tIns="129539" rIns="129539" bIns="129539" anchor="ctr"/>
        <a:lstStyle>
          <a:lvl1pPr algn="ctr">
            <a:defRPr sz="3400"/>
          </a:lvl1pPr>
          <a:lvl2pPr marL="228600" indent="-228600" algn="ctr">
            <a:defRPr sz="2600"/>
          </a:lvl2pPr>
          <a:lvl3pPr marL="457200" indent="-228600" algn="ctr">
            <a:defRPr sz="2600"/>
          </a:lvl3pPr>
          <a:lvl4pPr marL="685800" indent="-228600" algn="ctr">
            <a:defRPr sz="2600"/>
          </a:lvl4pPr>
          <a:lvl5pPr marL="914400" indent="-228600" algn="ctr">
            <a:defRPr sz="2600"/>
          </a:lvl5pPr>
          <a:lvl6pPr marL="1143000" indent="-228600" algn="ctr">
            <a:defRPr sz="2600"/>
          </a:lvl6pPr>
          <a:lvl7pPr marL="1371600" indent="-228600" algn="ctr">
            <a:defRPr sz="2600"/>
          </a:lvl7pPr>
          <a:lvl8pPr marL="1600200" indent="-228600" algn="ctr">
            <a:defRPr sz="2600"/>
          </a:lvl8pPr>
          <a:lvl9pPr marL="1828800" indent="-228600" algn="ctr">
            <a:defRPr sz="2600"/>
          </a:lvl9pPr>
        </a:lstStyle>
        <a:p>
          <a:pPr lvl="0">
            <a:lnSpc>
              <a:spcPct val="100000"/>
            </a:lnSpc>
            <a:spcBef>
              <a:spcPct val="0"/>
            </a:spcBef>
            <a:spcAft>
              <a:spcPct val="35000"/>
            </a:spcAft>
          </a:pPr>
          <a:r>
            <a:rPr lang="en-US"/>
            <a:t>Google</a:t>
          </a:r>
        </a:p>
      </dsp:txBody>
      <dsp:txXfrm>
        <a:off x="2492186" y="3591"/>
        <a:ext cx="2208088" cy="1324853"/>
      </dsp:txXfrm>
    </dsp:sp>
    <dsp:sp modelId="{29AC8C69-80AA-4002-9706-E858C8F5011C}">
      <dsp:nvSpPr>
        <dsp:cNvPr id="5" name="Rectangles 4"/>
        <dsp:cNvSpPr/>
      </dsp:nvSpPr>
      <dsp:spPr bwMode="white">
        <a:xfrm>
          <a:off x="4921082" y="3591"/>
          <a:ext cx="2208088" cy="1324853"/>
        </a:xfrm>
        <a:prstGeom prst="rect">
          <a:avLst/>
        </a:prstGeom>
      </dsp:spPr>
      <dsp:style>
        <a:lnRef idx="2">
          <a:schemeClr val="lt1"/>
        </a:lnRef>
        <a:fillRef idx="1">
          <a:schemeClr val="accent2">
            <a:hueOff val="1119999"/>
            <a:satOff val="-1175"/>
            <a:lumOff val="915"/>
            <a:alpha val="100000"/>
          </a:schemeClr>
        </a:fillRef>
        <a:effectRef idx="0">
          <a:scrgbClr r="0" g="0" b="0"/>
        </a:effectRef>
        <a:fontRef idx="minor">
          <a:schemeClr val="lt1"/>
        </a:fontRef>
      </dsp:style>
      <dsp:txBody>
        <a:bodyPr lIns="129539" tIns="129539" rIns="129539" bIns="129539" anchor="ctr"/>
        <a:lstStyle>
          <a:lvl1pPr algn="ctr">
            <a:defRPr sz="3400"/>
          </a:lvl1pPr>
          <a:lvl2pPr marL="228600" indent="-228600" algn="ctr">
            <a:defRPr sz="2600"/>
          </a:lvl2pPr>
          <a:lvl3pPr marL="457200" indent="-228600" algn="ctr">
            <a:defRPr sz="2600"/>
          </a:lvl3pPr>
          <a:lvl4pPr marL="685800" indent="-228600" algn="ctr">
            <a:defRPr sz="2600"/>
          </a:lvl4pPr>
          <a:lvl5pPr marL="914400" indent="-228600" algn="ctr">
            <a:defRPr sz="2600"/>
          </a:lvl5pPr>
          <a:lvl6pPr marL="1143000" indent="-228600" algn="ctr">
            <a:defRPr sz="2600"/>
          </a:lvl6pPr>
          <a:lvl7pPr marL="1371600" indent="-228600" algn="ctr">
            <a:defRPr sz="2600"/>
          </a:lvl7pPr>
          <a:lvl8pPr marL="1600200" indent="-228600" algn="ctr">
            <a:defRPr sz="2600"/>
          </a:lvl8pPr>
          <a:lvl9pPr marL="1828800" indent="-228600" algn="ctr">
            <a:defRPr sz="2600"/>
          </a:lvl9pPr>
        </a:lstStyle>
        <a:p>
          <a:pPr lvl="0">
            <a:lnSpc>
              <a:spcPct val="100000"/>
            </a:lnSpc>
            <a:spcBef>
              <a:spcPct val="0"/>
            </a:spcBef>
            <a:spcAft>
              <a:spcPct val="35000"/>
            </a:spcAft>
          </a:pPr>
          <a:r>
            <a:rPr lang="en-US"/>
            <a:t>Idle 3.10</a:t>
          </a:r>
        </a:p>
      </dsp:txBody>
      <dsp:txXfrm>
        <a:off x="4921082" y="3591"/>
        <a:ext cx="2208088" cy="1324853"/>
      </dsp:txXfrm>
    </dsp:sp>
    <dsp:sp modelId="{652935E0-28A8-4C29-A946-A42DE0E679F6}">
      <dsp:nvSpPr>
        <dsp:cNvPr id="6" name="Rectangles 5"/>
        <dsp:cNvSpPr/>
      </dsp:nvSpPr>
      <dsp:spPr bwMode="white">
        <a:xfrm>
          <a:off x="7349979" y="3591"/>
          <a:ext cx="2208088" cy="1324853"/>
        </a:xfrm>
        <a:prstGeom prst="rect">
          <a:avLst/>
        </a:prstGeom>
      </dsp:spPr>
      <dsp:style>
        <a:lnRef idx="2">
          <a:schemeClr val="lt1"/>
        </a:lnRef>
        <a:fillRef idx="1">
          <a:schemeClr val="accent2">
            <a:hueOff val="1680000"/>
            <a:satOff val="-1764"/>
            <a:lumOff val="1373"/>
            <a:alpha val="100000"/>
          </a:schemeClr>
        </a:fillRef>
        <a:effectRef idx="0">
          <a:scrgbClr r="0" g="0" b="0"/>
        </a:effectRef>
        <a:fontRef idx="minor">
          <a:schemeClr val="lt1"/>
        </a:fontRef>
      </dsp:style>
      <dsp:txBody>
        <a:bodyPr lIns="129539" tIns="129539" rIns="129539" bIns="129539" anchor="ctr"/>
        <a:lstStyle>
          <a:lvl1pPr algn="ctr">
            <a:defRPr sz="3400"/>
          </a:lvl1pPr>
          <a:lvl2pPr marL="228600" indent="-228600" algn="ctr">
            <a:defRPr sz="2600"/>
          </a:lvl2pPr>
          <a:lvl3pPr marL="457200" indent="-228600" algn="ctr">
            <a:defRPr sz="2600"/>
          </a:lvl3pPr>
          <a:lvl4pPr marL="685800" indent="-228600" algn="ctr">
            <a:defRPr sz="2600"/>
          </a:lvl4pPr>
          <a:lvl5pPr marL="914400" indent="-228600" algn="ctr">
            <a:defRPr sz="2600"/>
          </a:lvl5pPr>
          <a:lvl6pPr marL="1143000" indent="-228600" algn="ctr">
            <a:defRPr sz="2600"/>
          </a:lvl6pPr>
          <a:lvl7pPr marL="1371600" indent="-228600" algn="ctr">
            <a:defRPr sz="2600"/>
          </a:lvl7pPr>
          <a:lvl8pPr marL="1600200" indent="-228600" algn="ctr">
            <a:defRPr sz="2600"/>
          </a:lvl8pPr>
          <a:lvl9pPr marL="1828800" indent="-228600" algn="ctr">
            <a:defRPr sz="2600"/>
          </a:lvl9pPr>
        </a:lstStyle>
        <a:p>
          <a:pPr lvl="0">
            <a:lnSpc>
              <a:spcPct val="100000"/>
            </a:lnSpc>
            <a:spcBef>
              <a:spcPct val="0"/>
            </a:spcBef>
            <a:spcAft>
              <a:spcPct val="35000"/>
            </a:spcAft>
          </a:pPr>
          <a:r>
            <a:rPr lang="en-US"/>
            <a:t>Cloud</a:t>
          </a:r>
        </a:p>
      </dsp:txBody>
      <dsp:txXfrm>
        <a:off x="7349979" y="3591"/>
        <a:ext cx="2208088" cy="1324853"/>
      </dsp:txXfrm>
    </dsp:sp>
    <dsp:sp modelId="{1CC0ED37-667F-4AB7-91B3-BC52452E0F7A}">
      <dsp:nvSpPr>
        <dsp:cNvPr id="7" name="Rectangles 6"/>
        <dsp:cNvSpPr/>
      </dsp:nvSpPr>
      <dsp:spPr bwMode="white">
        <a:xfrm>
          <a:off x="1275159" y="1546439"/>
          <a:ext cx="2208088" cy="1324853"/>
        </a:xfrm>
        <a:prstGeom prst="rect">
          <a:avLst/>
        </a:prstGeom>
      </dsp:spPr>
      <dsp:style>
        <a:lnRef idx="2">
          <a:schemeClr val="lt1"/>
        </a:lnRef>
        <a:fillRef idx="1">
          <a:schemeClr val="accent2">
            <a:hueOff val="2239999"/>
            <a:satOff val="-2352"/>
            <a:lumOff val="1830"/>
            <a:alpha val="100000"/>
          </a:schemeClr>
        </a:fillRef>
        <a:effectRef idx="0">
          <a:scrgbClr r="0" g="0" b="0"/>
        </a:effectRef>
        <a:fontRef idx="minor">
          <a:schemeClr val="lt1"/>
        </a:fontRef>
      </dsp:style>
      <dsp:txBody>
        <a:bodyPr lIns="129539" tIns="129539" rIns="129539" bIns="129539" anchor="ctr"/>
        <a:lstStyle>
          <a:lvl1pPr algn="ctr">
            <a:defRPr sz="3400"/>
          </a:lvl1pPr>
          <a:lvl2pPr marL="228600" indent="-228600" algn="ctr">
            <a:defRPr sz="2600"/>
          </a:lvl2pPr>
          <a:lvl3pPr marL="457200" indent="-228600" algn="ctr">
            <a:defRPr sz="2600"/>
          </a:lvl3pPr>
          <a:lvl4pPr marL="685800" indent="-228600" algn="ctr">
            <a:defRPr sz="2600"/>
          </a:lvl4pPr>
          <a:lvl5pPr marL="914400" indent="-228600" algn="ctr">
            <a:defRPr sz="2600"/>
          </a:lvl5pPr>
          <a:lvl6pPr marL="1143000" indent="-228600" algn="ctr">
            <a:defRPr sz="2600"/>
          </a:lvl6pPr>
          <a:lvl7pPr marL="1371600" indent="-228600" algn="ctr">
            <a:defRPr sz="2600"/>
          </a:lvl7pPr>
          <a:lvl8pPr marL="1600200" indent="-228600" algn="ctr">
            <a:defRPr sz="2600"/>
          </a:lvl8pPr>
          <a:lvl9pPr marL="1828800" indent="-228600" algn="ctr">
            <a:defRPr sz="2600"/>
          </a:lvl9pPr>
        </a:lstStyle>
        <a:p>
          <a:pPr lvl="0">
            <a:lnSpc>
              <a:spcPct val="100000"/>
            </a:lnSpc>
            <a:spcBef>
              <a:spcPct val="0"/>
            </a:spcBef>
            <a:spcAft>
              <a:spcPct val="35000"/>
            </a:spcAft>
          </a:pPr>
          <a:r>
            <a:rPr lang="en-US"/>
            <a:t>Speech recognition</a:t>
          </a:r>
        </a:p>
      </dsp:txBody>
      <dsp:txXfrm>
        <a:off x="1275159" y="1546439"/>
        <a:ext cx="2208088" cy="1324853"/>
      </dsp:txXfrm>
    </dsp:sp>
    <dsp:sp modelId="{3EE7607E-2C2E-4F87-BE4D-4692B50A079B}">
      <dsp:nvSpPr>
        <dsp:cNvPr id="8" name="Rectangles 7"/>
        <dsp:cNvSpPr/>
      </dsp:nvSpPr>
      <dsp:spPr bwMode="white">
        <a:xfrm>
          <a:off x="3704056" y="1546439"/>
          <a:ext cx="2208088" cy="1324853"/>
        </a:xfrm>
        <a:prstGeom prst="rect">
          <a:avLst/>
        </a:prstGeom>
      </dsp:spPr>
      <dsp:style>
        <a:lnRef idx="2">
          <a:schemeClr val="lt1"/>
        </a:lnRef>
        <a:fillRef idx="1">
          <a:schemeClr val="accent2">
            <a:hueOff val="2800000"/>
            <a:satOff val="-2940"/>
            <a:lumOff val="2288"/>
            <a:alpha val="100000"/>
          </a:schemeClr>
        </a:fillRef>
        <a:effectRef idx="0">
          <a:scrgbClr r="0" g="0" b="0"/>
        </a:effectRef>
        <a:fontRef idx="minor">
          <a:schemeClr val="lt1"/>
        </a:fontRef>
      </dsp:style>
      <dsp:txBody>
        <a:bodyPr lIns="129539" tIns="129539" rIns="129539" bIns="129539" anchor="ctr"/>
        <a:lstStyle>
          <a:lvl1pPr algn="ctr">
            <a:defRPr sz="3400"/>
          </a:lvl1pPr>
          <a:lvl2pPr marL="228600" indent="-228600" algn="ctr">
            <a:defRPr sz="2600"/>
          </a:lvl2pPr>
          <a:lvl3pPr marL="457200" indent="-228600" algn="ctr">
            <a:defRPr sz="2600"/>
          </a:lvl3pPr>
          <a:lvl4pPr marL="685800" indent="-228600" algn="ctr">
            <a:defRPr sz="2600"/>
          </a:lvl4pPr>
          <a:lvl5pPr marL="914400" indent="-228600" algn="ctr">
            <a:defRPr sz="2600"/>
          </a:lvl5pPr>
          <a:lvl6pPr marL="1143000" indent="-228600" algn="ctr">
            <a:defRPr sz="2600"/>
          </a:lvl6pPr>
          <a:lvl7pPr marL="1371600" indent="-228600" algn="ctr">
            <a:defRPr sz="2600"/>
          </a:lvl7pPr>
          <a:lvl8pPr marL="1600200" indent="-228600" algn="ctr">
            <a:defRPr sz="2600"/>
          </a:lvl8pPr>
          <a:lvl9pPr marL="1828800" indent="-228600" algn="ctr">
            <a:defRPr sz="2600"/>
          </a:lvl9pPr>
        </a:lstStyle>
        <a:p>
          <a:pPr lvl="0">
            <a:lnSpc>
              <a:spcPct val="100000"/>
            </a:lnSpc>
            <a:spcBef>
              <a:spcPct val="0"/>
            </a:spcBef>
            <a:spcAft>
              <a:spcPct val="35000"/>
            </a:spcAft>
          </a:pPr>
          <a:r>
            <a:rPr lang="en-US"/>
            <a:t>Tkinter</a:t>
          </a:r>
        </a:p>
      </dsp:txBody>
      <dsp:txXfrm>
        <a:off x="3704056" y="1546439"/>
        <a:ext cx="2208088" cy="1324853"/>
      </dsp:txXfrm>
    </dsp:sp>
    <dsp:sp modelId="{D7C2D808-AD93-423D-8B94-79F05AF85B3F}">
      <dsp:nvSpPr>
        <dsp:cNvPr id="9" name="Rectangles 8"/>
        <dsp:cNvSpPr/>
      </dsp:nvSpPr>
      <dsp:spPr bwMode="white">
        <a:xfrm>
          <a:off x="6132952" y="1546439"/>
          <a:ext cx="2208088" cy="1324853"/>
        </a:xfrm>
        <a:prstGeom prst="rect">
          <a:avLst/>
        </a:prstGeom>
      </dsp:spPr>
      <dsp:style>
        <a:lnRef idx="2">
          <a:schemeClr val="lt1"/>
        </a:lnRef>
        <a:fillRef idx="1">
          <a:schemeClr val="accent2">
            <a:hueOff val="3360000"/>
            <a:satOff val="-3528"/>
            <a:lumOff val="2745"/>
            <a:alpha val="100000"/>
          </a:schemeClr>
        </a:fillRef>
        <a:effectRef idx="0">
          <a:scrgbClr r="0" g="0" b="0"/>
        </a:effectRef>
        <a:fontRef idx="minor">
          <a:schemeClr val="lt1"/>
        </a:fontRef>
      </dsp:style>
      <dsp:txBody>
        <a:bodyPr lIns="129539" tIns="129539" rIns="129539" bIns="129539" anchor="ctr"/>
        <a:lstStyle>
          <a:lvl1pPr algn="ctr">
            <a:defRPr sz="3400"/>
          </a:lvl1pPr>
          <a:lvl2pPr marL="228600" indent="-228600" algn="ctr">
            <a:defRPr sz="2600"/>
          </a:lvl2pPr>
          <a:lvl3pPr marL="457200" indent="-228600" algn="ctr">
            <a:defRPr sz="2600"/>
          </a:lvl3pPr>
          <a:lvl4pPr marL="685800" indent="-228600" algn="ctr">
            <a:defRPr sz="2600"/>
          </a:lvl4pPr>
          <a:lvl5pPr marL="914400" indent="-228600" algn="ctr">
            <a:defRPr sz="2600"/>
          </a:lvl5pPr>
          <a:lvl6pPr marL="1143000" indent="-228600" algn="ctr">
            <a:defRPr sz="2600"/>
          </a:lvl6pPr>
          <a:lvl7pPr marL="1371600" indent="-228600" algn="ctr">
            <a:defRPr sz="2600"/>
          </a:lvl7pPr>
          <a:lvl8pPr marL="1600200" indent="-228600" algn="ctr">
            <a:defRPr sz="2600"/>
          </a:lvl8pPr>
          <a:lvl9pPr marL="1828800" indent="-228600" algn="ctr">
            <a:defRPr sz="2600"/>
          </a:lvl9pPr>
        </a:lstStyle>
        <a:p>
          <a:pPr lvl="0">
            <a:lnSpc>
              <a:spcPct val="100000"/>
            </a:lnSpc>
            <a:spcBef>
              <a:spcPct val="0"/>
            </a:spcBef>
            <a:spcAft>
              <a:spcPct val="35000"/>
            </a:spcAft>
          </a:pPr>
          <a:r>
            <a:rPr lang="en-US"/>
            <a:t>Pyaudio</a:t>
          </a:r>
        </a:p>
      </dsp:txBody>
      <dsp:txXfrm>
        <a:off x="6132952" y="1546439"/>
        <a:ext cx="2208088" cy="1324853"/>
      </dsp:txXfrm>
    </dsp:sp>
  </dsp:spTree>
</dsp:drawing>
</file>

<file path=ppt/diagrams/drawing5.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9601197" cy="2874883"/>
        <a:chOff x="0" y="0"/>
        <a:chExt cx="9601197" cy="2874883"/>
      </a:xfrm>
    </dsp:grpSpPr>
    <dsp:sp modelId="{33EB8664-AB17-4472-AA1E-0AE792157BB9}">
      <dsp:nvSpPr>
        <dsp:cNvPr id="3" name="Rounded Rectangle 2"/>
        <dsp:cNvSpPr/>
      </dsp:nvSpPr>
      <dsp:spPr bwMode="white">
        <a:xfrm>
          <a:off x="274921" y="1078"/>
          <a:ext cx="3879152" cy="2463262"/>
        </a:xfrm>
        <a:prstGeom prst="roundRect">
          <a:avLst>
            <a:gd name="adj" fmla="val 10000"/>
          </a:avLst>
        </a:prstGeom>
        <a:sp3d prstMaterial="dkEdge">
          <a:bevelT w="8200" h="38100"/>
        </a:sp3d>
      </dsp:spPr>
      <dsp:style>
        <a:lnRef idx="0">
          <a:schemeClr val="lt1"/>
        </a:lnRef>
        <a:fillRef idx="2">
          <a:schemeClr val="accent1"/>
        </a:fillRef>
        <a:effectRef idx="1">
          <a:scrgbClr r="0" g="0" b="0"/>
        </a:effectRef>
        <a:fontRef idx="minor">
          <a:schemeClr val="dk1"/>
        </a:fontRef>
      </dsp:style>
      <dsp:txXfrm>
        <a:off x="274921" y="1078"/>
        <a:ext cx="3879152" cy="2463262"/>
      </dsp:txXfrm>
    </dsp:sp>
    <dsp:sp modelId="{3C20F308-D205-4312-B342-FD3EFC4D4E02}">
      <dsp:nvSpPr>
        <dsp:cNvPr id="4" name="Rounded Rectangle 3"/>
        <dsp:cNvSpPr/>
      </dsp:nvSpPr>
      <dsp:spPr bwMode="white">
        <a:xfrm>
          <a:off x="705938" y="410544"/>
          <a:ext cx="3879152" cy="2463262"/>
        </a:xfrm>
        <a:prstGeom prst="roundRect">
          <a:avLst>
            <a:gd name="adj" fmla="val 10000"/>
          </a:avLst>
        </a:prstGeom>
      </dsp:spPr>
      <dsp:style>
        <a:lnRef idx="1">
          <a:schemeClr val="accent1">
            <a:hueOff val="0"/>
            <a:satOff val="0"/>
            <a:lumOff val="0"/>
            <a:alpha val="100000"/>
          </a:schemeClr>
        </a:lnRef>
        <a:fillRef idx="1">
          <a:schemeClr val="lt1">
            <a:alpha val="90000"/>
          </a:schemeClr>
        </a:fillRef>
        <a:effectRef idx="0">
          <a:scrgbClr r="0" g="0" b="0"/>
        </a:effectRef>
        <a:fontRef idx="minor"/>
      </dsp:style>
      <dsp:txBody>
        <a:bodyPr vert="horz" wrap="square" lIns="60960" tIns="60960" rIns="60960" bIns="609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just">
            <a:lnSpc>
              <a:spcPct val="100000"/>
            </a:lnSpc>
            <a:spcBef>
              <a:spcPct val="0"/>
            </a:spcBef>
            <a:spcAft>
              <a:spcPct val="35000"/>
            </a:spcAft>
          </a:pPr>
          <a:r>
            <a:rPr lang="en-US" sz="1600" b="1">
              <a:solidFill>
                <a:schemeClr val="dk1"/>
              </a:solidFill>
            </a:rPr>
            <a:t>Language Model:</a:t>
          </a:r>
          <a:r>
            <a:rPr lang="en-US" sz="1600">
              <a:solidFill>
                <a:schemeClr val="dk1"/>
              </a:solidFill>
            </a:rPr>
            <a:t> A language model is a file containing the probabilities of sequences of words. Language models are used for dictation applications, whereas grammars are used in desktop command and control or telephony interactive voice response (IVR) type applications.</a:t>
          </a:r>
          <a:endParaRPr lang="en-US" sz="1600">
            <a:solidFill>
              <a:schemeClr val="dk1"/>
            </a:solidFill>
          </a:endParaRPr>
        </a:p>
      </dsp:txBody>
      <dsp:txXfrm>
        <a:off x="705938" y="410544"/>
        <a:ext cx="3879152" cy="2463262"/>
      </dsp:txXfrm>
    </dsp:sp>
    <dsp:sp modelId="{C81ECFA9-8B8E-4A22-BB33-97C835EF0CC8}">
      <dsp:nvSpPr>
        <dsp:cNvPr id="5" name="Rounded Rectangle 4"/>
        <dsp:cNvSpPr/>
      </dsp:nvSpPr>
      <dsp:spPr bwMode="white">
        <a:xfrm>
          <a:off x="5016107" y="1078"/>
          <a:ext cx="3879152" cy="2463262"/>
        </a:xfrm>
        <a:prstGeom prst="roundRect">
          <a:avLst>
            <a:gd name="adj" fmla="val 10000"/>
          </a:avLst>
        </a:prstGeom>
        <a:sp3d prstMaterial="dkEdge">
          <a:bevelT w="8200" h="38100"/>
        </a:sp3d>
      </dsp:spPr>
      <dsp:style>
        <a:lnRef idx="0">
          <a:schemeClr val="lt1"/>
        </a:lnRef>
        <a:fillRef idx="2">
          <a:schemeClr val="accent1"/>
        </a:fillRef>
        <a:effectRef idx="1">
          <a:scrgbClr r="0" g="0" b="0"/>
        </a:effectRef>
        <a:fontRef idx="minor">
          <a:schemeClr val="dk1"/>
        </a:fontRef>
      </dsp:style>
      <dsp:txXfrm>
        <a:off x="5016107" y="1078"/>
        <a:ext cx="3879152" cy="2463262"/>
      </dsp:txXfrm>
    </dsp:sp>
    <dsp:sp modelId="{76553002-A10E-4B9D-A80A-5CBEFCC93E2F}">
      <dsp:nvSpPr>
        <dsp:cNvPr id="6" name="Rounded Rectangle 5"/>
        <dsp:cNvSpPr/>
      </dsp:nvSpPr>
      <dsp:spPr bwMode="white">
        <a:xfrm>
          <a:off x="5447124" y="410544"/>
          <a:ext cx="3879152" cy="2463262"/>
        </a:xfrm>
        <a:prstGeom prst="roundRect">
          <a:avLst>
            <a:gd name="adj" fmla="val 10000"/>
          </a:avLst>
        </a:prstGeom>
      </dsp:spPr>
      <dsp:style>
        <a:lnRef idx="1">
          <a:schemeClr val="accent1">
            <a:hueOff val="0"/>
            <a:satOff val="0"/>
            <a:lumOff val="0"/>
            <a:alpha val="100000"/>
          </a:schemeClr>
        </a:lnRef>
        <a:fillRef idx="1">
          <a:schemeClr val="lt1">
            <a:alpha val="90000"/>
          </a:schemeClr>
        </a:fillRef>
        <a:effectRef idx="0">
          <a:scrgbClr r="0" g="0" b="0"/>
        </a:effectRef>
        <a:fontRef idx="minor"/>
      </dsp:style>
      <dsp:txBody>
        <a:bodyPr vert="horz" wrap="square" lIns="76200" tIns="76200" rIns="76200" bIns="762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just">
            <a:lnSpc>
              <a:spcPct val="100000"/>
            </a:lnSpc>
            <a:spcBef>
              <a:spcPct val="0"/>
            </a:spcBef>
            <a:spcAft>
              <a:spcPct val="35000"/>
            </a:spcAft>
          </a:pPr>
          <a:r>
            <a:rPr lang="en-US" sz="2000" b="1">
              <a:solidFill>
                <a:schemeClr val="dk1"/>
              </a:solidFill>
            </a:rPr>
            <a:t>Speech Engine:</a:t>
          </a:r>
          <a:r>
            <a:rPr lang="en-US" sz="2000">
              <a:solidFill>
                <a:schemeClr val="dk1"/>
              </a:solidFill>
            </a:rPr>
            <a:t> A speech engine is software that gives your computer the ability to play back text in a spoken voice (referred to as text-to-speech or TI S).</a:t>
          </a:r>
          <a:endParaRPr lang="en-US" sz="2000">
            <a:solidFill>
              <a:schemeClr val="dk1"/>
            </a:solidFill>
          </a:endParaRPr>
        </a:p>
      </dsp:txBody>
      <dsp:txXfrm>
        <a:off x="5447124" y="410544"/>
        <a:ext cx="3879152" cy="2463262"/>
      </dsp:txXfrm>
    </dsp:sp>
  </dsp:spTree>
</dsp:drawing>
</file>

<file path=ppt/diagrams/drawing6.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9601196" cy="3318936"/>
        <a:chOff x="0" y="0"/>
        <a:chExt cx="9601196" cy="3318936"/>
      </a:xfrm>
    </dsp:grpSpPr>
    <dsp:sp modelId="{9E35FE3B-B8F0-4ADF-B098-533302F1DCFD}">
      <dsp:nvSpPr>
        <dsp:cNvPr id="3" name="Rounded Rectangle 2"/>
        <dsp:cNvSpPr/>
      </dsp:nvSpPr>
      <dsp:spPr bwMode="white">
        <a:xfrm>
          <a:off x="0" y="539327"/>
          <a:ext cx="9601196" cy="995681"/>
        </a:xfrm>
        <a:prstGeom prst="roundRect">
          <a:avLst>
            <a:gd name="adj" fmla="val 10000"/>
          </a:avLst>
        </a:prstGeom>
      </dsp:spPr>
      <dsp:style>
        <a:lnRef idx="0">
          <a:schemeClr val="accent1"/>
        </a:lnRef>
        <a:fillRef idx="1">
          <a:schemeClr val="accent1">
            <a:tint val="40000"/>
          </a:schemeClr>
        </a:fillRef>
        <a:effectRef idx="0">
          <a:scrgbClr r="0" g="0" b="0"/>
        </a:effectRef>
        <a:fontRef idx="minor"/>
      </dsp:style>
      <dsp:txXfrm>
        <a:off x="0" y="539327"/>
        <a:ext cx="9601196" cy="995681"/>
      </dsp:txXfrm>
    </dsp:sp>
    <dsp:sp modelId="{ADD08D9E-4C2F-4435-821C-F7FF6DE0D742}">
      <dsp:nvSpPr>
        <dsp:cNvPr id="4" name="Rectangles 3"/>
        <dsp:cNvSpPr/>
      </dsp:nvSpPr>
      <dsp:spPr bwMode="white">
        <a:xfrm>
          <a:off x="301193" y="763355"/>
          <a:ext cx="547624" cy="547624"/>
        </a:xfrm>
        <a:prstGeom prst="rect">
          <a:avLst/>
        </a:prstGeom>
        <a: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sp:spPr>
      <dsp:style>
        <a:lnRef idx="2">
          <a:schemeClr val="lt1"/>
        </a:lnRef>
        <a:fillRef idx="1">
          <a:schemeClr val="accent1"/>
        </a:fillRef>
        <a:effectRef idx="0">
          <a:scrgbClr r="0" g="0" b="0"/>
        </a:effectRef>
        <a:fontRef idx="minor">
          <a:schemeClr val="lt1"/>
        </a:fontRef>
      </dsp:style>
      <dsp:txXfrm>
        <a:off x="301193" y="763355"/>
        <a:ext cx="547624" cy="547624"/>
      </dsp:txXfrm>
    </dsp:sp>
    <dsp:sp modelId="{25847FB2-D513-4358-9789-58C5187EBC07}">
      <dsp:nvSpPr>
        <dsp:cNvPr id="5" name="Rectangles 4"/>
        <dsp:cNvSpPr/>
      </dsp:nvSpPr>
      <dsp:spPr bwMode="white">
        <a:xfrm>
          <a:off x="1150011" y="539327"/>
          <a:ext cx="8451185" cy="995681"/>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05376" tIns="105376" rIns="105376" bIns="105376" anchor="ctr"/>
        <a:lstStyle>
          <a:lvl1pPr algn="l">
            <a:defRPr sz="17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pPr lvl="0">
            <a:lnSpc>
              <a:spcPct val="100000"/>
            </a:lnSpc>
            <a:spcBef>
              <a:spcPct val="0"/>
            </a:spcBef>
            <a:spcAft>
              <a:spcPct val="35000"/>
            </a:spcAft>
          </a:pPr>
          <a:r>
            <a:rPr lang="en-US">
              <a:solidFill>
                <a:schemeClr val="tx1"/>
              </a:solidFill>
            </a:rPr>
            <a:t>The performance of speech recognation system is usually evaluated in terms of accurecy and speed. </a:t>
          </a:r>
          <a:endParaRPr>
            <a:solidFill>
              <a:schemeClr val="tx1"/>
            </a:solidFill>
          </a:endParaRPr>
        </a:p>
      </dsp:txBody>
      <dsp:txXfrm>
        <a:off x="1150011" y="539327"/>
        <a:ext cx="8451185" cy="995681"/>
      </dsp:txXfrm>
    </dsp:sp>
    <dsp:sp modelId="{CB72ED22-827C-4820-AEDB-CFC23EE433BB}">
      <dsp:nvSpPr>
        <dsp:cNvPr id="6" name="Rounded Rectangle 5"/>
        <dsp:cNvSpPr/>
      </dsp:nvSpPr>
      <dsp:spPr bwMode="white">
        <a:xfrm>
          <a:off x="0" y="1783928"/>
          <a:ext cx="9601196" cy="995681"/>
        </a:xfrm>
        <a:prstGeom prst="roundRect">
          <a:avLst>
            <a:gd name="adj" fmla="val 10000"/>
          </a:avLst>
        </a:prstGeom>
      </dsp:spPr>
      <dsp:style>
        <a:lnRef idx="0">
          <a:schemeClr val="accent1"/>
        </a:lnRef>
        <a:fillRef idx="1">
          <a:schemeClr val="accent1">
            <a:tint val="40000"/>
          </a:schemeClr>
        </a:fillRef>
        <a:effectRef idx="0">
          <a:scrgbClr r="0" g="0" b="0"/>
        </a:effectRef>
        <a:fontRef idx="minor"/>
      </dsp:style>
      <dsp:txXfrm>
        <a:off x="0" y="1783928"/>
        <a:ext cx="9601196" cy="995681"/>
      </dsp:txXfrm>
    </dsp:sp>
    <dsp:sp modelId="{3D97098D-F5BC-48AF-810D-38EE1F79267B}">
      <dsp:nvSpPr>
        <dsp:cNvPr id="7" name="Rectangles 6"/>
        <dsp:cNvSpPr/>
      </dsp:nvSpPr>
      <dsp:spPr bwMode="white">
        <a:xfrm>
          <a:off x="301193" y="2007956"/>
          <a:ext cx="547624" cy="547624"/>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sp:spPr>
      <dsp:style>
        <a:lnRef idx="2">
          <a:schemeClr val="lt1"/>
        </a:lnRef>
        <a:fillRef idx="1">
          <a:schemeClr val="accent1"/>
        </a:fillRef>
        <a:effectRef idx="0">
          <a:scrgbClr r="0" g="0" b="0"/>
        </a:effectRef>
        <a:fontRef idx="minor">
          <a:schemeClr val="lt1"/>
        </a:fontRef>
      </dsp:style>
      <dsp:txXfrm>
        <a:off x="301193" y="2007956"/>
        <a:ext cx="547624" cy="547624"/>
      </dsp:txXfrm>
    </dsp:sp>
    <dsp:sp modelId="{A4C53AE5-A655-42E4-8E38-328FA920B741}">
      <dsp:nvSpPr>
        <dsp:cNvPr id="8" name="Rectangles 7"/>
        <dsp:cNvSpPr/>
      </dsp:nvSpPr>
      <dsp:spPr bwMode="white">
        <a:xfrm>
          <a:off x="1150011" y="1783928"/>
          <a:ext cx="8451185" cy="995681"/>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05376" tIns="105376" rIns="105376" bIns="105376" anchor="ctr"/>
        <a:lstStyle>
          <a:lvl1pPr algn="l">
            <a:defRPr sz="17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pPr lvl="0">
            <a:lnSpc>
              <a:spcPct val="100000"/>
            </a:lnSpc>
            <a:spcBef>
              <a:spcPct val="0"/>
            </a:spcBef>
            <a:spcAft>
              <a:spcPct val="35000"/>
            </a:spcAft>
          </a:pPr>
          <a:r>
            <a:rPr lang="en-US">
              <a:solidFill>
                <a:schemeClr val="tx1"/>
              </a:solidFill>
            </a:rPr>
            <a:t>Accuracy is usually rated with Word Error Rate (WER), whereas speed is measured with the real time factor. Other measures of accuracy include Single Word Error Rate (SWER) and Command Success Rate (CSR).</a:t>
          </a:r>
          <a:endParaRPr>
            <a:solidFill>
              <a:schemeClr val="tx1"/>
            </a:solidFill>
          </a:endParaRPr>
        </a:p>
      </dsp:txBody>
      <dsp:txXfrm>
        <a:off x="1150011" y="1783928"/>
        <a:ext cx="8451185" cy="995681"/>
      </dsp:txXfrm>
    </dsp:sp>
  </dsp:spTree>
</dsp:drawing>
</file>

<file path=ppt/diagrams/drawing7.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652510" cy="3490595"/>
        <a:chOff x="0" y="0"/>
        <a:chExt cx="8652510" cy="3490595"/>
      </a:xfrm>
    </dsp:grpSpPr>
    <dsp:sp modelId="{6C2164F5-098E-4242-BA59-F3D65B1A41CE}">
      <dsp:nvSpPr>
        <dsp:cNvPr id="3" name="Rounded Rectangle 2"/>
        <dsp:cNvSpPr/>
      </dsp:nvSpPr>
      <dsp:spPr bwMode="white">
        <a:xfrm>
          <a:off x="0" y="5605"/>
          <a:ext cx="8652510" cy="1123315"/>
        </a:xfrm>
        <a:prstGeom prst="roundRect">
          <a:avLst/>
        </a:prstGeom>
      </dsp:spPr>
      <dsp:style>
        <a:lnRef idx="0">
          <a:schemeClr val="lt1"/>
        </a:lnRef>
        <a:fillRef idx="3">
          <a:schemeClr val="accent2">
            <a:hueOff val="0"/>
            <a:satOff val="0"/>
            <a:lumOff val="0"/>
            <a:alpha val="100000"/>
          </a:schemeClr>
        </a:fillRef>
        <a:effectRef idx="2">
          <a:scrgbClr r="0" g="0" b="0"/>
        </a:effectRef>
        <a:fontRef idx="minor">
          <a:schemeClr val="lt1"/>
        </a:fontRef>
      </dsp:style>
      <dsp:txBody>
        <a:bodyPr lIns="72390" tIns="72390" rIns="72390" bIns="72390" anchor="ctr"/>
        <a:lstStyle>
          <a:lvl1pPr algn="l">
            <a:defRPr sz="19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a:lnSpc>
              <a:spcPct val="100000"/>
            </a:lnSpc>
            <a:spcBef>
              <a:spcPct val="0"/>
            </a:spcBef>
            <a:spcAft>
              <a:spcPct val="35000"/>
            </a:spcAft>
          </a:pPr>
          <a:r>
            <a:rPr lang="en-US"/>
            <a:t>Although speech-to-text conversion machines aim at providing benefits for the deaf or people who can't speak, it is difficult to review, retrieve and reuse speech transcripts.</a:t>
          </a:r>
        </a:p>
      </dsp:txBody>
      <dsp:txXfrm>
        <a:off x="0" y="5605"/>
        <a:ext cx="8652510" cy="1123315"/>
      </dsp:txXfrm>
    </dsp:sp>
    <dsp:sp modelId="{147BEE52-4F77-4182-99AF-E3A0D142EADF}">
      <dsp:nvSpPr>
        <dsp:cNvPr id="4" name="Rounded Rectangle 3"/>
        <dsp:cNvSpPr/>
      </dsp:nvSpPr>
      <dsp:spPr bwMode="white">
        <a:xfrm>
          <a:off x="0" y="1183640"/>
          <a:ext cx="8652510" cy="1123315"/>
        </a:xfrm>
        <a:prstGeom prst="roundRect">
          <a:avLst/>
        </a:prstGeom>
      </dsp:spPr>
      <dsp:style>
        <a:lnRef idx="0">
          <a:schemeClr val="lt1"/>
        </a:lnRef>
        <a:fillRef idx="3">
          <a:schemeClr val="accent2">
            <a:hueOff val="1680000"/>
            <a:satOff val="-1764"/>
            <a:lumOff val="1373"/>
            <a:alpha val="100000"/>
          </a:schemeClr>
        </a:fillRef>
        <a:effectRef idx="2">
          <a:scrgbClr r="0" g="0" b="0"/>
        </a:effectRef>
        <a:fontRef idx="minor">
          <a:schemeClr val="lt1"/>
        </a:fontRef>
      </dsp:style>
      <dsp:txBody>
        <a:bodyPr lIns="72390" tIns="72390" rIns="72390" bIns="72390" anchor="ctr"/>
        <a:lstStyle>
          <a:lvl1pPr algn="l">
            <a:defRPr sz="19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a:lnSpc>
              <a:spcPct val="100000"/>
            </a:lnSpc>
            <a:spcBef>
              <a:spcPct val="0"/>
            </a:spcBef>
            <a:spcAft>
              <a:spcPct val="35000"/>
            </a:spcAft>
          </a:pPr>
          <a:r>
            <a:rPr lang="en-US"/>
            <a:t>So, when the speech to text conversion module is combined with the summarization, the application further increase in educational fields as well.</a:t>
          </a:r>
        </a:p>
      </dsp:txBody>
      <dsp:txXfrm>
        <a:off x="0" y="1183640"/>
        <a:ext cx="8652510" cy="1123315"/>
      </dsp:txXfrm>
    </dsp:sp>
    <dsp:sp modelId="{44861274-438D-46B1-AF76-E805631D3DB4}">
      <dsp:nvSpPr>
        <dsp:cNvPr id="5" name="Rounded Rectangle 4"/>
        <dsp:cNvSpPr/>
      </dsp:nvSpPr>
      <dsp:spPr bwMode="white">
        <a:xfrm>
          <a:off x="0" y="2361675"/>
          <a:ext cx="8652510" cy="1123315"/>
        </a:xfrm>
        <a:prstGeom prst="roundRect">
          <a:avLst/>
        </a:prstGeom>
      </dsp:spPr>
      <dsp:style>
        <a:lnRef idx="0">
          <a:schemeClr val="lt1"/>
        </a:lnRef>
        <a:fillRef idx="3">
          <a:schemeClr val="accent2">
            <a:hueOff val="3360000"/>
            <a:satOff val="-3528"/>
            <a:lumOff val="2745"/>
            <a:alpha val="100000"/>
          </a:schemeClr>
        </a:fillRef>
        <a:effectRef idx="2">
          <a:scrgbClr r="0" g="0" b="0"/>
        </a:effectRef>
        <a:fontRef idx="minor">
          <a:schemeClr val="lt1"/>
        </a:fontRef>
      </dsp:style>
      <dsp:txBody>
        <a:bodyPr lIns="72390" tIns="72390" rIns="72390" bIns="72390" anchor="ctr"/>
        <a:lstStyle>
          <a:lvl1pPr algn="l">
            <a:defRPr sz="19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a:lnSpc>
              <a:spcPct val="100000"/>
            </a:lnSpc>
            <a:spcBef>
              <a:spcPct val="0"/>
            </a:spcBef>
            <a:spcAft>
              <a:spcPct val="35000"/>
            </a:spcAft>
          </a:pPr>
          <a:r>
            <a:rPr lang="en-US"/>
            <a:t>This chapter discussed the need for speech summarization, various issues in the summarization of a spoken document, supervised, and unsupervised summarization algorithms</a:t>
          </a:r>
        </a:p>
      </dsp:txBody>
      <dsp:txXfrm>
        <a:off x="0" y="2361675"/>
        <a:ext cx="8652510" cy="1123315"/>
      </dsp:txXfrm>
    </dsp:sp>
  </dsp:spTree>
</dsp:drawing>
</file>

<file path=ppt/diagrams/drawing8.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9601196" cy="3318936"/>
        <a:chOff x="0" y="0"/>
        <a:chExt cx="9601196" cy="3318936"/>
      </a:xfrm>
    </dsp:grpSpPr>
    <dsp:sp modelId="{9BDD7850-1EB0-41A4-AEB9-8F025CEBFAA4}">
      <dsp:nvSpPr>
        <dsp:cNvPr id="3" name="Rounded Rectangle 2"/>
        <dsp:cNvSpPr/>
      </dsp:nvSpPr>
      <dsp:spPr bwMode="white">
        <a:xfrm>
          <a:off x="0" y="0"/>
          <a:ext cx="9601196" cy="698723"/>
        </a:xfrm>
        <a:prstGeom prst="roundRect">
          <a:avLst>
            <a:gd name="adj" fmla="val 10000"/>
          </a:avLst>
        </a:prstGeom>
      </dsp:spPr>
      <dsp:style>
        <a:lnRef idx="0">
          <a:schemeClr val="accent1"/>
        </a:lnRef>
        <a:fillRef idx="1">
          <a:schemeClr val="accent1">
            <a:tint val="40000"/>
          </a:schemeClr>
        </a:fillRef>
        <a:effectRef idx="0">
          <a:scrgbClr r="0" g="0" b="0"/>
        </a:effectRef>
        <a:fontRef idx="minor"/>
      </dsp:style>
      <dsp:txXfrm>
        <a:off x="0" y="0"/>
        <a:ext cx="9601196" cy="698723"/>
      </dsp:txXfrm>
    </dsp:sp>
    <dsp:sp modelId="{E2B0A310-3520-44D9-8104-B58DFCC58061}">
      <dsp:nvSpPr>
        <dsp:cNvPr id="4" name="Rectangles 3"/>
        <dsp:cNvSpPr/>
      </dsp:nvSpPr>
      <dsp:spPr bwMode="white">
        <a:xfrm>
          <a:off x="211364" y="157213"/>
          <a:ext cx="384298" cy="384298"/>
        </a:xfrm>
        <a:prstGeom prst="rect">
          <a:avLst/>
        </a:prstGeom>
        <a: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sp:spPr>
      <dsp:style>
        <a:lnRef idx="2">
          <a:schemeClr val="lt1"/>
        </a:lnRef>
        <a:fillRef idx="1">
          <a:schemeClr val="accent1"/>
        </a:fillRef>
        <a:effectRef idx="0">
          <a:scrgbClr r="0" g="0" b="0"/>
        </a:effectRef>
        <a:fontRef idx="minor">
          <a:schemeClr val="lt1"/>
        </a:fontRef>
      </dsp:style>
      <dsp:txXfrm>
        <a:off x="211364" y="157213"/>
        <a:ext cx="384298" cy="384298"/>
      </dsp:txXfrm>
    </dsp:sp>
    <dsp:sp modelId="{218E1A4B-6782-45A5-97E0-58D69D0DDBAD}">
      <dsp:nvSpPr>
        <dsp:cNvPr id="5" name="Rectangles 4"/>
        <dsp:cNvSpPr/>
      </dsp:nvSpPr>
      <dsp:spPr bwMode="white">
        <a:xfrm>
          <a:off x="807025" y="0"/>
          <a:ext cx="8794171" cy="698723"/>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3948" tIns="73948" rIns="73948" bIns="73948" anchor="ctr"/>
        <a:lstStyle>
          <a:lvl1pPr algn="l">
            <a:defRPr sz="16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lvl="0">
            <a:lnSpc>
              <a:spcPct val="100000"/>
            </a:lnSpc>
            <a:spcBef>
              <a:spcPct val="0"/>
            </a:spcBef>
            <a:spcAft>
              <a:spcPct val="35000"/>
            </a:spcAft>
          </a:pPr>
          <a:r>
            <a:rPr lang="en-US">
              <a:solidFill>
                <a:schemeClr val="tx1"/>
              </a:solidFill>
            </a:rPr>
            <a:t>Accuracy will become better and better</a:t>
          </a:r>
          <a:endParaRPr>
            <a:solidFill>
              <a:schemeClr val="tx1"/>
            </a:solidFill>
          </a:endParaRPr>
        </a:p>
      </dsp:txBody>
      <dsp:txXfrm>
        <a:off x="807025" y="0"/>
        <a:ext cx="8794171" cy="698723"/>
      </dsp:txXfrm>
    </dsp:sp>
    <dsp:sp modelId="{6FA321B4-9485-4617-9381-84A833138DA1}">
      <dsp:nvSpPr>
        <dsp:cNvPr id="6" name="Rounded Rectangle 5"/>
        <dsp:cNvSpPr/>
      </dsp:nvSpPr>
      <dsp:spPr bwMode="white">
        <a:xfrm>
          <a:off x="0" y="873404"/>
          <a:ext cx="9601196" cy="698723"/>
        </a:xfrm>
        <a:prstGeom prst="roundRect">
          <a:avLst>
            <a:gd name="adj" fmla="val 10000"/>
          </a:avLst>
        </a:prstGeom>
      </dsp:spPr>
      <dsp:style>
        <a:lnRef idx="0">
          <a:schemeClr val="accent1"/>
        </a:lnRef>
        <a:fillRef idx="1">
          <a:schemeClr val="accent1">
            <a:tint val="40000"/>
          </a:schemeClr>
        </a:fillRef>
        <a:effectRef idx="0">
          <a:scrgbClr r="0" g="0" b="0"/>
        </a:effectRef>
        <a:fontRef idx="minor"/>
      </dsp:style>
      <dsp:txXfrm>
        <a:off x="0" y="873404"/>
        <a:ext cx="9601196" cy="698723"/>
      </dsp:txXfrm>
    </dsp:sp>
    <dsp:sp modelId="{53504082-4F03-4477-9315-57906E07D344}">
      <dsp:nvSpPr>
        <dsp:cNvPr id="7" name="Rectangles 6"/>
        <dsp:cNvSpPr/>
      </dsp:nvSpPr>
      <dsp:spPr bwMode="white">
        <a:xfrm>
          <a:off x="211364" y="1030617"/>
          <a:ext cx="384298" cy="384298"/>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sp:spPr>
      <dsp:style>
        <a:lnRef idx="2">
          <a:schemeClr val="lt1"/>
        </a:lnRef>
        <a:fillRef idx="1">
          <a:schemeClr val="accent1"/>
        </a:fillRef>
        <a:effectRef idx="0">
          <a:scrgbClr r="0" g="0" b="0"/>
        </a:effectRef>
        <a:fontRef idx="minor">
          <a:schemeClr val="lt1"/>
        </a:fontRef>
      </dsp:style>
      <dsp:txXfrm>
        <a:off x="211364" y="1030617"/>
        <a:ext cx="384298" cy="384298"/>
      </dsp:txXfrm>
    </dsp:sp>
    <dsp:sp modelId="{9DE88DFF-D590-4DAC-AB94-A8CF0F8C9DC7}">
      <dsp:nvSpPr>
        <dsp:cNvPr id="8" name="Rectangles 7"/>
        <dsp:cNvSpPr/>
      </dsp:nvSpPr>
      <dsp:spPr bwMode="white">
        <a:xfrm>
          <a:off x="807025" y="873404"/>
          <a:ext cx="8794171" cy="698723"/>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3948" tIns="73948" rIns="73948" bIns="73948" anchor="ctr"/>
        <a:lstStyle>
          <a:lvl1pPr algn="l">
            <a:defRPr sz="16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lvl="0">
            <a:lnSpc>
              <a:spcPct val="100000"/>
            </a:lnSpc>
            <a:spcBef>
              <a:spcPct val="0"/>
            </a:spcBef>
            <a:spcAft>
              <a:spcPct val="35000"/>
            </a:spcAft>
          </a:pPr>
          <a:r>
            <a:rPr lang="en-US">
              <a:solidFill>
                <a:schemeClr val="tx1"/>
              </a:solidFill>
            </a:rPr>
            <a:t>Dictation speech recognition will gradually become accepted</a:t>
          </a:r>
          <a:endParaRPr>
            <a:solidFill>
              <a:schemeClr val="tx1"/>
            </a:solidFill>
          </a:endParaRPr>
        </a:p>
      </dsp:txBody>
      <dsp:txXfrm>
        <a:off x="807025" y="873404"/>
        <a:ext cx="8794171" cy="698723"/>
      </dsp:txXfrm>
    </dsp:sp>
    <dsp:sp modelId="{DEA391EF-C029-49C2-A4A2-292DB85FB923}">
      <dsp:nvSpPr>
        <dsp:cNvPr id="9" name="Rounded Rectangle 8"/>
        <dsp:cNvSpPr/>
      </dsp:nvSpPr>
      <dsp:spPr bwMode="white">
        <a:xfrm>
          <a:off x="0" y="1746808"/>
          <a:ext cx="9601196" cy="698723"/>
        </a:xfrm>
        <a:prstGeom prst="roundRect">
          <a:avLst>
            <a:gd name="adj" fmla="val 10000"/>
          </a:avLst>
        </a:prstGeom>
      </dsp:spPr>
      <dsp:style>
        <a:lnRef idx="0">
          <a:schemeClr val="accent1"/>
        </a:lnRef>
        <a:fillRef idx="1">
          <a:schemeClr val="accent1">
            <a:tint val="40000"/>
          </a:schemeClr>
        </a:fillRef>
        <a:effectRef idx="0">
          <a:scrgbClr r="0" g="0" b="0"/>
        </a:effectRef>
        <a:fontRef idx="minor"/>
      </dsp:style>
      <dsp:txXfrm>
        <a:off x="0" y="1746808"/>
        <a:ext cx="9601196" cy="698723"/>
      </dsp:txXfrm>
    </dsp:sp>
    <dsp:sp modelId="{484CB33E-5959-4CD9-B351-E3E05FF9A668}">
      <dsp:nvSpPr>
        <dsp:cNvPr id="10" name="Rectangles 9"/>
        <dsp:cNvSpPr/>
      </dsp:nvSpPr>
      <dsp:spPr bwMode="white">
        <a:xfrm>
          <a:off x="211364" y="1904021"/>
          <a:ext cx="384298" cy="384298"/>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sp:spPr>
      <dsp:style>
        <a:lnRef idx="2">
          <a:schemeClr val="lt1"/>
        </a:lnRef>
        <a:fillRef idx="1">
          <a:schemeClr val="accent1"/>
        </a:fillRef>
        <a:effectRef idx="0">
          <a:scrgbClr r="0" g="0" b="0"/>
        </a:effectRef>
        <a:fontRef idx="minor">
          <a:schemeClr val="lt1"/>
        </a:fontRef>
      </dsp:style>
      <dsp:txXfrm>
        <a:off x="211364" y="1904021"/>
        <a:ext cx="384298" cy="384298"/>
      </dsp:txXfrm>
    </dsp:sp>
    <dsp:sp modelId="{027983F7-7891-48AE-A88B-197E23F52C71}">
      <dsp:nvSpPr>
        <dsp:cNvPr id="11" name="Rectangles 10"/>
        <dsp:cNvSpPr/>
      </dsp:nvSpPr>
      <dsp:spPr bwMode="white">
        <a:xfrm>
          <a:off x="807025" y="1746808"/>
          <a:ext cx="8794171" cy="698723"/>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3948" tIns="73948" rIns="73948" bIns="73948" anchor="ctr"/>
        <a:lstStyle>
          <a:lvl1pPr algn="l">
            <a:defRPr sz="16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lvl="0">
            <a:lnSpc>
              <a:spcPct val="100000"/>
            </a:lnSpc>
            <a:spcBef>
              <a:spcPct val="0"/>
            </a:spcBef>
            <a:spcAft>
              <a:spcPct val="35000"/>
            </a:spcAft>
          </a:pPr>
          <a:r>
            <a:rPr lang="en-US">
              <a:solidFill>
                <a:schemeClr val="tx1"/>
              </a:solidFill>
            </a:rPr>
            <a:t>Greater use will  be made of "intelligent systems" which will attempt to guess what the speaker intended to say, rather than what was actually said, as people often misspeak and make unintentional mistakes.</a:t>
          </a:r>
          <a:endParaRPr>
            <a:solidFill>
              <a:schemeClr val="tx1"/>
            </a:solidFill>
          </a:endParaRPr>
        </a:p>
      </dsp:txBody>
      <dsp:txXfrm>
        <a:off x="807025" y="1746808"/>
        <a:ext cx="8794171" cy="698723"/>
      </dsp:txXfrm>
    </dsp:sp>
    <dsp:sp modelId="{A995C741-2CCC-4B07-BF70-209542A8A4D7}">
      <dsp:nvSpPr>
        <dsp:cNvPr id="12" name="Rounded Rectangle 11"/>
        <dsp:cNvSpPr/>
      </dsp:nvSpPr>
      <dsp:spPr bwMode="white">
        <a:xfrm>
          <a:off x="0" y="2620213"/>
          <a:ext cx="9601196" cy="698723"/>
        </a:xfrm>
        <a:prstGeom prst="roundRect">
          <a:avLst>
            <a:gd name="adj" fmla="val 10000"/>
          </a:avLst>
        </a:prstGeom>
      </dsp:spPr>
      <dsp:style>
        <a:lnRef idx="0">
          <a:schemeClr val="accent1"/>
        </a:lnRef>
        <a:fillRef idx="1">
          <a:schemeClr val="accent1">
            <a:tint val="40000"/>
          </a:schemeClr>
        </a:fillRef>
        <a:effectRef idx="0">
          <a:scrgbClr r="0" g="0" b="0"/>
        </a:effectRef>
        <a:fontRef idx="minor"/>
      </dsp:style>
      <dsp:txXfrm>
        <a:off x="0" y="2620213"/>
        <a:ext cx="9601196" cy="698723"/>
      </dsp:txXfrm>
    </dsp:sp>
    <dsp:sp modelId="{2512A547-B020-41AB-8809-E9309849AB6C}">
      <dsp:nvSpPr>
        <dsp:cNvPr id="13" name="Rectangles 12"/>
        <dsp:cNvSpPr/>
      </dsp:nvSpPr>
      <dsp:spPr bwMode="white">
        <a:xfrm>
          <a:off x="211364" y="2777425"/>
          <a:ext cx="384298" cy="384298"/>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sp:spPr>
      <dsp:style>
        <a:lnRef idx="2">
          <a:schemeClr val="lt1"/>
        </a:lnRef>
        <a:fillRef idx="1">
          <a:schemeClr val="accent1"/>
        </a:fillRef>
        <a:effectRef idx="0">
          <a:scrgbClr r="0" g="0" b="0"/>
        </a:effectRef>
        <a:fontRef idx="minor">
          <a:schemeClr val="lt1"/>
        </a:fontRef>
      </dsp:style>
      <dsp:txXfrm>
        <a:off x="211364" y="2777425"/>
        <a:ext cx="384298" cy="384298"/>
      </dsp:txXfrm>
    </dsp:sp>
    <dsp:sp modelId="{91213535-4ECD-491D-93E5-262153B915DD}">
      <dsp:nvSpPr>
        <dsp:cNvPr id="14" name="Rectangles 13"/>
        <dsp:cNvSpPr/>
      </dsp:nvSpPr>
      <dsp:spPr bwMode="white">
        <a:xfrm>
          <a:off x="807025" y="2620213"/>
          <a:ext cx="8794171" cy="698723"/>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3948" tIns="73948" rIns="73948" bIns="73948" anchor="ctr"/>
        <a:lstStyle>
          <a:lvl1pPr algn="l">
            <a:defRPr sz="16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lvl="0">
            <a:lnSpc>
              <a:spcPct val="100000"/>
            </a:lnSpc>
            <a:spcBef>
              <a:spcPct val="0"/>
            </a:spcBef>
            <a:spcAft>
              <a:spcPct val="35000"/>
            </a:spcAft>
          </a:pPr>
          <a:r>
            <a:rPr lang="en-US">
              <a:solidFill>
                <a:schemeClr val="tx1"/>
              </a:solidFill>
            </a:rPr>
            <a:t>Microphone and sound systems will be designed to adapt more quickly to changing background noise levels, different environments, with better recognition of extraneous material to be discarded</a:t>
          </a:r>
          <a:endParaRPr>
            <a:solidFill>
              <a:schemeClr val="tx1"/>
            </a:solidFill>
          </a:endParaRPr>
        </a:p>
      </dsp:txBody>
      <dsp:txXfrm>
        <a:off x="807025" y="2620213"/>
        <a:ext cx="8794171" cy="69872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off" val="ctr"/>
          <dgm:param type="contDir" val="sameDir"/>
          <dgm:param type="grDir" val="tL"/>
          <dgm:param type="flowDir" val="row"/>
        </dgm:alg>
      </dgm:if>
      <dgm:else name="Name2">
        <dgm:alg type="snake">
          <dgm:param type="off" val="ctr"/>
          <dgm:param type="contDir" val="sameDir"/>
          <dgm:param type="grDir" val="tR"/>
          <dgm:param type="flowDir" val="row"/>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off" val="ctr"/>
          <dgm:param type="contDir" val="sameDir"/>
          <dgm:param type="grDir" val="tL"/>
          <dgm:param type="flowDir" val="row"/>
        </dgm:alg>
      </dgm:if>
      <dgm:else name="Name2">
        <dgm:alg type="snake">
          <dgm:param type="off" val="ctr"/>
          <dgm:param type="contDir" val="sameDir"/>
          <dgm:param type="grDir" val="tR"/>
          <dgm:param type="flowDir" val="row"/>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parTxLTRAlign" val="l"/>
            <dgm:param type="parTxRTLAlign" val="r"/>
            <dgm:param type="shpTxLTRAlignCh" val="l"/>
            <dgm:param type="shpTxRTLAlignCh" val="r"/>
            <dgm:param type="txAnchorVert" val="mid"/>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parTxLTRAlign" val="l"/>
                <dgm:param type="parTxRTLAlign" val="r"/>
                <dgm:param type="shpTxLTRAlignCh" val="l"/>
                <dgm:param type="shpTxRTLAlignCh" val="r"/>
                <dgm:param type="stBulletLvl" val="0"/>
                <dgm:param type="txAnchorVertCh" val="mid"/>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off" val="ctr"/>
          <dgm:param type="contDir" val="sameDir"/>
          <dgm:param type="grDir" val="tL"/>
          <dgm:param type="flowDir" val="row"/>
        </dgm:alg>
      </dgm:if>
      <dgm:else name="Name2">
        <dgm:alg type="snake">
          <dgm:param type="off" val="ctr"/>
          <dgm:param type="contDir" val="sameDir"/>
          <dgm:param type="grDir" val="tR"/>
          <dgm:param type="flowDir" val="row"/>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rSet qsTypeId="urn:microsoft.com/office/officeart/2005/8/quickstyle/simple5"/>
        </dgm:pt>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srcNode" val="background"/>
                    <dgm:param type="dstNode" val="background2"/>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srcNode" val="background2"/>
                            <dgm:param type="dstNode" val="background3"/>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srcNode" val="background3"/>
                                        <dgm:param type="dstNode" val="background4"/>
                                        <dgm:param type="dim" val="1D"/>
                                        <dgm:param type="endSty" val="noArr"/>
                                        <dgm:param type="connRout" val="bend"/>
                                        <dgm:param type="begPts" val="bCtr"/>
                                        <dgm:param type="endPts" val="tCtr"/>
                                        <dgm:param type="bendPt" val="end"/>
                                      </dgm:alg>
                                    </dgm:if>
                                    <dgm:else name="Name26">
                                      <dgm:alg type="conn">
                                        <dgm:param type="srcNode" val="background4"/>
                                        <dgm:param type="dstNode" val="background4"/>
                                        <dgm:param type="dim" val="1D"/>
                                        <dgm:param type="endSty" val="noArr"/>
                                        <dgm:param type="connRout" val="bend"/>
                                        <dgm:param type="begPts" val="bCtr"/>
                                        <dgm:param type="endPts" val="tCtr"/>
                                        <dgm:param type="bendPt" val="end"/>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parTxLTRAlign" val="l"/>
            <dgm:param type="parTxRTLAlign" val="r"/>
            <dgm:param type="shpTxLTRAlignCh" val="l"/>
            <dgm:param type="shpTxRTLAlignCh" val="r"/>
            <dgm:param type="txAnchorVert" val="mid"/>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parTxLTRAlign" val="l"/>
                <dgm:param type="parTxRTLAlign" val="r"/>
                <dgm:param type="shpTxLTRAlignCh" val="l"/>
                <dgm:param type="shpTxRTLAlignCh" val="r"/>
                <dgm:param type="stBulletLvl" val="0"/>
                <dgm:param type="txAnchorVertCh" val="mid"/>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parTxLTRAlign" val="l"/>
            <dgm:param type="parTxRTLAlign" val="r"/>
            <dgm:param type="shpTxLTRAlignCh" val="l"/>
            <dgm:param type="shpTxRTLAlignCh" val="r"/>
            <dgm:param type="txAnchorVert" val="mid"/>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parTxLTRAlign" val="l"/>
                <dgm:param type="parTxRTLAlign" val="r"/>
                <dgm:param type="shpTxLTRAlignCh" val="l"/>
                <dgm:param type="shpTxRTLAlignCh" val="r"/>
                <dgm:param type="stBulletLvl" val="0"/>
                <dgm:param type="txAnchorVertCh" val="mid"/>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a:fill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a:fill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dirty="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dirty="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dirty="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dirty="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endParaRPr lang="en-US" dirty="0"/>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endParaRPr lang="en-US" sz="8000" dirty="0">
              <a:solidFill>
                <a:schemeClr val="tx1"/>
              </a:solidFill>
              <a:effectLst/>
            </a:endParaRP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endParaRPr lang="en-US" sz="8000" dirty="0">
              <a:solidFill>
                <a:schemeClr val="tx1"/>
              </a:solidFill>
              <a:effectLst/>
            </a:endParaRP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dirty="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dirty="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endParaRPr lang="en-US" dirty="0"/>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endParaRPr lang="en-US" sz="8000" dirty="0">
              <a:solidFill>
                <a:schemeClr val="tx1"/>
              </a:solidFill>
              <a:effectLst/>
            </a:endParaRP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endParaRPr lang="en-US" sz="8000" dirty="0">
              <a:solidFill>
                <a:schemeClr val="tx1"/>
              </a:solidFill>
              <a:effectLst/>
            </a:endParaRP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dirty="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endParaRPr lang="en-US" dirty="0"/>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dirty="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endParaRPr lang="en-US" dirty="0"/>
          </a:p>
        </p:txBody>
      </p:sp>
      <p:sp>
        <p:nvSpPr>
          <p:cNvPr id="3" name="Content Placeholder 2"/>
          <p:cNvSpPr>
            <a:spLocks noGrp="1"/>
          </p:cNvSpPr>
          <p:nvPr>
            <p:ph idx="1"/>
          </p:nvPr>
        </p:nvSpPr>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dirty="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0"/>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0"/>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dirty="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dirty="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image" Target="../media/image4.png"/><Relationship Id="rId18" Type="http://schemas.openxmlformats.org/officeDocument/2006/relationships/image" Target="../media/image3.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19">
              <a:extLst>
                <a:ext uri="{28A0092B-C50C-407E-A947-70E740481C1C}">
                  <a14:useLocalDpi xmlns:a14="http://schemas.microsoft.com/office/drawing/2010/main" val="0"/>
                </a:ext>
              </a:extLst>
            </a:blip>
            <a:srcRect/>
            <a:stretch>
              <a:fill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19">
              <a:extLst>
                <a:ext uri="{28A0092B-C50C-407E-A947-70E740481C1C}">
                  <a14:useLocalDpi xmlns:a14="http://schemas.microsoft.com/office/drawing/2010/main" val="0"/>
                </a:ext>
              </a:extLst>
            </a:blip>
            <a:srcRect/>
            <a:stretch>
              <a:fill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dirty="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7.jpeg"/><Relationship Id="rId1" Type="http://schemas.openxmlformats.org/officeDocument/2006/relationships/image" Target="../media/image6.jpeg"/></Relationships>
</file>

<file path=ppt/slides/_rels/slide10.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image" Target="../media/image6.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jpeg"/><Relationship Id="rId1" Type="http://schemas.openxmlformats.org/officeDocument/2006/relationships/image" Target="../media/image6.jpeg"/></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1.jpe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6.jpeg"/></Relationships>
</file>

<file path=ppt/slides/_rels/slide13.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image" Target="../media/image6.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6.xml"/><Relationship Id="rId4" Type="http://schemas.openxmlformats.org/officeDocument/2006/relationships/diagramColors" Target="../diagrams/colors6.xml"/><Relationship Id="rId3" Type="http://schemas.openxmlformats.org/officeDocument/2006/relationships/diagramQuickStyle" Target="../diagrams/quickStyle6.xml"/><Relationship Id="rId2" Type="http://schemas.openxmlformats.org/officeDocument/2006/relationships/diagramLayout" Target="../diagrams/layout6.xml"/><Relationship Id="rId1" Type="http://schemas.openxmlformats.org/officeDocument/2006/relationships/diagramData" Target="../diagrams/data6.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5.jpe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6.jpeg"/></Relationships>
</file>

<file path=ppt/slides/_rels/slide2.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image" Target="../media/image6.jpeg"/></Relationships>
</file>

<file path=ppt/slides/_rels/slide2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6.jpe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6.jpeg"/></Relationships>
</file>

<file path=ppt/slides/_rels/slide2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7.xml"/><Relationship Id="rId4" Type="http://schemas.openxmlformats.org/officeDocument/2006/relationships/diagramColors" Target="../diagrams/colors7.xml"/><Relationship Id="rId3" Type="http://schemas.openxmlformats.org/officeDocument/2006/relationships/diagramQuickStyle" Target="../diagrams/quickStyle7.xml"/><Relationship Id="rId2" Type="http://schemas.openxmlformats.org/officeDocument/2006/relationships/diagramLayout" Target="../diagrams/layout7.xml"/><Relationship Id="rId1" Type="http://schemas.openxmlformats.org/officeDocument/2006/relationships/diagramData" Target="../diagrams/data7.xml"/></Relationships>
</file>

<file path=ppt/slides/_rels/slide2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8.xml"/><Relationship Id="rId4" Type="http://schemas.openxmlformats.org/officeDocument/2006/relationships/diagramColors" Target="../diagrams/colors8.xml"/><Relationship Id="rId3" Type="http://schemas.openxmlformats.org/officeDocument/2006/relationships/diagramQuickStyle" Target="../diagrams/quickStyle8.xml"/><Relationship Id="rId2" Type="http://schemas.openxmlformats.org/officeDocument/2006/relationships/diagramLayout" Target="../diagrams/layout8.xml"/><Relationship Id="rId1" Type="http://schemas.openxmlformats.org/officeDocument/2006/relationships/diagramData" Target="../diagrams/data8.xml"/></Relationships>
</file>

<file path=ppt/slides/_rels/slide2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hyperlink" Target="https://www.geeksforgeeks.org/python-convert-speech-to-text-and-text-to-speech/" TargetMode="External"/><Relationship Id="rId3" Type="http://schemas.openxmlformats.org/officeDocument/2006/relationships/hyperlink" Target="https://cloud.google.com/speech-to-text" TargetMode="External"/><Relationship Id="rId2" Type="http://schemas.openxmlformats.org/officeDocument/2006/relationships/hyperlink" Target="https://support.microsoft.com/en-us/windows/dictate-text-using-speech-recognition-854ef1de-7041-9482-d755-8fdf2126ef27" TargetMode="External"/><Relationship Id="rId1" Type="http://schemas.openxmlformats.org/officeDocument/2006/relationships/hyperlink" Target="https://www.britannica.com/technology/speech-recognition" TargetMode="Externa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7.jpeg"/><Relationship Id="rId1" Type="http://schemas.openxmlformats.org/officeDocument/2006/relationships/image" Target="../media/image6.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jpeg"/><Relationship Id="rId1" Type="http://schemas.openxmlformats.org/officeDocument/2006/relationships/image" Target="../media/image6.jpeg"/></Relationships>
</file>

<file path=ppt/slides/_rels/slide7.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image" Target="../media/image6.jpeg"/></Relationships>
</file>

<file path=ppt/slides/_rels/slide8.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useBgFill="1">
        <p:nvSpPr>
          <p:cNvPr id="36" name="Rectangle 15"/>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17"/>
          <p:cNvSpPr>
            <a:spLocks noGrp="1" noRot="1" noChangeAspect="1" noMove="1" noResize="1" noEditPoints="1" noAdjustHandles="1" noChangeArrowheads="1" noChangeShapeType="1" noTextEdit="1"/>
          </p:cNvSpPr>
          <p:nvPr/>
        </p:nvSpPr>
        <p:spPr>
          <a:xfrm>
            <a:off x="486138" y="488137"/>
            <a:ext cx="11227442" cy="5883295"/>
          </a:xfrm>
          <a:prstGeom prst="rect">
            <a:avLst/>
          </a:prstGeom>
          <a:solidFill>
            <a:schemeClr val="tx2"/>
          </a:solidFill>
          <a:ln>
            <a:noFill/>
          </a:ln>
          <a:effectLst>
            <a:outerShdw blurRad="114300" dist="127000" dir="5400000" sx="99000" sy="99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4" name="Picture 4" descr="A picture containing logo&#10;&#10;Description automatically generated"/>
          <p:cNvPicPr>
            <a:picLocks noChangeAspect="1"/>
          </p:cNvPicPr>
          <p:nvPr/>
        </p:nvPicPr>
        <p:blipFill rotWithShape="1">
          <a:blip r:embed="rId2">
            <a:alphaModFix amt="50000"/>
          </a:blip>
          <a:srcRect t="3408" r="1" b="1"/>
          <a:stretch>
            <a:fillRect/>
          </a:stretch>
        </p:blipFill>
        <p:spPr>
          <a:xfrm>
            <a:off x="486138" y="488137"/>
            <a:ext cx="11227442" cy="5883295"/>
          </a:xfrm>
          <a:prstGeom prst="rect">
            <a:avLst/>
          </a:prstGeom>
        </p:spPr>
      </p:pic>
      <p:cxnSp>
        <p:nvCxnSpPr>
          <p:cNvPr id="38" name="Straight Connector 19"/>
          <p:cNvCxnSpPr>
            <a:cxnSpLocks noGrp="1" noRot="1" noChangeAspect="1" noMove="1" noResize="1" noEditPoints="1" noAdjustHandles="1" noChangeArrowheads="1" noChangeShapeType="1"/>
          </p:cNvCxnSpPr>
          <p:nvPr/>
        </p:nvCxnSpPr>
        <p:spPr>
          <a:xfrm>
            <a:off x="2621280" y="3594428"/>
            <a:ext cx="694944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39" name="Rectangle 21"/>
          <p:cNvSpPr>
            <a:spLocks noGrp="1" noRot="1" noChangeAspect="1" noMove="1" noResize="1" noEditPoints="1" noAdjustHandles="1" noChangeArrowheads="1" noChangeShapeType="1" noTextEdit="1"/>
          </p:cNvSpPr>
          <p:nvPr/>
        </p:nvSpPr>
        <p:spPr>
          <a:xfrm>
            <a:off x="608012" y="609600"/>
            <a:ext cx="10972800" cy="5638800"/>
          </a:xfrm>
          <a:prstGeom prst="rect">
            <a:avLst/>
          </a:prstGeom>
          <a:noFill/>
          <a:ln w="15875" cap="flat">
            <a:solidFill>
              <a:schemeClr val="bg1"/>
            </a:solidFill>
            <a:miter lim="800000"/>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2224403" y="1113698"/>
            <a:ext cx="8229600" cy="2345264"/>
          </a:xfrm>
        </p:spPr>
        <p:txBody>
          <a:bodyPr>
            <a:normAutofit fontScale="90000"/>
          </a:bodyPr>
          <a:lstStyle/>
          <a:p>
            <a:r>
              <a:rPr lang="en-US" sz="7200" b="1">
                <a:solidFill>
                  <a:schemeClr val="bg1"/>
                </a:solidFill>
              </a:rPr>
              <a:t>SPEECH TO TEXT CONVERSION</a:t>
            </a:r>
            <a:endParaRPr lang="en-US" sz="7200" b="1">
              <a:solidFill>
                <a:schemeClr val="bg1"/>
              </a:solidFill>
            </a:endParaRPr>
          </a:p>
        </p:txBody>
      </p:sp>
      <p:sp>
        <p:nvSpPr>
          <p:cNvPr id="3" name="Text Box 2"/>
          <p:cNvSpPr txBox="1"/>
          <p:nvPr/>
        </p:nvSpPr>
        <p:spPr>
          <a:xfrm>
            <a:off x="6480175" y="4265295"/>
            <a:ext cx="4505325" cy="1198880"/>
          </a:xfrm>
          <a:prstGeom prst="rect">
            <a:avLst/>
          </a:prstGeom>
          <a:noFill/>
        </p:spPr>
        <p:txBody>
          <a:bodyPr wrap="square" rtlCol="0">
            <a:spAutoFit/>
          </a:bodyPr>
          <a:p>
            <a:pPr algn="just"/>
            <a:r>
              <a:rPr lang="en-IN" altLang="en-US" sz="2400">
                <a:solidFill>
                  <a:schemeClr val="bg1"/>
                </a:solidFill>
              </a:rPr>
              <a:t>201FA04140-B.Deepthi</a:t>
            </a:r>
            <a:endParaRPr lang="en-IN" altLang="en-US" sz="2400">
              <a:solidFill>
                <a:schemeClr val="bg1"/>
              </a:solidFill>
            </a:endParaRPr>
          </a:p>
          <a:p>
            <a:pPr algn="just"/>
            <a:r>
              <a:rPr lang="en-IN" altLang="en-US" sz="2400">
                <a:solidFill>
                  <a:schemeClr val="bg1"/>
                </a:solidFill>
              </a:rPr>
              <a:t>201FA04147-G.Durga Susmitha</a:t>
            </a:r>
            <a:endParaRPr lang="en-IN" altLang="en-US" sz="2400">
              <a:solidFill>
                <a:schemeClr val="bg1"/>
              </a:solidFill>
            </a:endParaRPr>
          </a:p>
          <a:p>
            <a:pPr algn="just"/>
            <a:r>
              <a:rPr lang="en-IN" altLang="en-US" sz="2400">
                <a:solidFill>
                  <a:schemeClr val="bg1"/>
                </a:solidFill>
              </a:rPr>
              <a:t>201FA04172-V.Lavanya</a:t>
            </a:r>
            <a:endParaRPr lang="en-IN" altLang="en-US" sz="240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1303867"/>
          </a:xfrm>
        </p:spPr>
        <p:txBody>
          <a:bodyPr>
            <a:normAutofit/>
          </a:bodyPr>
          <a:lstStyle/>
          <a:p>
            <a:r>
              <a:rPr lang="en-US" b="1">
                <a:solidFill>
                  <a:srgbClr val="262626"/>
                </a:solidFill>
              </a:rPr>
              <a:t>Software Requirements</a:t>
            </a:r>
            <a:endParaRPr lang="en-US" b="1">
              <a:solidFill>
                <a:srgbClr val="262626"/>
              </a:solidFill>
            </a:endParaRPr>
          </a:p>
        </p:txBody>
      </p:sp>
      <p:graphicFrame>
        <p:nvGraphicFramePr>
          <p:cNvPr id="5" name="Content Placeholder 2"/>
          <p:cNvGraphicFramePr>
            <a:graphicFrameLocks noGrp="1"/>
          </p:cNvGraphicFramePr>
          <p:nvPr>
            <p:ph idx="1"/>
          </p:nvPr>
        </p:nvGraphicFramePr>
        <p:xfrm>
          <a:off x="1295400" y="2772384"/>
          <a:ext cx="9601197" cy="28748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1303867"/>
          </a:xfrm>
        </p:spPr>
        <p:txBody>
          <a:bodyPr>
            <a:normAutofit/>
          </a:bodyPr>
          <a:lstStyle/>
          <a:p>
            <a:r>
              <a:rPr lang="en-IN" altLang="en-US" b="1">
                <a:solidFill>
                  <a:srgbClr val="262626"/>
                </a:solidFill>
              </a:rPr>
              <a:t>Appropriate Solution</a:t>
            </a:r>
            <a:endParaRPr lang="en-IN" altLang="en-US" b="1">
              <a:solidFill>
                <a:srgbClr val="262626"/>
              </a:solidFill>
            </a:endParaRPr>
          </a:p>
        </p:txBody>
      </p:sp>
      <p:pic>
        <p:nvPicPr>
          <p:cNvPr id="7" name="Picture 7" descr="A picture containing diagram&#10;&#10;Description automatically generated"/>
          <p:cNvPicPr>
            <a:picLocks noChangeAspect="1"/>
          </p:cNvPicPr>
          <p:nvPr/>
        </p:nvPicPr>
        <p:blipFill>
          <a:blip r:embed="rId2"/>
          <a:stretch>
            <a:fillRect/>
          </a:stretch>
        </p:blipFill>
        <p:spPr>
          <a:xfrm>
            <a:off x="1434269" y="3322705"/>
            <a:ext cx="2739728" cy="1609590"/>
          </a:xfrm>
          <a:prstGeom prst="rect">
            <a:avLst/>
          </a:prstGeom>
          <a:ln w="57150" cmpd="thickThin">
            <a:solidFill>
              <a:srgbClr val="7F7F7F"/>
            </a:solidFill>
            <a:miter lim="800000"/>
            <a:headEnd/>
            <a:tailEnd/>
          </a:ln>
        </p:spPr>
      </p:pic>
      <p:sp>
        <p:nvSpPr>
          <p:cNvPr id="3" name="Content Placeholder 2"/>
          <p:cNvSpPr>
            <a:spLocks noGrp="1"/>
          </p:cNvSpPr>
          <p:nvPr>
            <p:ph idx="1"/>
          </p:nvPr>
        </p:nvSpPr>
        <p:spPr>
          <a:xfrm>
            <a:off x="4639732" y="2556932"/>
            <a:ext cx="6256863" cy="3318936"/>
          </a:xfrm>
        </p:spPr>
        <p:txBody>
          <a:bodyPr>
            <a:normAutofit/>
          </a:bodyPr>
          <a:lstStyle/>
          <a:p>
            <a:pPr algn="just">
              <a:lnSpc>
                <a:spcPct val="90000"/>
              </a:lnSpc>
            </a:pPr>
            <a:r>
              <a:rPr lang="en-US" sz="2200">
                <a:solidFill>
                  <a:srgbClr val="262626"/>
                </a:solidFill>
              </a:rPr>
              <a:t>The following methodology will be followed to achieve the objectives defined for proposed research work: </a:t>
            </a:r>
            <a:endParaRPr lang="en-US" sz="2200">
              <a:solidFill>
                <a:srgbClr val="262626"/>
              </a:solidFill>
            </a:endParaRPr>
          </a:p>
          <a:p>
            <a:pPr algn="just">
              <a:lnSpc>
                <a:spcPct val="90000"/>
              </a:lnSpc>
              <a:buSzPct val="115000"/>
            </a:pPr>
            <a:r>
              <a:rPr lang="en-US" sz="2200">
                <a:solidFill>
                  <a:srgbClr val="262626"/>
                </a:solidFill>
              </a:rPr>
              <a:t>Installing Python Libraries: Install library like tkinter, speech recognition, pyaudio.</a:t>
            </a:r>
            <a:endParaRPr lang="en-US" sz="2200">
              <a:solidFill>
                <a:srgbClr val="262626"/>
              </a:solidFill>
            </a:endParaRPr>
          </a:p>
          <a:p>
            <a:pPr algn="just">
              <a:lnSpc>
                <a:spcPct val="90000"/>
              </a:lnSpc>
              <a:buSzPct val="115000"/>
            </a:pPr>
            <a:r>
              <a:rPr lang="en-US" sz="2200">
                <a:solidFill>
                  <a:srgbClr val="262626"/>
                </a:solidFill>
              </a:rPr>
              <a:t>Importing Speech Recognition: Importing google speech module.</a:t>
            </a:r>
            <a:endParaRPr lang="en-US" sz="2200">
              <a:solidFill>
                <a:srgbClr val="262626"/>
              </a:solidFill>
            </a:endParaRPr>
          </a:p>
          <a:p>
            <a:pPr algn="just">
              <a:lnSpc>
                <a:spcPct val="90000"/>
              </a:lnSpc>
              <a:buSzPct val="115000"/>
            </a:pPr>
            <a:r>
              <a:rPr lang="en-US" sz="2200">
                <a:solidFill>
                  <a:srgbClr val="262626"/>
                </a:solidFill>
              </a:rPr>
              <a:t>Converting wav files into Text: Selecting and extracting text</a:t>
            </a:r>
            <a:endParaRPr lang="en-US" sz="2200">
              <a:solidFill>
                <a:srgbClr val="262626"/>
              </a:solidFill>
            </a:endParaRPr>
          </a:p>
          <a:p>
            <a:pPr algn="just">
              <a:lnSpc>
                <a:spcPct val="90000"/>
              </a:lnSpc>
              <a:buSzPct val="115000"/>
            </a:pPr>
            <a:endParaRPr lang="en-US" sz="2200">
              <a:solidFill>
                <a:srgbClr val="262626"/>
              </a:solidFill>
            </a:endParaRPr>
          </a:p>
          <a:p>
            <a:pPr algn="just">
              <a:lnSpc>
                <a:spcPct val="90000"/>
              </a:lnSpc>
              <a:buSzPct val="115000"/>
            </a:pPr>
            <a:endParaRPr lang="en-US" sz="2200">
              <a:solidFill>
                <a:srgbClr val="262626"/>
              </a:solidFill>
            </a:endParaRPr>
          </a:p>
          <a:p>
            <a:pPr algn="just">
              <a:lnSpc>
                <a:spcPct val="90000"/>
              </a:lnSpc>
              <a:buSzPct val="115000"/>
            </a:pPr>
            <a:endParaRPr lang="en-US" sz="2200">
              <a:solidFill>
                <a:srgbClr val="262626"/>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p:cNvGrpSpPr>
            <a:grpSpLocks noGrp="1" noRot="1" noChangeAspect="1" noMove="1" noResize="1" noUngrp="1"/>
          </p:cNvGrpSpPr>
          <p:nvPr/>
        </p:nvGrpSpPr>
        <p:grpSpPr>
          <a:xfrm>
            <a:off x="-15736" y="0"/>
            <a:ext cx="12229962" cy="6856214"/>
            <a:chOff x="-15736" y="0"/>
            <a:chExt cx="12229962" cy="6856214"/>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Rectangle 12"/>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4" name="Picture 13"/>
            <p:cNvPicPr>
              <a:picLocks noChangeAspect="1"/>
            </p:cNvPicPr>
            <p:nvPr/>
          </p:nvPicPr>
          <p:blipFill rotWithShape="1">
            <a:blip r:embed="rId3">
              <a:extLst>
                <a:ext uri="{28A0092B-C50C-407E-A947-70E740481C1C}">
                  <a14:useLocalDpi xmlns:a14="http://schemas.microsoft.com/office/drawing/2010/main" val="0"/>
                </a:ext>
              </a:extLst>
            </a:blip>
            <a:srcRect/>
            <a:stretch>
              <a:fillRect/>
            </a:stretch>
          </p:blipFill>
          <p:spPr>
            <a:xfrm>
              <a:off x="-15736" y="3153832"/>
              <a:ext cx="777240" cy="606425"/>
            </a:xfrm>
            <a:prstGeom prst="rect">
              <a:avLst/>
            </a:prstGeom>
          </p:spPr>
        </p:pic>
        <p:pic>
          <p:nvPicPr>
            <p:cNvPr id="15" name="Picture 14"/>
            <p:cNvPicPr>
              <a:picLocks noChangeAspect="1"/>
            </p:cNvPicPr>
            <p:nvPr/>
          </p:nvPicPr>
          <p:blipFill rotWithShape="1">
            <a:blip r:embed="rId3">
              <a:extLst>
                <a:ext uri="{28A0092B-C50C-407E-A947-70E740481C1C}">
                  <a14:useLocalDpi xmlns:a14="http://schemas.microsoft.com/office/drawing/2010/main" val="0"/>
                </a:ext>
              </a:extLst>
            </a:blip>
            <a:srcRect/>
            <a:stretch>
              <a:fillRect/>
            </a:stretch>
          </p:blipFill>
          <p:spPr>
            <a:xfrm>
              <a:off x="11436986" y="3153832"/>
              <a:ext cx="777240" cy="606425"/>
            </a:xfrm>
            <a:prstGeom prst="rect">
              <a:avLst/>
            </a:prstGeom>
          </p:spPr>
        </p:pic>
      </p:grpSp>
      <p:sp>
        <p:nvSpPr>
          <p:cNvPr id="2" name="Title 1"/>
          <p:cNvSpPr>
            <a:spLocks noGrp="1"/>
          </p:cNvSpPr>
          <p:nvPr>
            <p:ph type="title"/>
          </p:nvPr>
        </p:nvSpPr>
        <p:spPr>
          <a:xfrm>
            <a:off x="6238875" y="982345"/>
            <a:ext cx="4657725" cy="1303655"/>
          </a:xfrm>
        </p:spPr>
        <p:txBody>
          <a:bodyPr>
            <a:normAutofit/>
          </a:bodyPr>
          <a:lstStyle/>
          <a:p>
            <a:pPr>
              <a:lnSpc>
                <a:spcPct val="90000"/>
              </a:lnSpc>
            </a:pPr>
            <a:r>
              <a:rPr lang="en-US" sz="4100" b="1">
                <a:solidFill>
                  <a:srgbClr val="262626"/>
                </a:solidFill>
              </a:rPr>
              <a:t>System Block Diagram</a:t>
            </a:r>
            <a:endParaRPr lang="en-US" sz="4100" b="1">
              <a:solidFill>
                <a:srgbClr val="262626"/>
              </a:solidFill>
            </a:endParaRPr>
          </a:p>
        </p:txBody>
      </p:sp>
      <p:sp>
        <p:nvSpPr>
          <p:cNvPr id="17" name="Rectangle 16"/>
          <p:cNvSpPr>
            <a:spLocks noGrp="1" noRot="1" noChangeAspect="1" noMove="1" noResize="1" noEditPoints="1" noAdjustHandles="1" noChangeArrowheads="1" noChangeShapeType="1" noTextEdit="1"/>
          </p:cNvSpPr>
          <p:nvPr/>
        </p:nvSpPr>
        <p:spPr>
          <a:xfrm>
            <a:off x="848995" y="1082040"/>
            <a:ext cx="5171440" cy="4728210"/>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p:cNvPicPr>
            <a:picLocks noChangeAspect="1"/>
          </p:cNvPicPr>
          <p:nvPr/>
        </p:nvPicPr>
        <p:blipFill>
          <a:blip r:embed="rId4"/>
          <a:stretch>
            <a:fillRect/>
          </a:stretch>
        </p:blipFill>
        <p:spPr>
          <a:xfrm>
            <a:off x="1026795" y="1501775"/>
            <a:ext cx="4308475" cy="3594735"/>
          </a:xfrm>
          <a:prstGeom prst="rect">
            <a:avLst/>
          </a:prstGeom>
        </p:spPr>
      </p:pic>
      <p:cxnSp>
        <p:nvCxnSpPr>
          <p:cNvPr id="19" name="Straight Connector 18"/>
          <p:cNvCxnSpPr>
            <a:cxnSpLocks noGrp="1" noRot="1" noChangeAspect="1" noMove="1" noResize="1" noEditPoints="1" noAdjustHandles="1" noChangeArrowheads="1" noChangeShapeType="1"/>
          </p:cNvCxnSpPr>
          <p:nvPr/>
        </p:nvCxnSpPr>
        <p:spPr>
          <a:xfrm>
            <a:off x="6238240" y="2400935"/>
            <a:ext cx="4658360"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p:cNvSpPr>
            <a:spLocks noGrp="1"/>
          </p:cNvSpPr>
          <p:nvPr>
            <p:ph idx="1"/>
          </p:nvPr>
        </p:nvSpPr>
        <p:spPr>
          <a:xfrm>
            <a:off x="6239510" y="2557145"/>
            <a:ext cx="4657090" cy="3319145"/>
          </a:xfrm>
        </p:spPr>
        <p:txBody>
          <a:bodyPr>
            <a:normAutofit/>
          </a:bodyPr>
          <a:lstStyle/>
          <a:p>
            <a:pPr algn="just">
              <a:lnSpc>
                <a:spcPct val="90000"/>
              </a:lnSpc>
            </a:pPr>
            <a:r>
              <a:rPr lang="en-US" sz="2000" b="1">
                <a:solidFill>
                  <a:srgbClr val="262626"/>
                </a:solidFill>
              </a:rPr>
              <a:t>Acoustic Model: </a:t>
            </a:r>
            <a:r>
              <a:rPr lang="en-US" sz="2000">
                <a:solidFill>
                  <a:srgbClr val="262626"/>
                </a:solidFill>
              </a:rPr>
              <a:t>An acoustjc model is created by taking audio recordings of speech, and their text transcriptions, and using software to create statistical representations of the sounds that make up each word. It is used by a speech recognition engine to recognize speech.  </a:t>
            </a:r>
            <a:endParaRPr lang="en-US" sz="2000">
              <a:solidFill>
                <a:srgbClr val="262626"/>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graphicFrame>
        <p:nvGraphicFramePr>
          <p:cNvPr id="5" name="Content Placeholder 2"/>
          <p:cNvGraphicFramePr>
            <a:graphicFrameLocks noGrp="1"/>
          </p:cNvGraphicFramePr>
          <p:nvPr>
            <p:ph idx="1"/>
          </p:nvPr>
        </p:nvGraphicFramePr>
        <p:xfrm>
          <a:off x="1295400" y="2772384"/>
          <a:ext cx="9601197" cy="28748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 Box 2"/>
          <p:cNvSpPr txBox="1"/>
          <p:nvPr/>
        </p:nvSpPr>
        <p:spPr>
          <a:xfrm>
            <a:off x="1704340" y="1293495"/>
            <a:ext cx="4953635" cy="922020"/>
          </a:xfrm>
          <a:prstGeom prst="rect">
            <a:avLst/>
          </a:prstGeom>
          <a:noFill/>
        </p:spPr>
        <p:txBody>
          <a:bodyPr wrap="square" rtlCol="0">
            <a:spAutoFit/>
          </a:bodyPr>
          <a:p>
            <a:r>
              <a:rPr lang="en-IN" altLang="en-US" sz="5400"/>
              <a:t>Cont.........</a:t>
            </a:r>
            <a:endParaRPr lang="en-IN" altLang="en-US" sz="5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Results and output</a:t>
            </a:r>
            <a:endParaRPr lang="en-US" b="1" dirty="0"/>
          </a:p>
        </p:txBody>
      </p:sp>
      <p:pic>
        <p:nvPicPr>
          <p:cNvPr id="5" name="Picture 1"/>
          <p:cNvPicPr>
            <a:picLocks noChangeAspect="1"/>
          </p:cNvPicPr>
          <p:nvPr>
            <p:ph idx="1"/>
          </p:nvPr>
        </p:nvPicPr>
        <p:blipFill>
          <a:blip r:embed="rId1"/>
          <a:stretch>
            <a:fillRect/>
          </a:stretch>
        </p:blipFill>
        <p:spPr>
          <a:xfrm>
            <a:off x="3505835" y="2896235"/>
            <a:ext cx="5979795" cy="294259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p:cNvPicPr>
          <p:nvPr>
            <p:ph idx="1"/>
          </p:nvPr>
        </p:nvPicPr>
        <p:blipFill>
          <a:blip r:embed="rId1"/>
          <a:stretch>
            <a:fillRect/>
          </a:stretch>
        </p:blipFill>
        <p:spPr>
          <a:xfrm>
            <a:off x="1316990" y="1713230"/>
            <a:ext cx="9514840" cy="420306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3"/>
          <p:cNvPicPr>
            <a:picLocks noChangeAspect="1"/>
          </p:cNvPicPr>
          <p:nvPr>
            <p:ph idx="1"/>
          </p:nvPr>
        </p:nvPicPr>
        <p:blipFill>
          <a:blip r:embed="rId1"/>
          <a:stretch>
            <a:fillRect/>
          </a:stretch>
        </p:blipFill>
        <p:spPr>
          <a:xfrm>
            <a:off x="1370965" y="1805305"/>
            <a:ext cx="9392920" cy="41973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Performance</a:t>
            </a:r>
            <a:endParaRPr lang="en-US" b="1" dirty="0"/>
          </a:p>
        </p:txBody>
      </p:sp>
      <p:graphicFrame>
        <p:nvGraphicFramePr>
          <p:cNvPr id="17" name="Content Placeholder 2"/>
          <p:cNvGraphicFramePr>
            <a:graphicFrameLocks noGrp="1"/>
          </p:cNvGraphicFramePr>
          <p:nvPr>
            <p:ph idx="1"/>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18" name="Rectangle 11"/>
          <p:cNvSpPr>
            <a:spLocks noGrp="1" noRot="1" noChangeAspect="1" noMove="1" noResize="1" noEditPoints="1" noAdjustHandles="1" noChangeArrowheads="1" noChangeShapeType="1" noTextEdit="1"/>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295402" y="982132"/>
            <a:ext cx="9601196" cy="1303867"/>
          </a:xfrm>
        </p:spPr>
        <p:txBody>
          <a:bodyPr>
            <a:normAutofit/>
          </a:bodyPr>
          <a:lstStyle/>
          <a:p>
            <a:r>
              <a:rPr lang="en-US" b="1">
                <a:solidFill>
                  <a:schemeClr val="tx1"/>
                </a:solidFill>
              </a:rPr>
              <a:t>Advantages</a:t>
            </a:r>
            <a:endParaRPr lang="en-US" b="1">
              <a:solidFill>
                <a:schemeClr val="tx1"/>
              </a:solidFill>
            </a:endParaRPr>
          </a:p>
        </p:txBody>
      </p:sp>
      <p:cxnSp>
        <p:nvCxnSpPr>
          <p:cNvPr id="19" name="Straight Connector 13"/>
          <p:cNvCxnSpPr>
            <a:cxnSpLocks noGrp="1" noRot="1" noChangeAspect="1" noMove="1" noResize="1" noEditPoints="1" noAdjustHandles="1" noChangeArrowheads="1" noChangeShapeType="1"/>
          </p:cNvCxnSpPr>
          <p:nvPr/>
        </p:nvCxnSpPr>
        <p:spPr>
          <a:xfrm>
            <a:off x="1483042" y="2400639"/>
            <a:ext cx="9273858"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sp>
        <p:nvSpPr>
          <p:cNvPr id="3" name="Content Placeholder 2"/>
          <p:cNvSpPr>
            <a:spLocks noGrp="1"/>
          </p:cNvSpPr>
          <p:nvPr>
            <p:ph idx="1"/>
          </p:nvPr>
        </p:nvSpPr>
        <p:spPr>
          <a:xfrm>
            <a:off x="1295401" y="2556932"/>
            <a:ext cx="9601196" cy="3318936"/>
          </a:xfrm>
        </p:spPr>
        <p:txBody>
          <a:bodyPr>
            <a:normAutofit/>
          </a:bodyPr>
          <a:lstStyle/>
          <a:p>
            <a:pPr>
              <a:lnSpc>
                <a:spcPct val="90000"/>
              </a:lnSpc>
            </a:pPr>
            <a:r>
              <a:rPr lang="en-US">
                <a:solidFill>
                  <a:schemeClr val="tx1"/>
                </a:solidFill>
              </a:rPr>
              <a:t>Able to write the text both through keyboard and voice input.</a:t>
            </a:r>
            <a:endParaRPr lang="en-US">
              <a:solidFill>
                <a:schemeClr val="tx1"/>
              </a:solidFill>
            </a:endParaRPr>
          </a:p>
          <a:p>
            <a:pPr>
              <a:lnSpc>
                <a:spcPct val="90000"/>
              </a:lnSpc>
              <a:buSzPct val="115000"/>
            </a:pPr>
            <a:r>
              <a:rPr lang="en-US">
                <a:solidFill>
                  <a:schemeClr val="tx1"/>
                </a:solidFill>
              </a:rPr>
              <a:t>Voice recognition of different notepad commands such as open save and clear.</a:t>
            </a:r>
            <a:endParaRPr lang="en-US">
              <a:solidFill>
                <a:schemeClr val="tx1"/>
              </a:solidFill>
            </a:endParaRPr>
          </a:p>
          <a:p>
            <a:pPr>
              <a:lnSpc>
                <a:spcPct val="90000"/>
              </a:lnSpc>
              <a:buSzPct val="115000"/>
            </a:pPr>
            <a:r>
              <a:rPr lang="en-US">
                <a:solidFill>
                  <a:schemeClr val="tx1"/>
                </a:solidFill>
              </a:rPr>
              <a:t>Open different windows softwares, based on voice input.</a:t>
            </a:r>
            <a:endParaRPr lang="en-US">
              <a:solidFill>
                <a:schemeClr val="tx1"/>
              </a:solidFill>
            </a:endParaRPr>
          </a:p>
          <a:p>
            <a:pPr>
              <a:lnSpc>
                <a:spcPct val="90000"/>
              </a:lnSpc>
              <a:buSzPct val="115000"/>
            </a:pPr>
            <a:r>
              <a:rPr lang="en-US">
                <a:solidFill>
                  <a:schemeClr val="tx1"/>
                </a:solidFill>
              </a:rPr>
              <a:t>Lower operational costs.</a:t>
            </a:r>
            <a:endParaRPr lang="en-US">
              <a:solidFill>
                <a:schemeClr val="tx1"/>
              </a:solidFill>
            </a:endParaRPr>
          </a:p>
          <a:p>
            <a:pPr>
              <a:lnSpc>
                <a:spcPct val="90000"/>
              </a:lnSpc>
              <a:buSzPct val="115000"/>
            </a:pPr>
            <a:r>
              <a:rPr lang="en-US">
                <a:solidFill>
                  <a:schemeClr val="tx1"/>
                </a:solidFill>
              </a:rPr>
              <a:t>Provide significant help for the people with disabilities.</a:t>
            </a:r>
            <a:endParaRPr lang="en-US">
              <a:solidFill>
                <a:schemeClr val="tx1"/>
              </a:solidFill>
            </a:endParaRPr>
          </a:p>
          <a:p>
            <a:pPr>
              <a:lnSpc>
                <a:spcPct val="90000"/>
              </a:lnSpc>
              <a:buSzPct val="115000"/>
            </a:pPr>
            <a:r>
              <a:rPr lang="en-US">
                <a:solidFill>
                  <a:schemeClr val="tx1"/>
                </a:solidFill>
              </a:rPr>
              <a:t>Requires less consumption of time in writing text.</a:t>
            </a:r>
            <a:endParaRPr lang="en-US">
              <a:solidFill>
                <a:schemeClr val="tx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useBgFill="1">
        <p:nvSpPr>
          <p:cNvPr id="45" name="Rectangle 32"/>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34"/>
          <p:cNvGrpSpPr>
            <a:grpSpLocks noGrp="1" noRot="1" noChangeAspect="1" noMove="1" noResize="1" noUngrp="1"/>
          </p:cNvGrpSpPr>
          <p:nvPr/>
        </p:nvGrpSpPr>
        <p:grpSpPr>
          <a:xfrm>
            <a:off x="-15736" y="0"/>
            <a:ext cx="12229962" cy="6856214"/>
            <a:chOff x="-15736" y="0"/>
            <a:chExt cx="12229962" cy="6856214"/>
          </a:xfrm>
        </p:grpSpPr>
        <p:pic>
          <p:nvPicPr>
            <p:cNvPr id="36" name="Picture 3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7" name="Rectangle 36"/>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38" name="Picture 37"/>
            <p:cNvPicPr>
              <a:picLocks noChangeAspect="1"/>
            </p:cNvPicPr>
            <p:nvPr/>
          </p:nvPicPr>
          <p:blipFill rotWithShape="1">
            <a:blip r:embed="rId3">
              <a:extLst>
                <a:ext uri="{28A0092B-C50C-407E-A947-70E740481C1C}">
                  <a14:useLocalDpi xmlns:a14="http://schemas.microsoft.com/office/drawing/2010/main" val="0"/>
                </a:ext>
              </a:extLst>
            </a:blip>
            <a:srcRect/>
            <a:stretch>
              <a:fillRect/>
            </a:stretch>
          </p:blipFill>
          <p:spPr>
            <a:xfrm>
              <a:off x="-15736" y="3153832"/>
              <a:ext cx="777240" cy="606425"/>
            </a:xfrm>
            <a:prstGeom prst="rect">
              <a:avLst/>
            </a:prstGeom>
          </p:spPr>
        </p:pic>
        <p:pic>
          <p:nvPicPr>
            <p:cNvPr id="39" name="Picture 38"/>
            <p:cNvPicPr>
              <a:picLocks noChangeAspect="1"/>
            </p:cNvPicPr>
            <p:nvPr/>
          </p:nvPicPr>
          <p:blipFill rotWithShape="1">
            <a:blip r:embed="rId3">
              <a:extLst>
                <a:ext uri="{28A0092B-C50C-407E-A947-70E740481C1C}">
                  <a14:useLocalDpi xmlns:a14="http://schemas.microsoft.com/office/drawing/2010/main" val="0"/>
                </a:ext>
              </a:extLst>
            </a:blip>
            <a:srcRect/>
            <a:stretch>
              <a:fillRect/>
            </a:stretch>
          </p:blipFill>
          <p:spPr>
            <a:xfrm>
              <a:off x="11436986" y="3153832"/>
              <a:ext cx="777240" cy="606425"/>
            </a:xfrm>
            <a:prstGeom prst="rect">
              <a:avLst/>
            </a:prstGeom>
          </p:spPr>
        </p:pic>
      </p:grpSp>
      <p:sp>
        <p:nvSpPr>
          <p:cNvPr id="2" name="Title 1"/>
          <p:cNvSpPr>
            <a:spLocks noGrp="1"/>
          </p:cNvSpPr>
          <p:nvPr>
            <p:ph type="title"/>
          </p:nvPr>
        </p:nvSpPr>
        <p:spPr>
          <a:xfrm>
            <a:off x="6094412" y="982132"/>
            <a:ext cx="4802185" cy="1303867"/>
          </a:xfrm>
        </p:spPr>
        <p:txBody>
          <a:bodyPr>
            <a:normAutofit/>
          </a:bodyPr>
          <a:lstStyle/>
          <a:p>
            <a:r>
              <a:rPr lang="en-US" b="1"/>
              <a:t>Weakness</a:t>
            </a:r>
            <a:endParaRPr lang="en-US" b="1"/>
          </a:p>
        </p:txBody>
      </p:sp>
      <p:sp>
        <p:nvSpPr>
          <p:cNvPr id="47" name="Rectangle 40"/>
          <p:cNvSpPr>
            <a:spLocks noGrp="1" noRot="1" noChangeAspect="1" noMove="1" noResize="1" noEditPoints="1" noAdjustHandles="1" noChangeArrowheads="1" noChangeShapeType="1" noTextEdit="1"/>
          </p:cNvSpPr>
          <p:nvPr/>
        </p:nvSpPr>
        <p:spPr>
          <a:xfrm>
            <a:off x="869950" y="1082040"/>
            <a:ext cx="4091305" cy="4706620"/>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8" descr="A picture containing schematic&#10;&#10;Description automatically generated"/>
          <p:cNvPicPr>
            <a:picLocks noChangeAspect="1"/>
          </p:cNvPicPr>
          <p:nvPr/>
        </p:nvPicPr>
        <p:blipFill rotWithShape="1">
          <a:blip r:embed="rId4"/>
          <a:srcRect l="11697" r="13955" b="-3"/>
          <a:stretch>
            <a:fillRect/>
          </a:stretch>
        </p:blipFill>
        <p:spPr>
          <a:xfrm>
            <a:off x="996950" y="1339850"/>
            <a:ext cx="3754120" cy="4020820"/>
          </a:xfrm>
          <a:prstGeom prst="rect">
            <a:avLst/>
          </a:prstGeom>
        </p:spPr>
      </p:pic>
      <p:cxnSp>
        <p:nvCxnSpPr>
          <p:cNvPr id="48" name="Straight Connector 42"/>
          <p:cNvCxnSpPr>
            <a:cxnSpLocks noGrp="1" noRot="1" noChangeAspect="1" noMove="1" noResize="1" noEditPoints="1" noAdjustHandles="1" noChangeArrowheads="1" noChangeShapeType="1"/>
          </p:cNvCxnSpPr>
          <p:nvPr/>
        </p:nvCxnSpPr>
        <p:spPr>
          <a:xfrm>
            <a:off x="5207635" y="2188210"/>
            <a:ext cx="5688965" cy="0"/>
          </a:xfrm>
          <a:prstGeom prst="line">
            <a:avLst/>
          </a:prstGeom>
        </p:spPr>
        <p:style>
          <a:lnRef idx="2">
            <a:schemeClr val="accent1"/>
          </a:lnRef>
          <a:fillRef idx="0">
            <a:schemeClr val="accent1"/>
          </a:fillRef>
          <a:effectRef idx="1">
            <a:schemeClr val="accent1"/>
          </a:effectRef>
          <a:fontRef idx="minor">
            <a:schemeClr val="tx1"/>
          </a:fontRef>
        </p:style>
      </p:cxnSp>
      <p:sp>
        <p:nvSpPr>
          <p:cNvPr id="4" name="Content Placeholder 2"/>
          <p:cNvSpPr>
            <a:spLocks noGrp="1"/>
          </p:cNvSpPr>
          <p:nvPr/>
        </p:nvSpPr>
        <p:spPr>
          <a:xfrm>
            <a:off x="5069840" y="2286000"/>
            <a:ext cx="6292850" cy="3884295"/>
          </a:xfrm>
          <a:prstGeom prst="rect">
            <a:avLst/>
          </a:prstGeom>
        </p:spPr>
        <p:txBody>
          <a:bodyPr vert="horz" lIns="91440" tIns="45720" rIns="91440" bIns="45720" rtlCol="0" anchor="t">
            <a:normAutofit fontScale="90000"/>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algn="just"/>
            <a:r>
              <a:rPr lang="en-US" b="1">
                <a:solidFill>
                  <a:schemeClr val="tx1"/>
                </a:solidFill>
                <a:sym typeface="+mn-ea"/>
              </a:rPr>
              <a:t>Homonyms:</a:t>
            </a:r>
            <a:r>
              <a:rPr lang="en-US">
                <a:solidFill>
                  <a:schemeClr val="tx1"/>
                </a:solidFill>
                <a:sym typeface="+mn-ea"/>
              </a:rPr>
              <a:t> Are the words that are differently spelled and have the different meaning but acquires the same meaning, for example "there" "their", "be" and "bee". This is a challenge for computer machine to distinguish between such type of phrases that sound alike.</a:t>
            </a:r>
            <a:endParaRPr>
              <a:solidFill>
                <a:schemeClr val="tx1"/>
              </a:solidFill>
            </a:endParaRPr>
          </a:p>
          <a:p>
            <a:pPr algn="just"/>
            <a:r>
              <a:rPr lang="en-US" b="1">
                <a:solidFill>
                  <a:schemeClr val="tx1"/>
                </a:solidFill>
                <a:sym typeface="+mn-ea"/>
              </a:rPr>
              <a:t>Speeches:</a:t>
            </a:r>
            <a:r>
              <a:rPr lang="en-US">
                <a:solidFill>
                  <a:schemeClr val="tx1"/>
                </a:solidFill>
                <a:sym typeface="+mn-ea"/>
              </a:rPr>
              <a:t> A second challenge in the process, is to understand the speech uttered by different users, current systems have a difficulty to</a:t>
            </a:r>
            <a:r>
              <a:rPr lang="en-IN" altLang="en-US">
                <a:solidFill>
                  <a:schemeClr val="tx1"/>
                </a:solidFill>
                <a:sym typeface="+mn-ea"/>
              </a:rPr>
              <a:t> separate </a:t>
            </a:r>
            <a:r>
              <a:rPr lang="en-US">
                <a:solidFill>
                  <a:schemeClr val="tx1"/>
                </a:solidFill>
                <a:sym typeface="+mn-ea"/>
              </a:rPr>
              <a:t>simultaneous from multiple users.</a:t>
            </a:r>
            <a:endParaRPr>
              <a:solidFill>
                <a:schemeClr val="tx1"/>
              </a:solidFill>
            </a:endParaRPr>
          </a:p>
          <a:p>
            <a:pPr algn="just"/>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1303867"/>
          </a:xfrm>
        </p:spPr>
        <p:txBody>
          <a:bodyPr>
            <a:normAutofit/>
          </a:bodyPr>
          <a:lstStyle/>
          <a:p>
            <a:r>
              <a:rPr lang="en-US" b="1">
                <a:solidFill>
                  <a:srgbClr val="262626"/>
                </a:solidFill>
              </a:rPr>
              <a:t>Outline</a:t>
            </a:r>
            <a:endParaRPr lang="en-US" b="1">
              <a:solidFill>
                <a:srgbClr val="262626"/>
              </a:solidFill>
            </a:endParaRPr>
          </a:p>
        </p:txBody>
      </p:sp>
      <p:graphicFrame>
        <p:nvGraphicFramePr>
          <p:cNvPr id="5" name="Content Placeholder 2"/>
          <p:cNvGraphicFramePr>
            <a:graphicFrameLocks noGrp="1"/>
          </p:cNvGraphicFramePr>
          <p:nvPr>
            <p:ph idx="1"/>
          </p:nvPr>
        </p:nvGraphicFramePr>
        <p:xfrm>
          <a:off x="1295400" y="2772384"/>
          <a:ext cx="9601197" cy="28748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useBgFill="1">
        <p:nvSpPr>
          <p:cNvPr id="24" name="Rectangle 23"/>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p:cNvGrpSpPr>
            <a:grpSpLocks noGrp="1" noRot="1" noChangeAspect="1" noMove="1" noResize="1" noUngrp="1"/>
          </p:cNvGrpSpPr>
          <p:nvPr/>
        </p:nvGrpSpPr>
        <p:grpSpPr>
          <a:xfrm>
            <a:off x="-15736" y="0"/>
            <a:ext cx="12229962" cy="6856214"/>
            <a:chOff x="-15736" y="0"/>
            <a:chExt cx="12229962" cy="6856214"/>
          </a:xfrm>
        </p:grpSpPr>
        <p:pic>
          <p:nvPicPr>
            <p:cNvPr id="27" name="Picture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8" name="Rectangle 27"/>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29" name="Picture 28"/>
            <p:cNvPicPr>
              <a:picLocks noChangeAspect="1"/>
            </p:cNvPicPr>
            <p:nvPr/>
          </p:nvPicPr>
          <p:blipFill rotWithShape="1">
            <a:blip r:embed="rId3">
              <a:extLst>
                <a:ext uri="{28A0092B-C50C-407E-A947-70E740481C1C}">
                  <a14:useLocalDpi xmlns:a14="http://schemas.microsoft.com/office/drawing/2010/main" val="0"/>
                </a:ext>
              </a:extLst>
            </a:blip>
            <a:srcRect/>
            <a:stretch>
              <a:fillRect/>
            </a:stretch>
          </p:blipFill>
          <p:spPr>
            <a:xfrm>
              <a:off x="-15736" y="3153832"/>
              <a:ext cx="777240" cy="606425"/>
            </a:xfrm>
            <a:prstGeom prst="rect">
              <a:avLst/>
            </a:prstGeom>
          </p:spPr>
        </p:pic>
        <p:pic>
          <p:nvPicPr>
            <p:cNvPr id="30" name="Picture 29"/>
            <p:cNvPicPr>
              <a:picLocks noChangeAspect="1"/>
            </p:cNvPicPr>
            <p:nvPr/>
          </p:nvPicPr>
          <p:blipFill rotWithShape="1">
            <a:blip r:embed="rId3">
              <a:extLst>
                <a:ext uri="{28A0092B-C50C-407E-A947-70E740481C1C}">
                  <a14:useLocalDpi xmlns:a14="http://schemas.microsoft.com/office/drawing/2010/main" val="0"/>
                </a:ext>
              </a:extLst>
            </a:blip>
            <a:srcRect/>
            <a:stretch>
              <a:fillRect/>
            </a:stretch>
          </p:blipFill>
          <p:spPr>
            <a:xfrm>
              <a:off x="11436986" y="3153832"/>
              <a:ext cx="777240" cy="606425"/>
            </a:xfrm>
            <a:prstGeom prst="rect">
              <a:avLst/>
            </a:prstGeom>
          </p:spPr>
        </p:pic>
      </p:grpSp>
      <p:sp>
        <p:nvSpPr>
          <p:cNvPr id="32" name="Rectangle 31"/>
          <p:cNvSpPr>
            <a:spLocks noGrp="1" noRot="1" noChangeAspect="1" noMove="1" noResize="1" noEditPoints="1" noAdjustHandles="1" noChangeArrowheads="1" noChangeShapeType="1" noTextEdit="1"/>
          </p:cNvSpPr>
          <p:nvPr/>
        </p:nvSpPr>
        <p:spPr>
          <a:xfrm>
            <a:off x="885190" y="1092200"/>
            <a:ext cx="4177030" cy="4783455"/>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icon&#10;&#10;Description automatically generated"/>
          <p:cNvPicPr>
            <a:picLocks noChangeAspect="1"/>
          </p:cNvPicPr>
          <p:nvPr/>
        </p:nvPicPr>
        <p:blipFill rotWithShape="1">
          <a:blip r:embed="rId4"/>
          <a:srcRect l="4032" r="20620" b="3"/>
          <a:stretch>
            <a:fillRect/>
          </a:stretch>
        </p:blipFill>
        <p:spPr>
          <a:xfrm>
            <a:off x="1027430" y="1419860"/>
            <a:ext cx="3876675" cy="4122420"/>
          </a:xfrm>
          <a:prstGeom prst="rect">
            <a:avLst/>
          </a:prstGeom>
        </p:spPr>
      </p:pic>
      <p:cxnSp>
        <p:nvCxnSpPr>
          <p:cNvPr id="34" name="Straight Connector 33"/>
          <p:cNvCxnSpPr>
            <a:cxnSpLocks noGrp="1" noRot="1" noChangeAspect="1" noMove="1" noResize="1" noEditPoints="1" noAdjustHandles="1" noChangeArrowheads="1" noChangeShapeType="1"/>
          </p:cNvCxnSpPr>
          <p:nvPr/>
        </p:nvCxnSpPr>
        <p:spPr>
          <a:xfrm>
            <a:off x="5267960" y="2400935"/>
            <a:ext cx="5628005"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p:cNvSpPr>
            <a:spLocks noGrp="1"/>
          </p:cNvSpPr>
          <p:nvPr>
            <p:ph idx="1"/>
          </p:nvPr>
        </p:nvSpPr>
        <p:spPr>
          <a:xfrm>
            <a:off x="5267325" y="2557145"/>
            <a:ext cx="5628640" cy="3319145"/>
          </a:xfrm>
        </p:spPr>
        <p:txBody>
          <a:bodyPr>
            <a:normAutofit/>
          </a:bodyPr>
          <a:lstStyle/>
          <a:p>
            <a:r>
              <a:rPr lang="en-US" b="1"/>
              <a:t>Noise factor: </a:t>
            </a:r>
            <a:r>
              <a:rPr lang="en-US"/>
              <a:t>The program requires hearing the words uttered by a human distinctly and clearly. Any extra sound can create </a:t>
            </a:r>
            <a:r>
              <a:rPr lang="en-US" err="1"/>
              <a:t>inted'erence</a:t>
            </a:r>
            <a:r>
              <a:rPr lang="en-US"/>
              <a:t>, first you need to place system away from noisy environments and then speak clearly else the machine will confuse and will mix up the words.</a:t>
            </a:r>
            <a:endParaRPr lang="en-US"/>
          </a:p>
          <a:p>
            <a:pPr>
              <a:buSzPct val="115000"/>
            </a:pPr>
            <a:endParaRPr lang="en-US"/>
          </a:p>
        </p:txBody>
      </p:sp>
      <p:sp>
        <p:nvSpPr>
          <p:cNvPr id="2" name="Text Box 1"/>
          <p:cNvSpPr txBox="1"/>
          <p:nvPr/>
        </p:nvSpPr>
        <p:spPr>
          <a:xfrm>
            <a:off x="5409565" y="1476375"/>
            <a:ext cx="2251710" cy="768350"/>
          </a:xfrm>
          <a:prstGeom prst="rect">
            <a:avLst/>
          </a:prstGeom>
          <a:noFill/>
        </p:spPr>
        <p:txBody>
          <a:bodyPr wrap="none" rtlCol="0">
            <a:spAutoFit/>
          </a:bodyPr>
          <a:p>
            <a:r>
              <a:rPr lang="en-IN" altLang="en-US" sz="4400"/>
              <a:t>Cont........</a:t>
            </a:r>
            <a:endParaRPr lang="en-IN" altLang="en-US" sz="4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a:t>Conclusion</a:t>
            </a:r>
            <a:endParaRPr lang="en-IN" altLang="en-US" b="1"/>
          </a:p>
        </p:txBody>
      </p:sp>
      <p:graphicFrame>
        <p:nvGraphicFramePr>
          <p:cNvPr id="24" name="Content Placeholder 2"/>
          <p:cNvGraphicFramePr>
            <a:graphicFrameLocks noGrp="1"/>
          </p:cNvGraphicFramePr>
          <p:nvPr/>
        </p:nvGraphicFramePr>
        <p:xfrm>
          <a:off x="1676400" y="2529840"/>
          <a:ext cx="8652510" cy="349059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Future </a:t>
            </a:r>
            <a:r>
              <a:rPr lang="en-IN" altLang="en-US" b="1" dirty="0"/>
              <a:t>Work</a:t>
            </a:r>
            <a:endParaRPr lang="en-IN" altLang="en-US" b="1" dirty="0"/>
          </a:p>
        </p:txBody>
      </p:sp>
      <p:graphicFrame>
        <p:nvGraphicFramePr>
          <p:cNvPr id="5" name="Content Placeholder 2"/>
          <p:cNvGraphicFramePr>
            <a:graphicFrameLocks noGrp="1"/>
          </p:cNvGraphicFramePr>
          <p:nvPr>
            <p:ph idx="1"/>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endParaRPr lang="en-US" dirty="0"/>
          </a:p>
        </p:txBody>
      </p:sp>
      <p:sp>
        <p:nvSpPr>
          <p:cNvPr id="3" name="Content Placeholder 2"/>
          <p:cNvSpPr>
            <a:spLocks noGrp="1"/>
          </p:cNvSpPr>
          <p:nvPr>
            <p:ph idx="1"/>
          </p:nvPr>
        </p:nvSpPr>
        <p:spPr/>
        <p:txBody>
          <a:bodyPr/>
          <a:lstStyle/>
          <a:p>
            <a:r>
              <a:rPr lang="en-US" dirty="0">
                <a:ea typeface="+mn-lt"/>
                <a:cs typeface="+mn-lt"/>
                <a:hlinkClick r:id="rId1"/>
              </a:rPr>
              <a:t>https://www.britannica.com/technology/speech-recognition</a:t>
            </a:r>
            <a:endParaRPr lang="en-US">
              <a:ea typeface="+mn-lt"/>
              <a:cs typeface="+mn-lt"/>
            </a:endParaRPr>
          </a:p>
          <a:p>
            <a:pPr>
              <a:buSzPct val="115000"/>
            </a:pPr>
            <a:r>
              <a:rPr lang="en-US" dirty="0">
                <a:ea typeface="+mn-lt"/>
                <a:cs typeface="+mn-lt"/>
                <a:hlinkClick r:id="rId2"/>
              </a:rPr>
              <a:t>https://support.microsoft.com/en-us/windows/dictate-text-using-speech-recognition-854ef1de-7041-9482-d755-8fdf2126ef27</a:t>
            </a:r>
            <a:endParaRPr lang="en-US" dirty="0">
              <a:ea typeface="+mn-lt"/>
              <a:cs typeface="+mn-lt"/>
            </a:endParaRPr>
          </a:p>
          <a:p>
            <a:pPr>
              <a:buSzPct val="115000"/>
            </a:pPr>
            <a:r>
              <a:rPr lang="en-US" dirty="0">
                <a:ea typeface="+mn-lt"/>
                <a:cs typeface="+mn-lt"/>
                <a:hlinkClick r:id="rId3"/>
              </a:rPr>
              <a:t>https://cloud.google.com/speech-to-text</a:t>
            </a:r>
            <a:endParaRPr lang="en-US" dirty="0">
              <a:ea typeface="+mn-lt"/>
              <a:cs typeface="+mn-lt"/>
            </a:endParaRPr>
          </a:p>
          <a:p>
            <a:pPr>
              <a:buSzPct val="115000"/>
            </a:pPr>
            <a:r>
              <a:rPr lang="en-US" dirty="0">
                <a:ea typeface="+mn-lt"/>
                <a:cs typeface="+mn-lt"/>
                <a:hlinkClick r:id="rId4"/>
              </a:rPr>
              <a:t>https://www.geeksforgeeks.org/python-convert-speech-to-text-and-text-to-speech/</a:t>
            </a:r>
            <a:endParaRPr lang="en-US" dirty="0">
              <a:ea typeface="+mn-lt"/>
              <a:cs typeface="+mn-lt"/>
            </a:endParaRPr>
          </a:p>
          <a:p>
            <a:pPr marL="0" indent="0">
              <a:buSzPct val="115000"/>
              <a:buNone/>
            </a:pPr>
            <a:endParaRPr lang="en-US" dirty="0">
              <a:ea typeface="+mn-lt"/>
              <a:cs typeface="+mn-lt"/>
            </a:endParaRPr>
          </a:p>
          <a:p>
            <a:pPr>
              <a:buSzPct val="115000"/>
            </a:pPr>
            <a:endParaRPr lang="en-US" dirty="0"/>
          </a:p>
          <a:p>
            <a:pPr>
              <a:buSzPct val="115000"/>
            </a:pP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useBgFill="1">
        <p:nvSpPr>
          <p:cNvPr id="22" name="Rectangle 21"/>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a:spLocks noGrp="1" noRot="1" noChangeAspect="1" noMove="1" noResize="1" noEditPoints="1" noAdjustHandles="1" noChangeArrowheads="1" noChangeShapeType="1" noTextEdit="1"/>
          </p:cNvSpPr>
          <p:nvPr/>
        </p:nvSpPr>
        <p:spPr>
          <a:xfrm>
            <a:off x="486138" y="488137"/>
            <a:ext cx="11227442" cy="5883295"/>
          </a:xfrm>
          <a:prstGeom prst="rect">
            <a:avLst/>
          </a:prstGeom>
          <a:solidFill>
            <a:schemeClr val="tx2"/>
          </a:solidFill>
          <a:ln>
            <a:noFill/>
          </a:ln>
          <a:effectLst>
            <a:outerShdw blurRad="114300" dist="127000" dir="5400000" sx="99000" sy="99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4" name="Picture 4" descr="Background pattern&#10;&#10;Description automatically generated"/>
          <p:cNvPicPr>
            <a:picLocks noChangeAspect="1"/>
          </p:cNvPicPr>
          <p:nvPr/>
        </p:nvPicPr>
        <p:blipFill rotWithShape="1">
          <a:blip r:embed="rId2">
            <a:alphaModFix amt="50000"/>
          </a:blip>
          <a:srcRect t="26197" r="1" b="1775"/>
          <a:stretch>
            <a:fillRect/>
          </a:stretch>
        </p:blipFill>
        <p:spPr>
          <a:xfrm>
            <a:off x="486138" y="488137"/>
            <a:ext cx="11227442" cy="5883295"/>
          </a:xfrm>
          <a:prstGeom prst="rect">
            <a:avLst/>
          </a:prstGeom>
        </p:spPr>
      </p:pic>
      <p:cxnSp>
        <p:nvCxnSpPr>
          <p:cNvPr id="26" name="Straight Connector 25"/>
          <p:cNvCxnSpPr>
            <a:cxnSpLocks noGrp="1" noRot="1" noChangeAspect="1" noMove="1" noResize="1" noEditPoints="1" noAdjustHandles="1" noChangeArrowheads="1" noChangeShapeType="1"/>
          </p:cNvCxnSpPr>
          <p:nvPr/>
        </p:nvCxnSpPr>
        <p:spPr>
          <a:xfrm>
            <a:off x="2621280" y="3594428"/>
            <a:ext cx="694944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8" name="Rectangle 27"/>
          <p:cNvSpPr>
            <a:spLocks noGrp="1" noRot="1" noChangeAspect="1" noMove="1" noResize="1" noEditPoints="1" noAdjustHandles="1" noChangeArrowheads="1" noChangeShapeType="1" noTextEdit="1"/>
          </p:cNvSpPr>
          <p:nvPr/>
        </p:nvSpPr>
        <p:spPr>
          <a:xfrm>
            <a:off x="608012" y="609600"/>
            <a:ext cx="10972800" cy="5638800"/>
          </a:xfrm>
          <a:prstGeom prst="rect">
            <a:avLst/>
          </a:prstGeom>
          <a:noFill/>
          <a:ln w="15875" cap="flat">
            <a:solidFill>
              <a:schemeClr val="bg1"/>
            </a:solidFill>
            <a:miter lim="800000"/>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2224403" y="1113698"/>
            <a:ext cx="8229600" cy="2345264"/>
          </a:xfrm>
        </p:spPr>
        <p:txBody>
          <a:bodyPr>
            <a:normAutofit/>
          </a:bodyPr>
          <a:lstStyle/>
          <a:p>
            <a:r>
              <a:rPr lang="en-US" sz="7200" b="1">
                <a:solidFill>
                  <a:schemeClr val="bg1"/>
                </a:solidFill>
              </a:rPr>
              <a:t>Thank you</a:t>
            </a:r>
            <a:endParaRPr lang="en-US" sz="7200" b="1">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a:t>
            </a:r>
            <a:endParaRPr lang="en-US" b="1" dirty="0"/>
          </a:p>
        </p:txBody>
      </p:sp>
      <p:sp>
        <p:nvSpPr>
          <p:cNvPr id="3" name="Content Placeholder 2"/>
          <p:cNvSpPr>
            <a:spLocks noGrp="1"/>
          </p:cNvSpPr>
          <p:nvPr>
            <p:ph idx="1"/>
          </p:nvPr>
        </p:nvSpPr>
        <p:spPr/>
        <p:txBody>
          <a:bodyPr/>
          <a:lstStyle/>
          <a:p>
            <a:pPr algn="just"/>
            <a:r>
              <a:rPr lang="en-US" dirty="0"/>
              <a:t>Speech to text conversation is the process of converting spoken words into written texts.</a:t>
            </a:r>
            <a:endParaRPr lang="en-US" dirty="0"/>
          </a:p>
          <a:p>
            <a:pPr algn="just">
              <a:buSzPct val="115000"/>
            </a:pPr>
            <a:r>
              <a:rPr lang="en-US" dirty="0"/>
              <a:t>Nearly 20% people of the world are suffering from various disabilities; many of them are blind or unable to use their hands effectively. They can share information with people by operating computer through voice input.</a:t>
            </a:r>
            <a:endParaRPr lang="en-US" dirty="0"/>
          </a:p>
          <a:p>
            <a:pPr algn="just">
              <a:buSzPct val="115000"/>
            </a:pPr>
            <a:r>
              <a:rPr lang="en-US" dirty="0"/>
              <a:t>Speech recognition technology is one</a:t>
            </a:r>
            <a:r>
              <a:rPr lang="en-IN" altLang="en-US" dirty="0"/>
              <a:t> of the fast growing engineering  technologies</a:t>
            </a:r>
            <a:r>
              <a:rPr lang="en-US" dirty="0"/>
              <a:t>.</a:t>
            </a:r>
            <a:endParaRPr lang="en-US" dirty="0"/>
          </a:p>
          <a:p>
            <a:pPr algn="just">
              <a:buSzPct val="115000"/>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11012"/>
            <a:ext cx="9601196" cy="1303867"/>
          </a:xfrm>
        </p:spPr>
        <p:txBody>
          <a:bodyPr/>
          <a:lstStyle/>
          <a:p>
            <a:r>
              <a:rPr lang="en-IN" altLang="en-US" sz="5400" b="1"/>
              <a:t>Motivation</a:t>
            </a:r>
            <a:endParaRPr lang="en-IN" altLang="en-US" sz="5400" b="1"/>
          </a:p>
        </p:txBody>
      </p:sp>
      <p:sp>
        <p:nvSpPr>
          <p:cNvPr id="3" name="Content Placeholder 2"/>
          <p:cNvSpPr>
            <a:spLocks noGrp="1"/>
          </p:cNvSpPr>
          <p:nvPr>
            <p:ph idx="1"/>
          </p:nvPr>
        </p:nvSpPr>
        <p:spPr/>
        <p:txBody>
          <a:bodyPr/>
          <a:lstStyle/>
          <a:p>
            <a:pPr algn="just"/>
            <a:r>
              <a:rPr lang="en-US"/>
              <a:t>Speech recognition is an interdisciplinary subfield of computer science and computational linguistics that develops methodologies and technologies that enable the recognition and translation of spoken language into text </a:t>
            </a:r>
            <a:endParaRPr lang="en-US"/>
          </a:p>
          <a:p>
            <a:pPr algn="just">
              <a:buSzPct val="115000"/>
            </a:pPr>
            <a:r>
              <a:rPr lang="en-US"/>
              <a:t>Our project is capable to recognize the speech and convert the input audio into text; it also enables a user to perform operations such as open calculator, wordpad, notepad, log off computer.</a:t>
            </a:r>
            <a:endParaRPr lang="en-US"/>
          </a:p>
          <a:p>
            <a:pPr algn="just">
              <a:buSzPct val="115000"/>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a:spLocks noGrp="1" noRot="1" noChangeAspect="1" noMove="1" noResize="1" noEditPoints="1" noAdjustHandles="1" noChangeArrowheads="1" noChangeShapeType="1" noTextEdit="1"/>
          </p:cNvSpPr>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49300" y="955040"/>
            <a:ext cx="3044825" cy="4946015"/>
          </a:xfrm>
        </p:spPr>
        <p:txBody>
          <a:bodyPr>
            <a:normAutofit/>
          </a:bodyPr>
          <a:lstStyle/>
          <a:p>
            <a:r>
              <a:rPr lang="en-US" sz="4100" b="1">
                <a:solidFill>
                  <a:srgbClr val="FFFFFF"/>
                </a:solidFill>
              </a:rPr>
              <a:t>Problem Formulation</a:t>
            </a:r>
            <a:endParaRPr lang="en-US" sz="4100" b="1">
              <a:solidFill>
                <a:srgbClr val="FFFFFF"/>
              </a:solidFill>
            </a:endParaRPr>
          </a:p>
        </p:txBody>
      </p:sp>
      <p:sp>
        <p:nvSpPr>
          <p:cNvPr id="14" name="Rectangle 13"/>
          <p:cNvSpPr>
            <a:spLocks noGrp="1" noRot="1" noChangeAspect="1" noMove="1" noResize="1" noEditPoints="1" noAdjustHandles="1" noChangeArrowheads="1" noChangeShapeType="1" noTextEdit="1"/>
          </p:cNvSpPr>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140934" y="469900"/>
            <a:ext cx="5953630" cy="5405968"/>
          </a:xfrm>
        </p:spPr>
        <p:txBody>
          <a:bodyPr anchor="ctr">
            <a:normAutofit/>
          </a:bodyPr>
          <a:lstStyle/>
          <a:p>
            <a:pPr algn="just"/>
            <a:r>
              <a:rPr lang="en-US" dirty="0"/>
              <a:t>Unable to understand audio files.</a:t>
            </a:r>
            <a:endParaRPr lang="en-US" dirty="0"/>
          </a:p>
          <a:p>
            <a:pPr marL="0" indent="0" algn="just">
              <a:buSzPct val="115000"/>
              <a:buNone/>
            </a:pPr>
            <a:r>
              <a:rPr lang="en-US" dirty="0"/>
              <a:t>  </a:t>
            </a:r>
            <a:r>
              <a:rPr lang="en-US" dirty="0" err="1"/>
              <a:t>Eg</a:t>
            </a:r>
            <a:r>
              <a:rPr lang="en-US" dirty="0"/>
              <a:t>: In any academic event, information is usually addressed through audio channel so that students with learning or physical disabilities, foreign students, and other at risk populations are challenged to understand the content.</a:t>
            </a:r>
            <a:endParaRPr lang="en-US" dirty="0"/>
          </a:p>
          <a:p>
            <a:pPr algn="just">
              <a:buSzPct val="115000"/>
            </a:pPr>
            <a:r>
              <a:rPr lang="en-US" dirty="0"/>
              <a:t>In relation to online learning literature, problem is the poor audio quality.</a:t>
            </a:r>
            <a:endParaRPr lang="en-US" dirty="0"/>
          </a:p>
          <a:p>
            <a:pPr marL="0" indent="0" algn="just">
              <a:buSzPct val="115000"/>
              <a:buNone/>
            </a:pPr>
            <a:r>
              <a:rPr lang="en-US" dirty="0"/>
              <a:t>  </a:t>
            </a:r>
            <a:r>
              <a:rPr lang="en-US" dirty="0" err="1"/>
              <a:t>Eg</a:t>
            </a:r>
            <a:r>
              <a:rPr lang="en-US" dirty="0"/>
              <a:t>: Due to restricted internet bandwidth availability and traffic congestion, students are not able to understand concepts clearly</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27" name="Rectangle 26"/>
          <p:cNvSpPr>
            <a:spLocks noGrp="1" noRot="1" noChangeAspect="1" noMove="1" noResize="1" noEditPoints="1" noAdjustHandles="1" noChangeArrowheads="1" noChangeShapeType="1" noTextEdit="1"/>
          </p:cNvSpPr>
          <p:nvPr/>
        </p:nvSpPr>
        <p:spPr>
          <a:xfrm>
            <a:off x="1092644" y="1092200"/>
            <a:ext cx="3059206"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text, electronics&#10;&#10;Description automatically generated"/>
          <p:cNvPicPr>
            <a:picLocks noChangeAspect="1"/>
          </p:cNvPicPr>
          <p:nvPr/>
        </p:nvPicPr>
        <p:blipFill rotWithShape="1">
          <a:blip r:embed="rId2"/>
          <a:srcRect l="18362" r="39696" b="2"/>
          <a:stretch>
            <a:fillRect/>
          </a:stretch>
        </p:blipFill>
        <p:spPr>
          <a:xfrm>
            <a:off x="1412683" y="1410208"/>
            <a:ext cx="2433793" cy="3858780"/>
          </a:xfrm>
          <a:prstGeom prst="rect">
            <a:avLst/>
          </a:prstGeom>
        </p:spPr>
      </p:pic>
      <p:sp>
        <p:nvSpPr>
          <p:cNvPr id="3" name="Content Placeholder 2"/>
          <p:cNvSpPr>
            <a:spLocks noGrp="1"/>
          </p:cNvSpPr>
          <p:nvPr>
            <p:ph idx="1"/>
          </p:nvPr>
        </p:nvSpPr>
        <p:spPr>
          <a:xfrm>
            <a:off x="4624070" y="2664460"/>
            <a:ext cx="6272530" cy="3220720"/>
          </a:xfrm>
        </p:spPr>
        <p:txBody>
          <a:bodyPr>
            <a:normAutofit lnSpcReduction="10000"/>
          </a:bodyPr>
          <a:lstStyle/>
          <a:p>
            <a:pPr algn="just"/>
            <a:r>
              <a:rPr lang="en-US" dirty="0"/>
              <a:t>Unable to type every word while listening</a:t>
            </a:r>
            <a:endParaRPr lang="en-US" dirty="0"/>
          </a:p>
          <a:p>
            <a:pPr marL="0" indent="0" algn="just">
              <a:buSzPct val="115000"/>
              <a:buNone/>
            </a:pPr>
            <a:r>
              <a:rPr lang="en-US" dirty="0"/>
              <a:t>  </a:t>
            </a:r>
            <a:r>
              <a:rPr lang="en-US" dirty="0" err="1"/>
              <a:t>Eg</a:t>
            </a:r>
            <a:r>
              <a:rPr lang="en-US" dirty="0"/>
              <a:t>: While in a online class, it is not possible to write every word.</a:t>
            </a:r>
            <a:endParaRPr lang="en-US" dirty="0"/>
          </a:p>
          <a:p>
            <a:pPr algn="just">
              <a:buSzPct val="115000"/>
            </a:pPr>
            <a:r>
              <a:rPr lang="en-US" dirty="0"/>
              <a:t>So, we are solving this problem by our project "Speech into Text" that is a complete student/teacher oriented platform to help in taking notes and understanding.</a:t>
            </a:r>
            <a:endParaRPr lang="en-US" dirty="0"/>
          </a:p>
          <a:p>
            <a:pPr algn="just">
              <a:buSzPct val="115000"/>
            </a:pPr>
            <a:endParaRPr lang="en-US" dirty="0"/>
          </a:p>
          <a:p>
            <a:pPr algn="just">
              <a:buSzPct val="115000"/>
            </a:pPr>
            <a:endParaRPr lang="en-US" dirty="0"/>
          </a:p>
          <a:p>
            <a:pPr marL="0" indent="0" algn="just">
              <a:buNone/>
            </a:pPr>
            <a:endParaRPr lang="en-US" dirty="0"/>
          </a:p>
          <a:p>
            <a:pPr algn="just">
              <a:buSzPct val="115000"/>
            </a:pPr>
            <a:endParaRPr lang="en-US" dirty="0"/>
          </a:p>
        </p:txBody>
      </p:sp>
      <p:sp>
        <p:nvSpPr>
          <p:cNvPr id="2" name="Text Box 1"/>
          <p:cNvSpPr txBox="1"/>
          <p:nvPr/>
        </p:nvSpPr>
        <p:spPr>
          <a:xfrm>
            <a:off x="4624070" y="1567815"/>
            <a:ext cx="4058285" cy="922020"/>
          </a:xfrm>
          <a:prstGeom prst="rect">
            <a:avLst/>
          </a:prstGeom>
          <a:noFill/>
        </p:spPr>
        <p:txBody>
          <a:bodyPr wrap="square" rtlCol="0">
            <a:spAutoFit/>
          </a:bodyPr>
          <a:p>
            <a:r>
              <a:rPr lang="en-IN" altLang="en-US" sz="5400"/>
              <a:t>Cont........</a:t>
            </a:r>
            <a:endParaRPr lang="en-IN" altLang="en-US" sz="5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1303867"/>
          </a:xfrm>
        </p:spPr>
        <p:txBody>
          <a:bodyPr>
            <a:normAutofit/>
          </a:bodyPr>
          <a:lstStyle/>
          <a:p>
            <a:r>
              <a:rPr lang="en-US" b="1">
                <a:solidFill>
                  <a:srgbClr val="262626"/>
                </a:solidFill>
              </a:rPr>
              <a:t>Applications</a:t>
            </a:r>
            <a:endParaRPr lang="en-US" b="1">
              <a:solidFill>
                <a:srgbClr val="262626"/>
              </a:solidFill>
            </a:endParaRPr>
          </a:p>
        </p:txBody>
      </p:sp>
      <p:graphicFrame>
        <p:nvGraphicFramePr>
          <p:cNvPr id="18" name="Content Placeholder 2"/>
          <p:cNvGraphicFramePr>
            <a:graphicFrameLocks noGrp="1"/>
          </p:cNvGraphicFramePr>
          <p:nvPr>
            <p:ph idx="1"/>
          </p:nvPr>
        </p:nvGraphicFramePr>
        <p:xfrm>
          <a:off x="1295400" y="2772384"/>
          <a:ext cx="9601197" cy="28748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12" name="Rectangle 11"/>
          <p:cNvSpPr>
            <a:spLocks noGrp="1" noRot="1" noChangeAspect="1" noMove="1" noResize="1" noEditPoints="1" noAdjustHandles="1" noChangeArrowheads="1" noChangeShapeType="1" noTextEdit="1"/>
          </p:cNvSpPr>
          <p:nvPr/>
        </p:nvSpPr>
        <p:spPr>
          <a:xfrm>
            <a:off x="486138" y="496088"/>
            <a:ext cx="3823215" cy="5883295"/>
          </a:xfrm>
          <a:prstGeom prst="rect">
            <a:avLst/>
          </a:prstGeom>
          <a:blipFill dpi="0" rotWithShape="1">
            <a:blip r:embed="rId1"/>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a:spLocks noGrp="1" noRot="1" noChangeAspect="1" noMove="1" noResize="1" noEditPoints="1" noAdjustHandles="1" noChangeArrowheads="1" noChangeShapeType="1" noTextEdit="1"/>
          </p:cNvSpPr>
          <p:nvPr/>
        </p:nvSpPr>
        <p:spPr>
          <a:xfrm>
            <a:off x="608012" y="609600"/>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55370" y="1055370"/>
            <a:ext cx="2746375" cy="4794885"/>
          </a:xfrm>
        </p:spPr>
        <p:txBody>
          <a:bodyPr>
            <a:normAutofit/>
          </a:bodyPr>
          <a:lstStyle/>
          <a:p>
            <a:r>
              <a:rPr lang="en-US" b="1">
                <a:solidFill>
                  <a:srgbClr val="262626"/>
                </a:solidFill>
              </a:rPr>
              <a:t>Objectives of the work</a:t>
            </a:r>
            <a:endParaRPr lang="en-US" b="1">
              <a:solidFill>
                <a:srgbClr val="262626"/>
              </a:solidFill>
            </a:endParaRPr>
          </a:p>
        </p:txBody>
      </p:sp>
      <p:sp useBgFill="1">
        <p:nvSpPr>
          <p:cNvPr id="16" name="Rectangle 15"/>
          <p:cNvSpPr>
            <a:spLocks noGrp="1" noRot="1" noChangeAspect="1" noMove="1" noResize="1" noEditPoints="1" noAdjustHandles="1" noChangeArrowheads="1" noChangeShapeType="1" noTextEdit="1"/>
          </p:cNvSpPr>
          <p:nvPr/>
        </p:nvSpPr>
        <p:spPr>
          <a:xfrm>
            <a:off x="4652053" y="-2"/>
            <a:ext cx="753994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p:cNvGraphicFramePr>
            <a:graphicFrameLocks noGrp="1"/>
          </p:cNvGraphicFramePr>
          <p:nvPr>
            <p:ph idx="1"/>
          </p:nvPr>
        </p:nvGraphicFramePr>
        <p:xfrm>
          <a:off x="5470072" y="804670"/>
          <a:ext cx="5914209" cy="52486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solidFill>
                  <a:srgbClr val="262626"/>
                </a:solidFill>
              </a:rPr>
              <a:t>Hardware Requirements</a:t>
            </a:r>
            <a:endParaRPr lang="en-US" b="1">
              <a:solidFill>
                <a:srgbClr val="262626"/>
              </a:solidFill>
            </a:endParaRPr>
          </a:p>
        </p:txBody>
      </p:sp>
      <p:graphicFrame>
        <p:nvGraphicFramePr>
          <p:cNvPr id="4" name="Content Placeholder 3"/>
          <p:cNvGraphicFramePr/>
          <p:nvPr>
            <p:ph idx="1"/>
          </p:nvPr>
        </p:nvGraphicFramePr>
        <p:xfrm>
          <a:off x="2959100" y="2810510"/>
          <a:ext cx="6437630" cy="2702560"/>
        </p:xfrm>
        <a:graphic>
          <a:graphicData uri="http://schemas.openxmlformats.org/drawingml/2006/table">
            <a:tbl>
              <a:tblPr firstRow="1" bandRow="1">
                <a:tableStyleId>{5940675A-B579-460E-94D1-54222C63F5DA}</a:tableStyleId>
              </a:tblPr>
              <a:tblGrid>
                <a:gridCol w="2955290"/>
                <a:gridCol w="3482340"/>
              </a:tblGrid>
              <a:tr h="675640">
                <a:tc>
                  <a:txBody>
                    <a:bodyPr/>
                    <a:p>
                      <a:pPr indent="0">
                        <a:buNone/>
                      </a:pPr>
                      <a:r>
                        <a:rPr lang="en-US" sz="2400" b="1">
                          <a:latin typeface="Times New Roman" panose="02020603050405020304" charset="0"/>
                          <a:cs typeface="Times New Roman" panose="02020603050405020304" charset="0"/>
                        </a:rPr>
                        <a:t>Name of component</a:t>
                      </a:r>
                      <a:endParaRPr lang="en-US" sz="2400" b="1">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indent="0">
                        <a:buNone/>
                      </a:pPr>
                      <a:r>
                        <a:rPr lang="en-US" sz="2400" b="1">
                          <a:latin typeface="Times New Roman" panose="02020603050405020304" charset="0"/>
                          <a:cs typeface="Times New Roman" panose="02020603050405020304" charset="0"/>
                        </a:rPr>
                        <a:t>Specification</a:t>
                      </a:r>
                      <a:endParaRPr lang="en-US" sz="2400" b="1">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a:noFill/>
                    </a:lnL>
                    <a:lnR cap="flat">
                      <a:noFill/>
                    </a:lnR>
                    <a:lnT cap="flat">
                      <a:noFill/>
                    </a:lnT>
                    <a:lnB cap="flat">
                      <a:noFill/>
                    </a:lnB>
                    <a:lnTlToBr>
                      <a:noFill/>
                    </a:lnTlToBr>
                    <a:lnBlToTr>
                      <a:noFill/>
                    </a:lnBlToTr>
                    <a:noFill/>
                  </a:tcPr>
                </a:tc>
              </a:tr>
              <a:tr h="675640">
                <a:tc>
                  <a:txBody>
                    <a:bodyPr/>
                    <a:p>
                      <a:pPr indent="0">
                        <a:buNone/>
                      </a:pPr>
                      <a:r>
                        <a:rPr lang="en-US" sz="2400" b="0">
                          <a:latin typeface="Times New Roman" panose="02020603050405020304" charset="0"/>
                          <a:cs typeface="Times New Roman" panose="02020603050405020304" charset="0"/>
                        </a:rPr>
                        <a:t>Processor</a:t>
                      </a:r>
                      <a:endParaRPr lang="en-US" sz="2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a:noFill/>
                    </a:lnL>
                    <a:lnR>
                      <a:noFill/>
                    </a:lnR>
                    <a:lnT cap="flat">
                      <a:noFill/>
                    </a:lnT>
                    <a:lnB cap="flat">
                      <a:noFill/>
                    </a:lnB>
                    <a:lnTlToBr>
                      <a:noFill/>
                    </a:lnTlToBr>
                    <a:lnBlToTr>
                      <a:noFill/>
                    </a:lnBlToTr>
                    <a:solidFill>
                      <a:srgbClr val="F1F1F1"/>
                    </a:solidFill>
                  </a:tcPr>
                </a:tc>
                <a:tc>
                  <a:txBody>
                    <a:bodyPr/>
                    <a:p>
                      <a:pPr indent="0">
                        <a:buNone/>
                      </a:pPr>
                      <a:r>
                        <a:rPr lang="en-IN" altLang="en-US" sz="2400" b="0">
                          <a:latin typeface="Times New Roman" panose="02020603050405020304" charset="0"/>
                          <a:ea typeface="Times New Roman" panose="02020603050405020304" charset="0"/>
                          <a:cs typeface="Times New Roman" panose="02020603050405020304" charset="0"/>
                        </a:rPr>
                        <a:t>i5 processor</a:t>
                      </a:r>
                      <a:endParaRPr lang="en-IN" altLang="en-US" sz="2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a:noFill/>
                    </a:lnL>
                    <a:lnR cap="flat">
                      <a:noFill/>
                    </a:lnR>
                    <a:lnT cap="flat">
                      <a:noFill/>
                    </a:lnT>
                    <a:lnB cap="flat">
                      <a:noFill/>
                    </a:lnB>
                    <a:lnTlToBr>
                      <a:noFill/>
                    </a:lnTlToBr>
                    <a:lnBlToTr>
                      <a:noFill/>
                    </a:lnBlToTr>
                    <a:solidFill>
                      <a:srgbClr val="F1F1F1"/>
                    </a:solidFill>
                  </a:tcPr>
                </a:tc>
              </a:tr>
              <a:tr h="675640">
                <a:tc>
                  <a:txBody>
                    <a:bodyPr/>
                    <a:p>
                      <a:pPr indent="0">
                        <a:buNone/>
                      </a:pPr>
                      <a:r>
                        <a:rPr lang="en-US" sz="2400" b="0">
                          <a:latin typeface="Times New Roman" panose="02020603050405020304" charset="0"/>
                          <a:cs typeface="Times New Roman" panose="02020603050405020304" charset="0"/>
                        </a:rPr>
                        <a:t>RAM</a:t>
                      </a:r>
                      <a:endParaRPr lang="en-US" sz="2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a:noFill/>
                    </a:lnL>
                    <a:lnR>
                      <a:noFill/>
                    </a:lnR>
                    <a:lnT cap="flat">
                      <a:noFill/>
                    </a:lnT>
                    <a:lnB cap="flat">
                      <a:noFill/>
                    </a:lnB>
                    <a:lnTlToBr>
                      <a:noFill/>
                    </a:lnTlToBr>
                    <a:lnBlToTr>
                      <a:noFill/>
                    </a:lnBlToTr>
                    <a:noFill/>
                  </a:tcPr>
                </a:tc>
                <a:tc>
                  <a:txBody>
                    <a:bodyPr/>
                    <a:p>
                      <a:pPr indent="0">
                        <a:buNone/>
                      </a:pPr>
                      <a:r>
                        <a:rPr lang="en-US" sz="2400" b="0">
                          <a:latin typeface="Times New Roman" panose="02020603050405020304" charset="0"/>
                          <a:cs typeface="Times New Roman" panose="02020603050405020304" charset="0"/>
                        </a:rPr>
                        <a:t>4Gb &amp; More</a:t>
                      </a:r>
                      <a:endParaRPr lang="en-US" sz="2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a:noFill/>
                    </a:lnL>
                    <a:lnR cap="flat">
                      <a:noFill/>
                    </a:lnR>
                    <a:lnT cap="flat">
                      <a:noFill/>
                    </a:lnT>
                    <a:lnB cap="flat">
                      <a:noFill/>
                    </a:lnB>
                    <a:lnTlToBr>
                      <a:noFill/>
                    </a:lnTlToBr>
                    <a:lnBlToTr>
                      <a:noFill/>
                    </a:lnBlToTr>
                    <a:noFill/>
                  </a:tcPr>
                </a:tc>
              </a:tr>
              <a:tr h="675640">
                <a:tc>
                  <a:txBody>
                    <a:bodyPr/>
                    <a:p>
                      <a:pPr indent="0">
                        <a:buNone/>
                      </a:pPr>
                      <a:r>
                        <a:rPr lang="en-US" sz="2400" b="0">
                          <a:latin typeface="Times New Roman" panose="02020603050405020304" charset="0"/>
                          <a:cs typeface="Times New Roman" panose="02020603050405020304" charset="0"/>
                        </a:rPr>
                        <a:t>Hard-Disk</a:t>
                      </a:r>
                      <a:endParaRPr lang="en-US" sz="2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a:noFill/>
                    </a:lnL>
                    <a:lnR>
                      <a:noFill/>
                    </a:lnR>
                    <a:lnT cap="flat">
                      <a:noFill/>
                    </a:lnT>
                    <a:lnB cap="flat">
                      <a:noFill/>
                    </a:lnB>
                    <a:lnTlToBr>
                      <a:noFill/>
                    </a:lnTlToBr>
                    <a:lnBlToTr>
                      <a:noFill/>
                    </a:lnBlToTr>
                    <a:solidFill>
                      <a:srgbClr val="F1F1F1"/>
                    </a:solidFill>
                  </a:tcPr>
                </a:tc>
                <a:tc>
                  <a:txBody>
                    <a:bodyPr/>
                    <a:p>
                      <a:pPr indent="0">
                        <a:buNone/>
                      </a:pPr>
                      <a:r>
                        <a:rPr lang="en-US" sz="2400" b="0">
                          <a:latin typeface="Times New Roman" panose="02020603050405020304" charset="0"/>
                          <a:cs typeface="Times New Roman" panose="02020603050405020304" charset="0"/>
                        </a:rPr>
                        <a:t>2gb &amp; More</a:t>
                      </a:r>
                      <a:endParaRPr lang="en-US" sz="2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a:noFill/>
                    </a:lnL>
                    <a:lnR cap="flat">
                      <a:noFill/>
                    </a:lnR>
                    <a:lnT cap="flat">
                      <a:noFill/>
                    </a:lnT>
                    <a:lnB cap="flat">
                      <a:noFill/>
                    </a:lnB>
                    <a:lnTlToBr>
                      <a:noFill/>
                    </a:lnTlToBr>
                    <a:lnBlToTr>
                      <a:noFill/>
                    </a:lnBlToTr>
                    <a:solidFill>
                      <a:srgbClr val="F1F1F1"/>
                    </a:solidFill>
                  </a:tcPr>
                </a:tc>
              </a:tr>
            </a:tbl>
          </a:graphicData>
        </a:graphic>
      </p:graphicFrame>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image" Target="../media/image5.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3929</Words>
  <Application>WPS Presentation</Application>
  <PresentationFormat>Widescreen</PresentationFormat>
  <Paragraphs>118</Paragraphs>
  <Slides>24</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24</vt:i4>
      </vt:variant>
    </vt:vector>
  </HeadingPairs>
  <TitlesOfParts>
    <vt:vector size="35" baseType="lpstr">
      <vt:lpstr>Arial</vt:lpstr>
      <vt:lpstr>SimSun</vt:lpstr>
      <vt:lpstr>Wingdings</vt:lpstr>
      <vt:lpstr>Arial</vt:lpstr>
      <vt:lpstr>Garamond</vt:lpstr>
      <vt:lpstr>Times New Roman</vt:lpstr>
      <vt:lpstr>Microsoft YaHei</vt:lpstr>
      <vt:lpstr>Arial Unicode MS</vt:lpstr>
      <vt:lpstr>Calibri</vt:lpstr>
      <vt:lpstr>Garamond</vt:lpstr>
      <vt:lpstr>Organic</vt:lpstr>
      <vt:lpstr>SPEECH TO TEXT CONVERSION</vt:lpstr>
      <vt:lpstr>Outline</vt:lpstr>
      <vt:lpstr>Introduction</vt:lpstr>
      <vt:lpstr>Cont.........</vt:lpstr>
      <vt:lpstr>Problem Formulation</vt:lpstr>
      <vt:lpstr>PowerPoint 演示文稿</vt:lpstr>
      <vt:lpstr>Applications</vt:lpstr>
      <vt:lpstr>Objectives of the work</vt:lpstr>
      <vt:lpstr>Hardware Requirements</vt:lpstr>
      <vt:lpstr>Software Requirements</vt:lpstr>
      <vt:lpstr>Methodology</vt:lpstr>
      <vt:lpstr>System Block Diagram</vt:lpstr>
      <vt:lpstr>PowerPoint 演示文稿</vt:lpstr>
      <vt:lpstr>Results and output</vt:lpstr>
      <vt:lpstr>PowerPoint 演示文稿</vt:lpstr>
      <vt:lpstr>PowerPoint 演示文稿</vt:lpstr>
      <vt:lpstr>Performance</vt:lpstr>
      <vt:lpstr>Advantages</vt:lpstr>
      <vt:lpstr>Weakness</vt:lpstr>
      <vt:lpstr>PowerPoint 演示文稿</vt:lpstr>
      <vt:lpstr>Conclusion</vt:lpstr>
      <vt:lpstr>Future scope </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ammua</cp:lastModifiedBy>
  <cp:revision>835</cp:revision>
  <dcterms:created xsi:type="dcterms:W3CDTF">2022-05-20T01:19:00Z</dcterms:created>
  <dcterms:modified xsi:type="dcterms:W3CDTF">2023-01-09T04:06:59Z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C4F1022117084314A75230278BF896CA</vt:lpwstr>
  </property>
  <property fmtid="{D5CDD505-2E9C-101B-9397-08002B2CF9AE}" pid="3" name="KSOProductBuildVer">
    <vt:lpwstr>1033-11.2.0.11440</vt:lpwstr>
  </property>
</Properties>
</file>