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90600" y="32766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smtClean="0"/>
              <a:t>DURGA DEVI. G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dirty="0" smtClean="0"/>
              <a:t>: </a:t>
            </a:r>
            <a:r>
              <a:rPr lang="en-US" sz="2400" dirty="0" smtClean="0"/>
              <a:t>312201491/E7655FE170BCA1A907546C425BC5574B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(G) COMMERCE</a:t>
            </a:r>
            <a:endParaRPr lang="en-US" sz="2400" dirty="0"/>
          </a:p>
          <a:p>
            <a:r>
              <a:rPr lang="en-US" sz="2400" dirty="0" smtClean="0"/>
              <a:t>COLLEGE : SRI. SUBRAMANYA SWAMY GOVERNMENT ARTS COLLEGE                                                              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960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COLLECTION : Gather attendance data, including employee </a:t>
            </a:r>
            <a:r>
              <a:rPr lang="en-US" sz="2400" dirty="0" err="1" smtClean="0"/>
              <a:t>names,and</a:t>
            </a:r>
            <a:endParaRPr lang="en-US" sz="2400" dirty="0" smtClean="0"/>
          </a:p>
          <a:p>
            <a:r>
              <a:rPr lang="en-US" sz="2400" dirty="0" smtClean="0"/>
              <a:t>Attendance status (Present, Absent, Late, etc.,)</a:t>
            </a:r>
          </a:p>
          <a:p>
            <a:endParaRPr lang="en-US" sz="2400" dirty="0" smtClean="0"/>
          </a:p>
          <a:p>
            <a:r>
              <a:rPr lang="en-US" sz="2400" dirty="0" smtClean="0"/>
              <a:t>CREATE A TABLE : Organize the data in an Excel table with columns.</a:t>
            </a:r>
          </a:p>
          <a:p>
            <a:endParaRPr lang="en-US" sz="2400" dirty="0" smtClean="0"/>
          </a:p>
          <a:p>
            <a:r>
              <a:rPr lang="en-US" sz="2400" dirty="0" smtClean="0"/>
              <a:t>PIVOT TABLE : Create a pivot table to summarize attendance data by employee, date, or attendance status.</a:t>
            </a:r>
          </a:p>
          <a:p>
            <a:endParaRPr lang="en-US" sz="2400" dirty="0" smtClean="0"/>
          </a:p>
          <a:p>
            <a:r>
              <a:rPr lang="en-US" sz="2400" dirty="0" smtClean="0"/>
              <a:t>CHART AND GRAPHS  : Visualize attendance trends using charts and graphs.</a:t>
            </a:r>
          </a:p>
          <a:p>
            <a:endParaRPr lang="en-US" sz="2400" dirty="0" smtClean="0"/>
          </a:p>
          <a:p>
            <a:r>
              <a:rPr lang="en-US" sz="2400" dirty="0" smtClean="0"/>
              <a:t>FILTER AND SORT : Filter data by date, employee, or attendance status, and sort by metrics like absence rate.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1125200" cy="203132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3600" dirty="0" smtClean="0"/>
              <a:t>DATA CLEANING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TECHNIQUES: Pivot table, Filtering, Text font, Chart.</a:t>
            </a:r>
          </a:p>
          <a:p>
            <a:pPr>
              <a:buFont typeface="Wingdings" pitchFamily="2" charset="2"/>
              <a:buChar char="§"/>
            </a:pPr>
            <a:r>
              <a:rPr lang="en-US" sz="3600" dirty="0" smtClean="0"/>
              <a:t>RESULTS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108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 descr="screen shot for attendan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1447800"/>
            <a:ext cx="7586860" cy="426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eeen shot  for attendance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10363200" cy="5826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d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200"/>
            <a:ext cx="9601200" cy="60181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9677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Accurately monitor attendance trends and patters.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Identify areas for improvement and optimize attendance policies.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Enhance </a:t>
            </a:r>
            <a:r>
              <a:rPr lang="en-US" sz="2800" dirty="0" err="1" smtClean="0"/>
              <a:t>producitivity</a:t>
            </a:r>
            <a:r>
              <a:rPr lang="en-US" sz="2800" dirty="0" smtClean="0"/>
              <a:t> and employee engagement.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Reduce absenteeism, tardiness, and turnover.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Make data-driven decisions to drive business success.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>
              <a:buFont typeface="Arial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66800" y="1905000"/>
            <a:ext cx="75454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ATTENDANCE ANALYSIS USING EXCEL</a:t>
            </a:r>
          </a:p>
          <a:p>
            <a:endParaRPr lang="en-US" sz="24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PERCENTAGE %</a:t>
            </a:r>
          </a:p>
          <a:p>
            <a:pPr>
              <a:buFont typeface="Wingdings" pitchFamily="2" charset="2"/>
              <a:buChar char="§"/>
            </a:pPr>
            <a:endParaRPr lang="en-US" sz="2400" b="1" dirty="0" smtClean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2860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Data quality issues(missing or incorrect data)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Limited resource(time ,personnel)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Needs for actionable insights and recommendations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16764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itchFamily="34" charset="0"/>
              </a:rPr>
              <a:t>Employee attendance analysis system to track and visualize employee attendance metrics, identify trends and patterns,  and provide actionable insights.</a:t>
            </a:r>
            <a:endParaRPr lang="en-US" sz="2400" dirty="0"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0" y="4495800"/>
            <a:ext cx="556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/>
              <a:t>Excel dashboard with attendance metrics and visualizations.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Data collection and cleaning.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/>
              <a:t>Better resource allocation and planning.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1981200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HR Manager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Department Heads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Supervisors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Employees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Management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Payroll and Finance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Operations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Arial Rounded MT Bold" pitchFamily="34" charset="0"/>
              </a:rPr>
              <a:t>Compliance Officer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362200"/>
            <a:ext cx="5791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Pivot table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Filtering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Chart and Graphs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Text font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Missing value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Excel formula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Optimize attendance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143001"/>
            <a:ext cx="906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EMPLOYEE DATA SET FEATURES :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EMPLOYEES ID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FIRST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LAST NAME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DESIGNATION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YEAR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TOTAL DAYS OF MONTH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ALLOWED LEAVE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LEAVE TAKEN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WORKED DAYS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ATTENDANCE PERCENTAGE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CTC 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CTC FOR MONTH: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524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400" dirty="0" smtClean="0"/>
              <a:t>AUTOMATIC ATTENDANCE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CUSTOMIZABLE DASHBOARD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/>
              <a:t>GEOGRAPHIC MAPPING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33528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Attendance : </a:t>
            </a:r>
            <a:r>
              <a:rPr lang="en-US" dirty="0" err="1" smtClean="0"/>
              <a:t>Integate</a:t>
            </a:r>
            <a:r>
              <a:rPr lang="en-US" dirty="0" smtClean="0"/>
              <a:t> with HR systems or time-tracking </a:t>
            </a:r>
            <a:r>
              <a:rPr lang="en-US" dirty="0" err="1" smtClean="0"/>
              <a:t>softwarre</a:t>
            </a:r>
            <a:r>
              <a:rPr lang="en-US" dirty="0" smtClean="0"/>
              <a:t> to automatically update attendance </a:t>
            </a:r>
            <a:r>
              <a:rPr lang="en-US" dirty="0" err="1" smtClean="0"/>
              <a:t>recoords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Customizable Dashboard : Allow users to create </a:t>
            </a:r>
            <a:r>
              <a:rPr lang="en-US" dirty="0" err="1" smtClean="0"/>
              <a:t>personlized</a:t>
            </a:r>
            <a:r>
              <a:rPr lang="en-US" dirty="0" smtClean="0"/>
              <a:t> dashboards with relevant metrics and visualizations.</a:t>
            </a:r>
          </a:p>
          <a:p>
            <a:endParaRPr lang="en-US" dirty="0" smtClean="0"/>
          </a:p>
          <a:p>
            <a:r>
              <a:rPr lang="en-US" dirty="0" err="1" smtClean="0"/>
              <a:t>Geograpic</a:t>
            </a:r>
            <a:r>
              <a:rPr lang="en-US" dirty="0" smtClean="0"/>
              <a:t> Mapping : Visualize attendance data on a map to identify regional trends and patterns.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421</Words>
  <Application>Microsoft Office PowerPoint</Application>
  <PresentationFormat>Custom</PresentationFormat>
  <Paragraphs>107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Slide 13</vt:lpstr>
      <vt:lpstr>Slide 14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MY PC</cp:lastModifiedBy>
  <cp:revision>23</cp:revision>
  <dcterms:created xsi:type="dcterms:W3CDTF">2024-03-29T15:07:22Z</dcterms:created>
  <dcterms:modified xsi:type="dcterms:W3CDTF">2024-09-06T05:07:30Z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