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E10B9C-7B52-4C50-9B50-301FD5EAA8BE}">
  <a:tblStyle styleId="{28E10B9C-7B52-4C50-9B50-301FD5EAA8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a4ff88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a4ff88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a4ff88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a4ff88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ca4ff88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ca4ff88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ca4ff88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ca4ff88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ca4ff88a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ca4ff88a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ca4ff88a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ca4ff88a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witter.com/AnyOtherAnnaK/status/62919595550670848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NLP with Disaster tweets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Durgadevi Murugavel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rgbClr val="FFFFFF"/>
                </a:highlight>
              </a:rPr>
              <a:t>Built a machine learning model that predicts which Tweets are about </a:t>
            </a:r>
            <a:r>
              <a:rPr b="1" lang="en-GB" sz="1350">
                <a:solidFill>
                  <a:schemeClr val="dk1"/>
                </a:solidFill>
                <a:highlight>
                  <a:srgbClr val="FFFFFF"/>
                </a:highlight>
              </a:rPr>
              <a:t>real disasters</a:t>
            </a:r>
            <a:r>
              <a:rPr lang="en-GB" sz="1350">
                <a:solidFill>
                  <a:schemeClr val="dk1"/>
                </a:solidFill>
                <a:highlight>
                  <a:srgbClr val="FFFFFF"/>
                </a:highlight>
              </a:rPr>
              <a:t> and which one’s aren’t. 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rgbClr val="FFFFFF"/>
                </a:highlight>
              </a:rPr>
              <a:t>I have access to a dataset of 5,000 tweets that were hand classified. 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rgbClr val="FFFFFF"/>
                </a:highlight>
              </a:rPr>
              <a:t>Tweet source: </a:t>
            </a:r>
            <a:r>
              <a:rPr lang="en-GB" sz="1350">
                <a:solidFill>
                  <a:srgbClr val="008AB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https://twitter.com/AnyOtherAnnaK/status/629195955506708480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 and processing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Removed Stopwords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Removed http: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Removed accented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Lowered all the characters and so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Divided the dataset into Train and Test  data for modelling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Added class weights as the data were imbalanced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Tfidfvectorizer to vectorize the text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approaches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Countvectorizer (BOW), Tfidfvectorizer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Accuracy with Logistic Regression, SVC,XGBoost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{28E10B9C-7B52-4C50-9B50-301FD5EAA8BE}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SVC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76%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approaches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Word2vec model from gensim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Models tried are DNN, CNN &amp; LSTM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Accuracy scores: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952500" y="27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{28E10B9C-7B52-4C50-9B50-301FD5EAA8BE}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LSTM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76%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And Deployment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Pipeline with TFidfVectorizer and SVC.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Deployed the model with Docker container on local machine using Fastapi.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Postman to test the input string/Text message.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Post method returns the </a:t>
            </a:r>
            <a:r>
              <a:rPr lang="en-GB"/>
              <a:t>label</a:t>
            </a:r>
            <a:r>
              <a:rPr lang="en-GB"/>
              <a:t> {1 or 0} based on the model’s prediction.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Diagram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460775" y="2491300"/>
            <a:ext cx="9966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message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2057375" y="1993100"/>
            <a:ext cx="1146600" cy="17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Cleaning/ Processing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3868338" y="2014475"/>
            <a:ext cx="1103700" cy="17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vectorizer/Tokenizer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5615075" y="2014475"/>
            <a:ext cx="1103700" cy="17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Fit on Train set</a:t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7361800" y="2389550"/>
            <a:ext cx="1234800" cy="9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 on unseen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{0 or 1}</a:t>
            </a:r>
            <a:endParaRPr/>
          </a:p>
        </p:txBody>
      </p:sp>
      <p:cxnSp>
        <p:nvCxnSpPr>
          <p:cNvPr id="99" name="Google Shape;99;p19"/>
          <p:cNvCxnSpPr/>
          <p:nvPr/>
        </p:nvCxnSpPr>
        <p:spPr>
          <a:xfrm>
            <a:off x="1457375" y="2727100"/>
            <a:ext cx="6000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9"/>
          <p:cNvCxnSpPr>
            <a:stCxn id="95" idx="3"/>
            <a:endCxn id="96" idx="1"/>
          </p:cNvCxnSpPr>
          <p:nvPr/>
        </p:nvCxnSpPr>
        <p:spPr>
          <a:xfrm>
            <a:off x="3203975" y="2850350"/>
            <a:ext cx="6645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9"/>
          <p:cNvCxnSpPr>
            <a:stCxn id="96" idx="3"/>
            <a:endCxn id="97" idx="1"/>
          </p:cNvCxnSpPr>
          <p:nvPr/>
        </p:nvCxnSpPr>
        <p:spPr>
          <a:xfrm>
            <a:off x="4972038" y="2871725"/>
            <a:ext cx="64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9"/>
          <p:cNvCxnSpPr>
            <a:stCxn id="97" idx="3"/>
            <a:endCxn id="98" idx="1"/>
          </p:cNvCxnSpPr>
          <p:nvPr/>
        </p:nvCxnSpPr>
        <p:spPr>
          <a:xfrm flipH="1" rot="10800000">
            <a:off x="6718775" y="2860925"/>
            <a:ext cx="6429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