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5657D8E-7A9D-4092-9298-4F1903E7EB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96D16D0-B1E2-4446-A31A-745C6642F20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030E021A-D9B0-4E32-936E-EA28194089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16F773-071D-427C-BED4-44D333F2C8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22D01F0-1686-4506-9FD0-CCE7D512DF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483FED1-72FB-455E-99DA-633EFDCFDF1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4D9D7CC-8BFE-43A2-8D13-3C77433A1C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FA9E655-0380-4E07-8470-738B3C112F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BBAE5BF-DA5A-4AF7-93F2-FF16053C94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53B7351-FEA3-4B38-80AA-8F5454B1346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9D1A555-AC60-46E7-BD2B-69513AA3BC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C5CC8FC-9BE8-49E0-A24D-9498733B587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661C3A-261C-4227-9C4F-0A9CF73FDD1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7705D8E-1F81-4608-8ADC-ADCC2859213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68E374-F617-4079-9778-B276D3CB31D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359599-A0CB-4CE9-9237-9118529B164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E114388-3810-4405-A036-A874BD8F1C1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B786BC9-16E7-4995-B68B-703577728A1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C84F072-C694-47E4-9F57-75E51BFFA60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D645E04-D211-46CA-817F-1DA4CFF48B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E18C7C5-3A9A-4CE9-A3A9-4FE3D75EA5E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IN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D35619-18A6-477C-A032-5B73ACD3F43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Durgadevi3105/CNC_TOOL-WEAR_PREDICTION/tree/main" TargetMode="External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6778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92500" lnSpcReduction="19999"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CNC Milling Performance Analysis and Fault Detection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2723400"/>
            <a:ext cx="8229240" cy="403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 Deep Learning Approach for Tool Wear Prediction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Presented by: N.Durgadevi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Conclusion &amp; Future Work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✅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Successfully developed an LSTM-based model for tool wear prediction.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✅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Deployed an interactive Streamlit web app for real-time predictions.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🚀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Future Improvements: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Real-time sensor streaming for live predictions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Enhance model with additional sensor features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Deploy as an API for manufacturing integration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Thank You!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📧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Email: durga.n3105@gmail.com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🔗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LinkedIn: www.linkedin.com/in/durgadevi-naveenkumar-283727333 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💻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GitHub: CNC Milling Project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[github.com/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  <a:hlinkClick r:id="rId1"/>
              </a:rPr>
              <a:t>Durgadevi3105/CNC_TOOL-WEAR_PREDICTION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Introduction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CNC milling is a machining process used in manufacturing.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Tool wear affects efficiency and accuracy.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Detecting faults early improves performance and reduces maintenance costs.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Project Objective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✅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Develop an LSTM-based model to analyze CNC milling performance.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✅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Predict Tool Condition, Machining Finalization, and Passed Visual Inspection.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✅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Deploy a Streamlit web application for real-time predictions.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Dataset Description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📂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Data from CNC milling sensor experiments.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📊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Preprocessing Steps: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Merging experiment files with train data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Handling missing values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Encoding categorical features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Standardizing numerical features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Machine Learning Model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🧠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Model: Long Short-Term Memory (LSTM)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Suitable for time-series data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Captures dependencies in sensor data over time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Multi-output classification for Tool Condition, Machining Finalization, and Inspection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Training &amp; Hyperparameter Tuning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290160" y="1600200"/>
            <a:ext cx="875520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Loss Function: Sparse Categorical Crossentropy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Optimizer: Adam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Epochs: 20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🔹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Batch Size: 32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Hyperparameter tuning to improve performance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Dropout layers to prevent overfitting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Deployment Using Streamlit &amp; AWS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🌐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Frontend: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 Google Colab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Streamlit web app with CSV upload &amp; real-time predictions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Interactive visualizations (bar charts, line charts, etc.)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🖥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Backend: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Model deployed using AWS EC2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IN" sz="3200" strike="noStrike" u="none">
                <a:solidFill>
                  <a:schemeClr val="dk1"/>
                </a:solidFill>
                <a:uFillTx/>
                <a:latin typeface="Calibri"/>
              </a:rPr>
              <a:t>Deployed in cloud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Results &amp; Performance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📊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Model Evaluation Metrics: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Accuracy: 9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8%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Precision: 90%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Recall: 91%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F1-Score: 91%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✔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Improved accuracy using feature engineering &amp; data preprocessing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"/>
              </a:rPr>
              <a:t>Challenges &amp; Solutions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⚠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Handling missing values → Used data imputation techniques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⚠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Model overfitting → Applied Dropout layers &amp; hyperparameter tuning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⚠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Deployment issues → Optimized model size &amp; used AWS services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⚠ 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Feature selection → Used Feature Importance Analysis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PPTX/25.2.0.0.alpha0$Windows_X86_64 LibreOffice_project/3ee53d75d253fb7fe2eb8db44afca95fda7f156d</Application>
  <AppVersion>15.0000</AppVersion>
  <Words>408</Words>
  <Paragraphs>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2025-03-26T11:14:55Z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11</vt:i4>
  </property>
</Properties>
</file>