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60" r:id="rId1"/>
  </p:sldMasterIdLst>
  <p:notesMasterIdLst>
    <p:notesMasterId r:id="rId2"/>
  </p:notesMasterIdLst>
  <p:sldIdLst>
    <p:sldId id="311" r:id="rId3"/>
    <p:sldId id="312" r:id="rId4"/>
    <p:sldId id="313" r:id="rId5"/>
    <p:sldId id="314" r:id="rId6"/>
    <p:sldId id="315" r:id="rId7"/>
    <p:sldId id="316" r:id="rId8"/>
    <p:sldId id="317" r:id="rId9"/>
    <p:sldId id="318" r:id="rId10"/>
    <p:sldId id="319" r:id="rId11"/>
    <p:sldId id="320" r:id="rId12"/>
    <p:sldId id="322" r:id="rId13"/>
    <p:sldId id="323" r:id="rId14"/>
    <p:sldId id="324" r:id="rId15"/>
  </p:sldIdLst>
  <p:sldSz type="screen16x9" cy="6858000" cx="12192000"/>
  <p:notesSz cx="12192000" cy="6858000"/>
  <p:embeddedFontLst>
    <p:embeddedFont>
      <p:font typeface="Roboto" panose="02000000000000000000" pitchFamily="2" charset="0"/>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2"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a:spLocks noGrp="1"/>
          </p:cNvSpPr>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a:spLocks noChangeAspect="1" noRot="1" noGrp="1"/>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a:spLocks noGrp="1"/>
          </p:cNvSpPr>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5" name="Google Shape;56;p1:notes"/>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7" name="Google Shape;182;p10: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04" name="Google Shape;194;p1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1" name="Google Shape;204;p1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5" name="Google Shape;215;p1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8" name="Google Shape;69;p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7" name="Google Shape;94;p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6" name="Google Shape;120;p4: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4" name="Google Shape;134;p5: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8" name="Google Shape;147;p6: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76" name="Google Shape;153;p7: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4" name="Google Shape;164;p8: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8" name="Google Shape;176;p9: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a:spLocks noGrp="1"/>
          </p:cNvSpPr>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a:spLocks noGrp="1"/>
          </p:cNvSpPr>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a:spLocks noGrp="1"/>
          </p:cNvSpPr>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 accent1="accent1" accent2="accent2" accent3="accent3" accent4="accent4" accent5="accent5" accent6="accent6" bg1="lt1" bg2="dk2" tx1="dk1" tx2="lt2" hlink="hlink" folHlink="folHlink"/>
  <p:sldLayoutIdLst>
    <p:sldLayoutId id="2147483661" r:id="rId1"/>
    <p:sldLayoutId id="2147483662" r:id="rId2"/>
    <p:sldLayoutId id="2147483663" r:id="rId3"/>
    <p:sldLayoutId id="2147483664" r:id="rId4"/>
    <p:sldLayoutId id="2147483665"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b="1" i="0" lang="en-US">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01" name="Google Shape;65;p7"/>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dirty="0" sz="2400" lang="en-US">
                <a:solidFill>
                  <a:schemeClr val="dk1"/>
                </a:solidFill>
                <a:latin typeface="Calibri"/>
                <a:ea typeface="Calibri"/>
                <a:cs typeface="Calibri"/>
                <a:sym typeface="Calibri"/>
              </a:rPr>
              <a:t>STUDENT NAME: </a:t>
            </a:r>
            <a:r>
              <a:rPr dirty="0" sz="2400" lang="en-US" err="1">
                <a:solidFill>
                  <a:schemeClr val="dk1"/>
                </a:solidFill>
                <a:latin typeface="Calibri"/>
                <a:ea typeface="Calibri"/>
                <a:cs typeface="Calibri"/>
                <a:sym typeface="Calibri"/>
              </a:rPr>
              <a:t>D</a:t>
            </a:r>
            <a:r>
              <a:rPr dirty="0" sz="2400" lang="en-US" err="1">
                <a:solidFill>
                  <a:schemeClr val="dk1"/>
                </a:solidFill>
                <a:latin typeface="Calibri"/>
                <a:ea typeface="Calibri"/>
                <a:cs typeface="Calibri"/>
                <a:sym typeface="Calibri"/>
              </a:rPr>
              <a:t>u</a:t>
            </a:r>
            <a:r>
              <a:rPr dirty="0" sz="2400" lang="en-US" err="1">
                <a:solidFill>
                  <a:schemeClr val="dk1"/>
                </a:solidFill>
                <a:latin typeface="Calibri"/>
                <a:ea typeface="Calibri"/>
                <a:cs typeface="Calibri"/>
                <a:sym typeface="Calibri"/>
              </a:rPr>
              <a:t>r</a:t>
            </a:r>
            <a:r>
              <a:rPr dirty="0" sz="2400" lang="en-US" err="1">
                <a:solidFill>
                  <a:schemeClr val="dk1"/>
                </a:solidFill>
                <a:latin typeface="Calibri"/>
                <a:ea typeface="Calibri"/>
                <a:cs typeface="Calibri"/>
                <a:sym typeface="Calibri"/>
              </a:rPr>
              <a:t>ga</a:t>
            </a:r>
            <a:r>
              <a:rPr dirty="0" sz="2400" lang="en-US" err="1">
                <a:solidFill>
                  <a:schemeClr val="dk1"/>
                </a:solidFill>
                <a:latin typeface="Calibri"/>
                <a:ea typeface="Calibri"/>
                <a:cs typeface="Calibri"/>
                <a:sym typeface="Calibri"/>
              </a:rPr>
              <a:t> </a:t>
            </a:r>
            <a:r>
              <a:rPr dirty="0" sz="2400" lang="en-US" err="1">
                <a:solidFill>
                  <a:schemeClr val="dk1"/>
                </a:solidFill>
                <a:latin typeface="Calibri"/>
                <a:ea typeface="Calibri"/>
                <a:cs typeface="Calibri"/>
                <a:sym typeface="Calibri"/>
              </a:rPr>
              <a:t>d</a:t>
            </a:r>
            <a:r>
              <a:rPr dirty="0" sz="2400" lang="en-US" err="1">
                <a:solidFill>
                  <a:schemeClr val="dk1"/>
                </a:solidFill>
                <a:latin typeface="Calibri"/>
                <a:ea typeface="Calibri"/>
                <a:cs typeface="Calibri"/>
                <a:sym typeface="Calibri"/>
              </a:rPr>
              <a:t>e</a:t>
            </a:r>
            <a:r>
              <a:rPr dirty="0" sz="2400" lang="en-US" err="1">
                <a:solidFill>
                  <a:schemeClr val="dk1"/>
                </a:solidFill>
                <a:latin typeface="Calibri"/>
                <a:ea typeface="Calibri"/>
                <a:cs typeface="Calibri"/>
                <a:sym typeface="Calibri"/>
              </a:rPr>
              <a:t>v</a:t>
            </a:r>
            <a:r>
              <a:rPr dirty="0" sz="2400" lang="en-US" err="1">
                <a:solidFill>
                  <a:schemeClr val="dk1"/>
                </a:solidFill>
                <a:latin typeface="Calibri"/>
                <a:ea typeface="Calibri"/>
                <a:cs typeface="Calibri"/>
                <a:sym typeface="Calibri"/>
              </a:rPr>
              <a:t>i</a:t>
            </a:r>
            <a:r>
              <a:rPr dirty="0" sz="2400" lang="en-US" err="1">
                <a:solidFill>
                  <a:schemeClr val="dk1"/>
                </a:solidFill>
                <a:latin typeface="Calibri"/>
                <a:ea typeface="Calibri"/>
                <a:cs typeface="Calibri"/>
                <a:sym typeface="Calibri"/>
              </a:rPr>
              <a:t>.</a:t>
            </a:r>
            <a:r>
              <a:rPr dirty="0" sz="2400" lang="en-US" err="1">
                <a:solidFill>
                  <a:schemeClr val="dk1"/>
                </a:solidFill>
                <a:latin typeface="Calibri"/>
                <a:ea typeface="Calibri"/>
                <a:cs typeface="Calibri"/>
                <a:sym typeface="Calibri"/>
              </a:rPr>
              <a:t> </a:t>
            </a:r>
            <a:r>
              <a:rPr dirty="0" sz="2400" lang="en-US" err="1">
                <a:solidFill>
                  <a:schemeClr val="dk1"/>
                </a:solidFill>
                <a:latin typeface="Calibri"/>
                <a:ea typeface="Calibri"/>
                <a:cs typeface="Calibri"/>
                <a:sym typeface="Calibri"/>
              </a:rPr>
              <a:t>S</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REGISTER NO      </a:t>
            </a:r>
            <a:r>
              <a:rPr sz="2400" lang="en-US">
                <a:solidFill>
                  <a:schemeClr val="dk1"/>
                </a:solidFill>
                <a:latin typeface="Calibri"/>
                <a:ea typeface="Calibri"/>
                <a:cs typeface="Calibri"/>
                <a:sym typeface="Calibri"/>
              </a:rPr>
              <a:t>: 31220435</a:t>
            </a:r>
            <a:r>
              <a:rPr sz="2400" lang="en-US">
                <a:solidFill>
                  <a:schemeClr val="dk1"/>
                </a:solidFill>
                <a:latin typeface="Calibri"/>
                <a:ea typeface="Calibri"/>
                <a:cs typeface="Calibri"/>
                <a:sym typeface="Calibri"/>
              </a:rPr>
              <a:t>1</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DEPARTMENT     : </a:t>
            </a:r>
            <a:r>
              <a:rPr dirty="0" sz="2400" lang="en-US" err="1">
                <a:solidFill>
                  <a:schemeClr val="dk1"/>
                </a:solidFill>
                <a:latin typeface="Calibri"/>
                <a:ea typeface="Calibri"/>
                <a:cs typeface="Calibri"/>
                <a:sym typeface="Calibri"/>
              </a:rPr>
              <a:t>B.com</a:t>
            </a:r>
            <a:r>
              <a:rPr dirty="0" sz="2400" lang="en-US">
                <a:solidFill>
                  <a:schemeClr val="dk1"/>
                </a:solidFill>
                <a:latin typeface="Calibri"/>
                <a:ea typeface="Calibri"/>
                <a:cs typeface="Calibri"/>
                <a:sym typeface="Calibri"/>
              </a:rPr>
              <a:t> (General) 3rd year</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COLLEGE              : </a:t>
            </a:r>
            <a:r>
              <a:rPr altLang="en-IN" dirty="0" sz="2400" lang="en-US" err="1">
                <a:solidFill>
                  <a:schemeClr val="dk1"/>
                </a:solidFill>
                <a:latin typeface="Calibri"/>
                <a:ea typeface="Calibri"/>
                <a:cs typeface="Calibri"/>
                <a:sym typeface="Calibri"/>
              </a:rPr>
              <a:t>Annai</a:t>
            </a:r>
            <a:r>
              <a:rPr altLang="en-IN" dirty="0" sz="2400" lang="en-US">
                <a:solidFill>
                  <a:schemeClr val="dk1"/>
                </a:solidFill>
                <a:latin typeface="Calibri"/>
                <a:ea typeface="Calibri"/>
                <a:cs typeface="Calibri"/>
                <a:sym typeface="Calibri"/>
              </a:rPr>
              <a:t> Violet Arts &amp; Science College</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           </a:t>
            </a:r>
            <a:endParaRPr dirty="0"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b="-3755"/>
          <a:stretch>
            <a:fillRect/>
          </a:stretch>
        </p:blipFill>
        <p:spPr>
          <a:xfrm>
            <a:off x="115529" y="1697908"/>
            <a:ext cx="2388378" cy="3547909"/>
          </a:xfrm>
          <a:prstGeom prst="rect"/>
          <a:noFill/>
          <a:ln>
            <a:noFill/>
          </a:ln>
        </p:spPr>
      </p:pic>
      <p:sp>
        <p:nvSpPr>
          <p:cNvPr id="1048693" name="Google Shape;189;p16"/>
          <p:cNvSpPr txBox="1">
            <a:spLocks noGrp="1"/>
          </p:cNvSpPr>
          <p:nvPr>
            <p:ph type="title"/>
          </p:nvPr>
        </p:nvSpPr>
        <p:spPr>
          <a:xfrm>
            <a:off x="739775" y="654938"/>
            <a:ext cx="848042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06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14611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358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708" name="Google Shape;210;p18"/>
          <p:cNvSpPr txBox="1">
            <a:spLocks noGrp="1"/>
          </p:cNvSpPr>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grpSp>
      <p:sp>
        <p:nvSpPr>
          <p:cNvPr id="1048625" name="Google Shape;90;p8"/>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a:stretch>
              <a:fillRect/>
            </a:stretch>
          </p:blipFill>
          <p:spPr>
            <a:xfrm>
              <a:off x="47625" y="3819523"/>
              <a:ext cx="1733550" cy="3009898"/>
            </a:xfrm>
            <a:prstGeom prst="rect"/>
            <a:noFill/>
            <a:ln>
              <a:noFill/>
            </a:ln>
          </p:spPr>
        </p:pic>
      </p:grpSp>
      <p:sp>
        <p:nvSpPr>
          <p:cNvPr id="1048643" name="Google Shape;115;p9"/>
          <p:cNvSpPr txBox="1">
            <a:spLocks noGrp="1"/>
          </p:cNvSpPr>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7015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52" name="Google Shape;129;p10"/>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61" name="Google Shape;143;p11"/>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5425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a:stretch>
            <a:fillRect/>
          </a:stretch>
        </p:blipFill>
        <p:spPr>
          <a:xfrm>
            <a:off x="723900" y="6172200"/>
            <a:ext cx="2181225" cy="485775"/>
          </a:xfrm>
          <a:prstGeom prst="rect"/>
          <a:noFill/>
          <a:ln>
            <a:noFill/>
          </a:ln>
        </p:spPr>
      </p:pic>
      <p:sp>
        <p:nvSpPr>
          <p:cNvPr id="1048673" name="Google Shape;160;p13"/>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749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81" name="Google Shape;172;p14"/>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069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CPH2035</dc:creator>
  <cp:lastModifiedBy>Unknown User</cp:lastModifiedBy>
  <dcterms:created xsi:type="dcterms:W3CDTF">2024-08-31T15:42:38Z</dcterms:created>
  <dcterms:modified xsi:type="dcterms:W3CDTF">2024-09-23T04:11:56Z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b4a031ea4a284f469019d30c3e35b206</vt:lpwstr>
  </property>
</Properties>
</file>