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0BD5-86B3-DF3A-7408-7F1E9AE24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0999-88DC-44E8-2B9E-5018EA1EB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3AF9-E72A-73D0-A5B0-3F293F72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12EA5-C6EE-5518-7086-815E19A0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C9205-6DBE-6FEB-516F-D2A987C7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5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C10-0AED-5BF4-31A8-D3ACFC7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71893-9079-46B8-4671-2AD835981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E99F-A0AC-314E-C349-BDFC7CD2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B218-8289-810B-3177-D71E3BFF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2548-997F-2885-19C4-CC7E24D7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33CB6-D145-AFDF-974D-0B014B99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5ADE4-77F6-BC85-4BEC-45DFEAFB5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FC5B2-9DA3-44AD-889F-3397B062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8FFEE-A31C-9235-11A7-95F30D5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C604-3DAA-7359-59BD-70F32B1D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6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1B37-4FFF-A2C4-DDC9-F95FC77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0733-74E8-5CC0-32B4-C6BC8784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209E-9083-3A0F-8267-8E2EA5A9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D7006-A435-5BB6-E8FD-356965F0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33AAE-4EA7-C794-FA53-1E896E10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97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889D-F61E-F827-D1BE-DE314F83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2AC9-214E-E93D-B3AA-8833A754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1E99-0DC5-BAA2-DC74-BCF2FF22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ADA4-3956-47C1-ECF7-BA62A94E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9AAD-C546-ACD9-94FA-8297FEF5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53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6C28-EACF-8D0C-294B-31245253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4596-90CB-4833-1C46-86CB52CFF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F4035-8FC1-8FED-5180-E9A80922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6529-4B05-CFE8-EB7C-D034CB55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002DC-812D-4C50-1B93-F0D31B8C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6EBCD-5523-9253-4BD8-30250382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9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2C67-2155-346A-B2E3-CFEF44CE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EF712-D813-9F46-8364-11E7A87D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19018-BD30-CF9D-BC0E-2AA95988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15575-E022-63CA-431B-D08917973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E45DB-32E9-9212-B4BC-76724CDC4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4A5EA-FB54-5EC6-1EEF-69CF96C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97C2F-01E4-C624-0E28-26D6F130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BB045-AF5E-5ABF-1D7F-8B9D7B92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9FD2-76EE-6A45-CC81-AED2C4BB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26B3E-5A86-C8F8-FCFB-E526AF10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405F-8407-4741-7430-D3A15B56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E4BB8-A18B-6798-BFE0-51170747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5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AE58B-3D2B-DC08-8266-F59F3A77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DE4C-115F-ADF8-89AA-93E032D5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DD24B-B01B-D73C-4A45-062ED77A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7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FAAA-EF47-F8D6-9ED8-5343C93D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F63C-4A01-3DAE-19E6-A5C88995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B762F-283B-92B2-59D5-FDE8B6D93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C1C5-1869-0BFC-4E1B-42C7841C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FD755-BAFD-BEE3-C2C1-BA5E44CE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78E2-828C-28D1-234C-0ED216D6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9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3BF8-36B9-9DDB-8476-AF39381D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017C-93F8-2413-3A7E-8F954A4EE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7B0BB-969C-A69C-FEF5-6C6C5E7C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A650-CACF-39E7-1803-2CE60427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C3DE-A5D6-60D7-F35A-78A7D4CA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B7B7-069B-AAF1-A74A-8F7DAA87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6AD2D-A43F-DF67-5869-EB8DCB4A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33A3-063F-7C46-CC2E-6BA52302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7B6E-2B28-AF84-6E2A-687C414F4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9F14C-AD1C-4B56-BFFC-1BF3C7030B2B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010A-6FE4-17E6-1781-794904B3E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DFB3-0068-6E9B-E040-E0041EA6B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5739D-EE31-4602-AA96-FB3561C5F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3FA-A960-892A-C8C9-D3DFB3F99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B415-C0DC-25DF-FB3F-5C2C10529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2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9062-BA16-6C49-4968-57386317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43D225-79FE-47EB-1471-10450049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751" y="1825625"/>
            <a:ext cx="5492497" cy="4351338"/>
          </a:xfrm>
        </p:spPr>
      </p:pic>
    </p:spTree>
    <p:extLst>
      <p:ext uri="{BB962C8B-B14F-4D97-AF65-F5344CB8AC3E}">
        <p14:creationId xmlns:p14="http://schemas.microsoft.com/office/powerpoint/2010/main" val="181661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D0C8-70F6-6183-3AB4-69F2800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E78A3D-AEEF-90C2-1B16-49FF64891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519" y="1825625"/>
            <a:ext cx="5348961" cy="4351338"/>
          </a:xfrm>
        </p:spPr>
      </p:pic>
    </p:spTree>
    <p:extLst>
      <p:ext uri="{BB962C8B-B14F-4D97-AF65-F5344CB8AC3E}">
        <p14:creationId xmlns:p14="http://schemas.microsoft.com/office/powerpoint/2010/main" val="259312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6FD7-2461-5A96-3A42-3CFC9437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E50AD-4A78-E650-0CFB-B52BF90F3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6441" y="1825625"/>
            <a:ext cx="5279117" cy="4351338"/>
          </a:xfrm>
        </p:spPr>
      </p:pic>
    </p:spTree>
    <p:extLst>
      <p:ext uri="{BB962C8B-B14F-4D97-AF65-F5344CB8AC3E}">
        <p14:creationId xmlns:p14="http://schemas.microsoft.com/office/powerpoint/2010/main" val="42075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20C4-1DB8-9AA1-4776-842D0C8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88C3B3-B5EE-9DC8-56EB-BF8115A38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133" y="1825625"/>
            <a:ext cx="5309734" cy="4351338"/>
          </a:xfrm>
        </p:spPr>
      </p:pic>
    </p:spTree>
    <p:extLst>
      <p:ext uri="{BB962C8B-B14F-4D97-AF65-F5344CB8AC3E}">
        <p14:creationId xmlns:p14="http://schemas.microsoft.com/office/powerpoint/2010/main" val="303967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Durgadevi Jami</dc:creator>
  <cp:lastModifiedBy>Durgadevi Jami</cp:lastModifiedBy>
  <cp:revision>3</cp:revision>
  <dcterms:created xsi:type="dcterms:W3CDTF">2025-05-23T09:12:57Z</dcterms:created>
  <dcterms:modified xsi:type="dcterms:W3CDTF">2025-05-23T09:19:10Z</dcterms:modified>
</cp:coreProperties>
</file>