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 id="2147483671" r:id="rId2"/>
    <p:sldMasterId id="2147483683" r:id="rId3"/>
  </p:sldMasterIdLst>
  <p:notesMasterIdLst>
    <p:notesMasterId r:id="rId1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kinsoku lang="zh-CN" invalStChars="!%),.:;?]}¨·ˇˉ་―‖’”…‰∶、。〃々〉》」』】〕〗！＂＇％），．：；？］｀｜｝～￠" invalEndChars="([{·‘“〈《「『【〔〖（．［｛￡￥"/>
  <p:defaultTextStyle>
    <a:defPPr>
      <a:defRPr lang="zh-CN"/>
    </a:defPPr>
    <a:lvl1pPr marL="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1pPr>
    <a:lvl2pPr marL="4572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2pPr>
    <a:lvl3pPr marL="9144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3pPr>
    <a:lvl4pPr marL="13716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4pPr>
    <a:lvl5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5pPr>
    <a:lvl6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6pPr>
    <a:lvl7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7pPr>
    <a:lvl8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8pPr>
    <a:lvl9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xmlns="">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snapToGrid="0">
      <p:cViewPr varScale="1">
        <p:scale>
          <a:sx n="72" d="100"/>
          <a:sy n="72" d="100"/>
        </p:scale>
        <p:origin x="-47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3737788" cy="7373778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a:t>
            </a:fld>
            <a:endParaRPr lang="zh-CN" altLang="en-US" sz="1200">
              <a:latin typeface="Calibri" charset="0"/>
              <a:ea typeface="等线" charset="0"/>
              <a:cs typeface="Calibri" charset="0"/>
            </a:endParaRPr>
          </a:p>
        </p:txBody>
      </p:sp>
      <p:sp>
        <p:nvSpPr>
          <p:cNvPr id="2" name="文本框"/>
          <p:cNvSpPr>
            <a:spLocks noGrp="1"/>
          </p:cNvSpPr>
          <p:nvPr>
            <p:ph type="hdr"/>
          </p:nvPr>
        </p:nvSpPr>
        <p:spPr>
          <a:xfrm>
            <a:off x="0" y="0"/>
            <a:ext cx="2971800"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buNone/>
            </a:pPr>
            <a:endParaRPr lang="zh-CN" altLang="en-US" sz="1200">
              <a:latin typeface="Calibri" charset="0"/>
              <a:ea typeface="等线" charset="0"/>
              <a:cs typeface="Calibri" charset="0"/>
            </a:endParaRPr>
          </a:p>
        </p:txBody>
      </p:sp>
      <p:sp>
        <p:nvSpPr>
          <p:cNvPr id="3" name="文本框"/>
          <p:cNvSpPr>
            <a:spLocks noGrp="1"/>
          </p:cNvSpPr>
          <p:nvPr>
            <p:ph type="dt"/>
          </p:nvPr>
        </p:nvSpPr>
        <p:spPr>
          <a:xfrm>
            <a:off x="3884612" y="0"/>
            <a:ext cx="2971799" cy="45878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r">
              <a:buNone/>
            </a:pPr>
            <a:fld id="{CAD2D6BD-DE1B-4B5F-8B41-2702339687B9}" type="datetime1">
              <a:rPr lang="en-US" altLang="zh-CN" sz="1200">
                <a:latin typeface="Calibri" charset="0"/>
                <a:ea typeface="等线" charset="0"/>
                <a:cs typeface="Calibri" charset="0"/>
              </a:rPr>
              <a:pPr marL="0" indent="0" algn="r">
                <a:buNone/>
              </a:pPr>
              <a:t>4/9/2024</a:t>
            </a:fld>
            <a:endParaRPr lang="zh-CN" altLang="en-US" sz="1200">
              <a:latin typeface="Calibri" charset="0"/>
              <a:ea typeface="等线" charset="0"/>
              <a:cs typeface="Calibri" charset="0"/>
            </a:endParaRPr>
          </a:p>
        </p:txBody>
      </p:sp>
      <p:sp>
        <p:nvSpPr>
          <p:cNvPr id="4" name="对象"/>
          <p:cNvSpPr>
            <a:spLocks noGrp="1" noRot="1" noChangeAspect="1"/>
          </p:cNvSpPr>
          <p:nvPr>
            <p:ph type="sldImg" idx="2"/>
          </p:nvPr>
        </p:nvSpPr>
        <p:spPr>
          <a:xfrm>
            <a:off x="685800" y="1143000"/>
            <a:ext cx="5486400" cy="3086100"/>
          </a:xfrm>
          <a:prstGeom prst="rect">
            <a:avLst/>
          </a:prstGeom>
          <a:solidFill>
            <a:srgbClr val="FFFFFF"/>
          </a:solidFill>
          <a:ln w="12700" cap="flat" cmpd="sng">
            <a:solidFill>
              <a:srgbClr val="000000"/>
            </a:solidFill>
            <a:prstDash val="solid"/>
            <a:miter/>
          </a:ln>
        </p:spPr>
      </p:sp>
      <p:sp>
        <p:nvSpPr>
          <p:cNvPr id="5" name="文本框"/>
          <p:cNvSpPr>
            <a:spLocks noGrp="1"/>
          </p:cNvSpPr>
          <p:nvPr>
            <p:ph type="body" idx="3"/>
          </p:nvPr>
        </p:nvSpPr>
        <p:spPr>
          <a:xfrm>
            <a:off x="685800" y="4400550"/>
            <a:ext cx="5486400" cy="36004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文本框"/>
          <p:cNvSpPr>
            <a:spLocks noGrp="1"/>
          </p:cNvSpPr>
          <p:nvPr>
            <p:ph type="ftr"/>
          </p:nvPr>
        </p:nvSpPr>
        <p:spPr>
          <a:xfrm>
            <a:off x="0" y="8685213"/>
            <a:ext cx="2971800"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buNone/>
            </a:pPr>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54026471"/>
      </p:ext>
    </p:extLst>
  </p:cSld>
  <p:clrMap bg1="lt1" tx1="dk1" bg2="lt2" tx2="dk2" accent1="accent1" accent2="accent2" accent3="accent3" accent4="accent4" accent5="accent5" accent6="accent6" hlink="hlink" folHlink="folHlink"/>
  <p:hf hdr="0" ftr="0" dt="0"/>
  <p:notesStyle>
    <a:lvl1pPr marL="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1pPr>
    <a:lvl2pPr marL="4572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2pPr>
    <a:lvl3pPr marL="9144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3pPr>
    <a:lvl4pPr marL="13716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4pPr>
    <a:lvl5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5pPr>
    <a:lvl6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6pPr>
    <a:lvl7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7pPr>
    <a:lvl8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8pPr>
    <a:lvl9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53036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10</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18201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11</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21364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87446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911385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14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21918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2</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7756049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3</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440665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4</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833384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5</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9575436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6</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47069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7</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1740636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8</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611603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a:off x="3884612" y="8685213"/>
            <a:ext cx="2971799" cy="4587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r">
              <a:buNone/>
            </a:pPr>
            <a:fld id="{CAD2D6BD-DE1B-4B5F-8B41-2702339687B9}" type="slidenum">
              <a:rPr lang="en-US" altLang="zh-CN" sz="1200" b="0" i="0" u="none" strike="noStrike" kern="0" cap="none" spc="0" baseline="0">
                <a:solidFill>
                  <a:schemeClr val="tx1"/>
                </a:solidFill>
                <a:latin typeface="Calibri" charset="0"/>
                <a:ea typeface="等线" charset="0"/>
                <a:cs typeface="Calibri" charset="0"/>
              </a:rPr>
              <a:pPr marL="0" indent="0" algn="r">
                <a:buNone/>
              </a:pPr>
              <a:t>9</a:t>
            </a:fld>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xmlns="" val="92332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34" name="组合"/>
          <p:cNvGrpSpPr>
            <a:grpSpLocks/>
          </p:cNvGrpSpPr>
          <p:nvPr/>
        </p:nvGrpSpPr>
        <p:grpSpPr>
          <a:xfrm>
            <a:off x="0" y="-7937"/>
            <a:ext cx="12192000" cy="6865937"/>
            <a:chOff x="0" y="-7937"/>
            <a:chExt cx="12192000" cy="6865937"/>
          </a:xfrm>
        </p:grpSpPr>
        <p:sp>
          <p:nvSpPr>
            <p:cNvPr id="24" name="直线"/>
            <p:cNvSpPr>
              <a:spLocks/>
            </p:cNvSpPr>
            <p:nvPr/>
          </p:nvSpPr>
          <p:spPr>
            <a:xfrm>
              <a:off x="9371013" y="0"/>
              <a:ext cx="1219200" cy="6858000"/>
            </a:xfrm>
            <a:prstGeom prst="line">
              <a:avLst/>
            </a:prstGeom>
            <a:noFill/>
            <a:ln w="12700" cap="flat" cmpd="sng">
              <a:solidFill>
                <a:srgbClr val="BFBFBF"/>
              </a:solidFill>
              <a:prstDash val="solid"/>
              <a:miter/>
            </a:ln>
          </p:spPr>
        </p:sp>
        <p:sp>
          <p:nvSpPr>
            <p:cNvPr id="25" name="直线"/>
            <p:cNvSpPr>
              <a:spLocks/>
            </p:cNvSpPr>
            <p:nvPr/>
          </p:nvSpPr>
          <p:spPr>
            <a:xfrm flipH="1">
              <a:off x="7424737" y="3681412"/>
              <a:ext cx="4764087" cy="3176587"/>
            </a:xfrm>
            <a:prstGeom prst="line">
              <a:avLst/>
            </a:prstGeom>
            <a:noFill/>
            <a:ln w="12700" cap="flat" cmpd="sng">
              <a:solidFill>
                <a:srgbClr val="D8D8D8"/>
              </a:solidFill>
              <a:prstDash val="solid"/>
              <a:miter/>
            </a:ln>
          </p:spPr>
        </p:sp>
        <p:sp>
          <p:nvSpPr>
            <p:cNvPr id="26" name="曲线"/>
            <p:cNvSpPr>
              <a:spLocks/>
            </p:cNvSpPr>
            <p:nvPr/>
          </p:nvSpPr>
          <p:spPr>
            <a:xfrm>
              <a:off x="9182100" y="-7937"/>
              <a:ext cx="3006723" cy="6865935"/>
            </a:xfrm>
            <a:custGeom>
              <a:avLst/>
              <a:gdLst>
                <a:gd name="T1" fmla="*/ 0 w 21600"/>
                <a:gd name="T2" fmla="*/ 0 h 21600"/>
                <a:gd name="T3" fmla="*/ 21600 w 21600"/>
                <a:gd name="T4" fmla="*/ 21600 h 21600"/>
              </a:gdLst>
              <a:ahLst/>
              <a:cxnLst/>
              <a:rect l="T1" t="T2" r="T3" b="T4"/>
              <a:pathLst>
                <a:path w="21600" h="21600">
                  <a:moveTo>
                    <a:pt x="14693" y="0"/>
                  </a:moveTo>
                  <a:lnTo>
                    <a:pt x="21600" y="0"/>
                  </a:lnTo>
                  <a:lnTo>
                    <a:pt x="21600" y="21600"/>
                  </a:lnTo>
                  <a:lnTo>
                    <a:pt x="0" y="21600"/>
                  </a:lnTo>
                  <a:lnTo>
                    <a:pt x="14693" y="0"/>
                  </a:lnTo>
                  <a:lnTo>
                    <a:pt x="14693" y="0"/>
                  </a:lnTo>
                  <a:lnTo>
                    <a:pt x="14693" y="0"/>
                  </a:lnTo>
                  <a:close/>
                </a:path>
              </a:pathLst>
            </a:custGeom>
            <a:solidFill>
              <a:srgbClr val="90C226">
                <a:alpha val="30000"/>
              </a:srgbClr>
            </a:solidFill>
            <a:ln w="12700" cap="flat" cmpd="sng">
              <a:noFill/>
              <a:prstDash val="solid"/>
              <a:miter/>
            </a:ln>
          </p:spPr>
        </p:sp>
        <p:sp>
          <p:nvSpPr>
            <p:cNvPr id="27" name="曲线"/>
            <p:cNvSpPr>
              <a:spLocks/>
            </p:cNvSpPr>
            <p:nvPr/>
          </p:nvSpPr>
          <p:spPr>
            <a:xfrm>
              <a:off x="9602788" y="-7937"/>
              <a:ext cx="2589212"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89" y="21600"/>
                  </a:lnTo>
                  <a:lnTo>
                    <a:pt x="0" y="0"/>
                  </a:lnTo>
                  <a:lnTo>
                    <a:pt x="0" y="0"/>
                  </a:lnTo>
                  <a:lnTo>
                    <a:pt x="0" y="0"/>
                  </a:lnTo>
                  <a:close/>
                </a:path>
              </a:pathLst>
            </a:custGeom>
            <a:solidFill>
              <a:srgbClr val="90C226">
                <a:alpha val="20000"/>
              </a:srgbClr>
            </a:solidFill>
            <a:ln w="12700" cap="flat" cmpd="sng">
              <a:noFill/>
              <a:prstDash val="solid"/>
              <a:miter/>
            </a:ln>
          </p:spPr>
        </p:sp>
        <p:sp>
          <p:nvSpPr>
            <p:cNvPr id="28" name="等腰三角形"/>
            <p:cNvSpPr>
              <a:spLocks/>
            </p:cNvSpPr>
            <p:nvPr/>
          </p:nvSpPr>
          <p:spPr>
            <a:xfrm>
              <a:off x="8932863" y="3048000"/>
              <a:ext cx="3259137" cy="3810000"/>
            </a:xfrm>
            <a:prstGeom prst="triangle">
              <a:avLst>
                <a:gd name="adj" fmla="val 100000"/>
              </a:avLst>
            </a:prstGeom>
            <a:solidFill>
              <a:srgbClr val="54A021">
                <a:alpha val="72000"/>
              </a:srgbClr>
            </a:solidFill>
            <a:ln w="12700" cap="flat" cmpd="sng">
              <a:noFill/>
              <a:prstDash val="solid"/>
              <a:miter/>
            </a:ln>
          </p:spPr>
        </p:sp>
        <p:sp>
          <p:nvSpPr>
            <p:cNvPr id="29" name="曲线"/>
            <p:cNvSpPr>
              <a:spLocks/>
            </p:cNvSpPr>
            <p:nvPr/>
          </p:nvSpPr>
          <p:spPr>
            <a:xfrm>
              <a:off x="9334500" y="-7937"/>
              <a:ext cx="2854323"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2" y="21600"/>
                  </a:lnTo>
                  <a:lnTo>
                    <a:pt x="0" y="0"/>
                  </a:lnTo>
                  <a:lnTo>
                    <a:pt x="0" y="0"/>
                  </a:lnTo>
                  <a:lnTo>
                    <a:pt x="0" y="0"/>
                  </a:lnTo>
                  <a:close/>
                </a:path>
              </a:pathLst>
            </a:custGeom>
            <a:solidFill>
              <a:srgbClr val="3F7719">
                <a:alpha val="70000"/>
              </a:srgbClr>
            </a:solidFill>
            <a:ln w="12700" cap="flat" cmpd="sng">
              <a:noFill/>
              <a:prstDash val="solid"/>
              <a:miter/>
            </a:ln>
          </p:spPr>
        </p:sp>
        <p:sp>
          <p:nvSpPr>
            <p:cNvPr id="30" name="曲线"/>
            <p:cNvSpPr>
              <a:spLocks/>
            </p:cNvSpPr>
            <p:nvPr/>
          </p:nvSpPr>
          <p:spPr>
            <a:xfrm>
              <a:off x="10898188" y="-7937"/>
              <a:ext cx="1290637" cy="6865935"/>
            </a:xfrm>
            <a:custGeom>
              <a:avLst/>
              <a:gdLst>
                <a:gd name="T1" fmla="*/ 0 w 21600"/>
                <a:gd name="T2" fmla="*/ 0 h 21600"/>
                <a:gd name="T3" fmla="*/ 21600 w 21600"/>
                <a:gd name="T4" fmla="*/ 21600 h 21600"/>
              </a:gdLst>
              <a:ahLst/>
              <a:cxnLst/>
              <a:rect l="T1" t="T2" r="T3" b="T4"/>
              <a:pathLst>
                <a:path w="21600" h="21600">
                  <a:moveTo>
                    <a:pt x="17069" y="0"/>
                  </a:moveTo>
                  <a:lnTo>
                    <a:pt x="21600" y="0"/>
                  </a:lnTo>
                  <a:lnTo>
                    <a:pt x="21600" y="21600"/>
                  </a:lnTo>
                  <a:lnTo>
                    <a:pt x="0" y="21600"/>
                  </a:lnTo>
                  <a:lnTo>
                    <a:pt x="17069" y="0"/>
                  </a:lnTo>
                  <a:lnTo>
                    <a:pt x="17069" y="0"/>
                  </a:lnTo>
                  <a:lnTo>
                    <a:pt x="17069" y="0"/>
                  </a:lnTo>
                  <a:close/>
                </a:path>
              </a:pathLst>
            </a:custGeom>
            <a:solidFill>
              <a:srgbClr val="C0E373">
                <a:alpha val="70000"/>
              </a:srgbClr>
            </a:solidFill>
            <a:ln w="12700" cap="flat" cmpd="sng">
              <a:noFill/>
              <a:prstDash val="solid"/>
              <a:miter/>
            </a:ln>
          </p:spPr>
        </p:sp>
        <p:sp>
          <p:nvSpPr>
            <p:cNvPr id="31" name="曲线"/>
            <p:cNvSpPr>
              <a:spLocks/>
            </p:cNvSpPr>
            <p:nvPr/>
          </p:nvSpPr>
          <p:spPr>
            <a:xfrm>
              <a:off x="10939463" y="-7937"/>
              <a:ext cx="1249361"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4" y="21600"/>
                  </a:lnTo>
                  <a:lnTo>
                    <a:pt x="0" y="0"/>
                  </a:lnTo>
                  <a:lnTo>
                    <a:pt x="0" y="0"/>
                  </a:lnTo>
                  <a:lnTo>
                    <a:pt x="0" y="0"/>
                  </a:lnTo>
                  <a:close/>
                </a:path>
              </a:pathLst>
            </a:custGeom>
            <a:solidFill>
              <a:srgbClr val="90C226">
                <a:alpha val="65000"/>
              </a:srgbClr>
            </a:solidFill>
            <a:ln w="12700" cap="flat" cmpd="sng">
              <a:noFill/>
              <a:prstDash val="solid"/>
              <a:miter/>
            </a:ln>
          </p:spPr>
        </p:sp>
        <p:sp>
          <p:nvSpPr>
            <p:cNvPr id="32" name="等腰三角形"/>
            <p:cNvSpPr>
              <a:spLocks/>
            </p:cNvSpPr>
            <p:nvPr/>
          </p:nvSpPr>
          <p:spPr>
            <a:xfrm>
              <a:off x="10371138" y="3589337"/>
              <a:ext cx="1817687" cy="3268662"/>
            </a:xfrm>
            <a:prstGeom prst="triangle">
              <a:avLst>
                <a:gd name="adj" fmla="val 100000"/>
              </a:avLst>
            </a:prstGeom>
            <a:solidFill>
              <a:srgbClr val="90C226">
                <a:alpha val="80000"/>
              </a:srgbClr>
            </a:solidFill>
            <a:ln w="12700" cap="flat" cmpd="sng">
              <a:noFill/>
              <a:prstDash val="solid"/>
              <a:miter/>
            </a:ln>
          </p:spPr>
        </p:sp>
        <p:sp>
          <p:nvSpPr>
            <p:cNvPr id="33" name="等腰三角形"/>
            <p:cNvSpPr>
              <a:spLocks/>
            </p:cNvSpPr>
            <p:nvPr/>
          </p:nvSpPr>
          <p:spPr>
            <a:xfrm rot="10800000">
              <a:off x="0" y="0"/>
              <a:ext cx="842962" cy="5665787"/>
            </a:xfrm>
            <a:prstGeom prst="triangle">
              <a:avLst>
                <a:gd name="adj" fmla="val 100000"/>
              </a:avLst>
            </a:prstGeom>
            <a:solidFill>
              <a:srgbClr val="90C226">
                <a:alpha val="85000"/>
              </a:srgbClr>
            </a:solidFill>
            <a:ln w="12700" cap="flat" cmpd="sng">
              <a:noFill/>
              <a:prstDash val="solid"/>
              <a:miter/>
            </a:ln>
          </p:spPr>
        </p:sp>
      </p:grpSp>
      <p:sp>
        <p:nvSpPr>
          <p:cNvPr id="35" name="文本框"/>
          <p:cNvSpPr>
            <a:spLocks noGrp="1"/>
          </p:cNvSpPr>
          <p:nvPr>
            <p:ph type="ctrTitle"/>
          </p:nvPr>
        </p:nvSpPr>
        <p:spPr>
          <a:xfrm>
            <a:off x="1506537" y="2405062"/>
            <a:ext cx="7767637" cy="164623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3600" b="0" i="0" u="none" strike="noStrike" kern="0" cap="none" spc="0" baseline="0">
                <a:solidFill>
                  <a:schemeClr val="accent1"/>
                </a:solidFill>
                <a:latin typeface="Trebuchet MS" charset="0"/>
                <a:ea typeface="方正姚体" charset="0"/>
                <a:cs typeface="Lucida Sans"/>
              </a:rPr>
              <a:t>Click to edit Master title style</a:t>
            </a:r>
            <a:endParaRPr lang="zh-CN" altLang="en-US" sz="3600" b="0" i="0" u="none" strike="noStrike" kern="0" cap="none" spc="0" baseline="0">
              <a:solidFill>
                <a:schemeClr val="accent1"/>
              </a:solidFill>
              <a:latin typeface="Trebuchet MS" charset="0"/>
              <a:ea typeface="方正姚体" charset="0"/>
              <a:cs typeface="Lucida Sans"/>
            </a:endParaRPr>
          </a:p>
        </p:txBody>
      </p:sp>
      <p:sp>
        <p:nvSpPr>
          <p:cNvPr id="36" name="文本框"/>
          <p:cNvSpPr>
            <a:spLocks noGrp="1"/>
          </p:cNvSpPr>
          <p:nvPr>
            <p:ph type="subTitle" idx="1"/>
          </p:nvPr>
        </p:nvSpPr>
        <p:spPr>
          <a:xfrm>
            <a:off x="1506537" y="4051300"/>
            <a:ext cx="7767637" cy="10969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None/>
            </a:pPr>
            <a:r>
              <a:rPr lang="en-US" altLang="zh-CN" sz="1800" b="0" i="0" u="none" strike="noStrike" kern="0" cap="none" spc="0" baseline="0">
                <a:solidFill>
                  <a:srgbClr val="404040"/>
                </a:solidFill>
                <a:latin typeface="Trebuchet MS" charset="0"/>
                <a:ea typeface="华文新魏" charset="0"/>
                <a:cs typeface="Lucida Sans"/>
              </a:rPr>
              <a:t>Click to edit Master subtitle style</a:t>
            </a:r>
            <a:endParaRPr lang="zh-CN" altLang="en-US" sz="1800" b="0" i="0" u="none" strike="noStrike" kern="0" cap="none" spc="0" baseline="0">
              <a:solidFill>
                <a:srgbClr val="404040"/>
              </a:solidFill>
              <a:latin typeface="Trebuchet MS" charset="0"/>
              <a:ea typeface="华文新魏" charset="0"/>
              <a:cs typeface="Lucida Sans"/>
            </a:endParaRPr>
          </a:p>
        </p:txBody>
      </p:sp>
      <p:sp>
        <p:nvSpPr>
          <p:cNvPr id="37" name="文本框"/>
          <p:cNvSpPr>
            <a:spLocks noGrp="1"/>
          </p:cNvSpPr>
          <p:nvPr>
            <p:ph type="dt"/>
          </p:nvPr>
        </p:nvSpPr>
        <p:spPr>
          <a:xfrm>
            <a:off x="7205663" y="6042025"/>
            <a:ext cx="911225"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0" cap="none" spc="0" baseline="0">
              <a:solidFill>
                <a:srgbClr val="898989"/>
              </a:solidFill>
              <a:latin typeface="Trebuchet MS" charset="0"/>
              <a:ea typeface="华文新魏" charset="0"/>
              <a:cs typeface="Trebuchet MS" charset="0"/>
            </a:endParaRPr>
          </a:p>
        </p:txBody>
      </p:sp>
      <p:sp>
        <p:nvSpPr>
          <p:cNvPr id="38" name="文本框"/>
          <p:cNvSpPr>
            <a:spLocks noGrp="1"/>
          </p:cNvSpPr>
          <p:nvPr>
            <p:ph type="ftr"/>
          </p:nvPr>
        </p:nvSpPr>
        <p:spPr>
          <a:xfrm>
            <a:off x="677862" y="6042025"/>
            <a:ext cx="6297613"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0" cap="none" spc="0" baseline="0">
              <a:solidFill>
                <a:srgbClr val="898989"/>
              </a:solidFill>
              <a:latin typeface="Trebuchet MS" charset="0"/>
              <a:ea typeface="华文新魏" charset="0"/>
              <a:cs typeface="Trebuchet MS" charset="0"/>
            </a:endParaRPr>
          </a:p>
        </p:txBody>
      </p:sp>
      <p:sp>
        <p:nvSpPr>
          <p:cNvPr id="39" name="文本框"/>
          <p:cNvSpPr>
            <a:spLocks noGrp="1"/>
          </p:cNvSpPr>
          <p:nvPr>
            <p:ph type="sldNum"/>
          </p:nvPr>
        </p:nvSpPr>
        <p:spPr>
          <a:xfrm>
            <a:off x="8589963" y="6042025"/>
            <a:ext cx="6842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900" b="0" i="0" u="none" strike="noStrike" kern="0" cap="none" spc="0" baseline="0">
                <a:solidFill>
                  <a:schemeClr val="accent1"/>
                </a:solidFill>
                <a:latin typeface="Trebuchet MS" charset="0"/>
                <a:ea typeface="华文新魏" charset="0"/>
                <a:cs typeface="Trebuchet MS" charset="0"/>
              </a:rPr>
              <a:pPr marL="0" indent="0" algn="r">
                <a:lnSpc>
                  <a:spcPct val="100000"/>
                </a:lnSpc>
                <a:spcBef>
                  <a:spcPts val="0"/>
                </a:spcBef>
                <a:spcAft>
                  <a:spcPts val="0"/>
                </a:spcAft>
                <a:buNone/>
              </a:pPr>
              <a:t>‹#›</a:t>
            </a:fld>
            <a:endParaRPr lang="zh-CN" altLang="en-US" sz="900" b="0" i="0" u="none" strike="noStrike" kern="0" cap="none" spc="0" baseline="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xmlns="" val="996701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233587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6178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51453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43357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075846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79565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473615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1085380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9198096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80176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76581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848445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1297649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3235112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04283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4769120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725352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0527867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41190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7010805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387312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637242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6303940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3774727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5257331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683224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3443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1895893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804145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531184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467555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2024/4/9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p14="http://schemas.microsoft.com/office/powerpoint/2010/main" xmlns="" val="277361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8" name="组合"/>
          <p:cNvGrpSpPr>
            <a:grpSpLocks/>
          </p:cNvGrpSpPr>
          <p:nvPr/>
        </p:nvGrpSpPr>
        <p:grpSpPr>
          <a:xfrm>
            <a:off x="0" y="-7937"/>
            <a:ext cx="12192000" cy="6865937"/>
            <a:chOff x="0" y="-7937"/>
            <a:chExt cx="12192000" cy="6865937"/>
          </a:xfrm>
        </p:grpSpPr>
        <p:sp>
          <p:nvSpPr>
            <p:cNvPr id="8" name="直线"/>
            <p:cNvSpPr>
              <a:spLocks/>
            </p:cNvSpPr>
            <p:nvPr/>
          </p:nvSpPr>
          <p:spPr>
            <a:xfrm>
              <a:off x="9371013" y="0"/>
              <a:ext cx="1219200" cy="6858000"/>
            </a:xfrm>
            <a:prstGeom prst="line">
              <a:avLst/>
            </a:prstGeom>
            <a:noFill/>
            <a:ln w="12700" cap="flat" cmpd="sng">
              <a:solidFill>
                <a:srgbClr val="BFBFBF"/>
              </a:solidFill>
              <a:prstDash val="solid"/>
              <a:miter/>
            </a:ln>
          </p:spPr>
        </p:sp>
        <p:sp>
          <p:nvSpPr>
            <p:cNvPr id="9" name="直线"/>
            <p:cNvSpPr>
              <a:spLocks/>
            </p:cNvSpPr>
            <p:nvPr/>
          </p:nvSpPr>
          <p:spPr>
            <a:xfrm flipH="1">
              <a:off x="7424737" y="3681412"/>
              <a:ext cx="4764087" cy="3176587"/>
            </a:xfrm>
            <a:prstGeom prst="line">
              <a:avLst/>
            </a:prstGeom>
            <a:noFill/>
            <a:ln w="12700" cap="flat" cmpd="sng">
              <a:solidFill>
                <a:srgbClr val="D8D8D8"/>
              </a:solidFill>
              <a:prstDash val="solid"/>
              <a:miter/>
            </a:ln>
          </p:spPr>
        </p:sp>
        <p:sp>
          <p:nvSpPr>
            <p:cNvPr id="10" name="曲线"/>
            <p:cNvSpPr>
              <a:spLocks/>
            </p:cNvSpPr>
            <p:nvPr/>
          </p:nvSpPr>
          <p:spPr>
            <a:xfrm>
              <a:off x="9182100" y="-7937"/>
              <a:ext cx="3006723" cy="6865935"/>
            </a:xfrm>
            <a:custGeom>
              <a:avLst/>
              <a:gdLst>
                <a:gd name="T1" fmla="*/ 0 w 21600"/>
                <a:gd name="T2" fmla="*/ 0 h 21600"/>
                <a:gd name="T3" fmla="*/ 21600 w 21600"/>
                <a:gd name="T4" fmla="*/ 21600 h 21600"/>
              </a:gdLst>
              <a:ahLst/>
              <a:cxnLst/>
              <a:rect l="T1" t="T2" r="T3" b="T4"/>
              <a:pathLst>
                <a:path w="21600" h="21600">
                  <a:moveTo>
                    <a:pt x="14693" y="0"/>
                  </a:moveTo>
                  <a:lnTo>
                    <a:pt x="21600" y="0"/>
                  </a:lnTo>
                  <a:lnTo>
                    <a:pt x="21600" y="21600"/>
                  </a:lnTo>
                  <a:lnTo>
                    <a:pt x="0" y="21600"/>
                  </a:lnTo>
                  <a:lnTo>
                    <a:pt x="14693" y="0"/>
                  </a:lnTo>
                  <a:lnTo>
                    <a:pt x="14693" y="0"/>
                  </a:lnTo>
                  <a:lnTo>
                    <a:pt x="14693" y="0"/>
                  </a:lnTo>
                  <a:close/>
                </a:path>
              </a:pathLst>
            </a:custGeom>
            <a:solidFill>
              <a:srgbClr val="90C226">
                <a:alpha val="30000"/>
              </a:srgbClr>
            </a:solidFill>
            <a:ln w="12700" cap="flat" cmpd="sng">
              <a:noFill/>
              <a:prstDash val="solid"/>
              <a:miter/>
            </a:ln>
          </p:spPr>
        </p:sp>
        <p:sp>
          <p:nvSpPr>
            <p:cNvPr id="11" name="曲线"/>
            <p:cNvSpPr>
              <a:spLocks/>
            </p:cNvSpPr>
            <p:nvPr/>
          </p:nvSpPr>
          <p:spPr>
            <a:xfrm>
              <a:off x="9602788" y="-7937"/>
              <a:ext cx="2589212"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89" y="21600"/>
                  </a:lnTo>
                  <a:lnTo>
                    <a:pt x="0" y="0"/>
                  </a:lnTo>
                  <a:lnTo>
                    <a:pt x="0" y="0"/>
                  </a:lnTo>
                  <a:lnTo>
                    <a:pt x="0" y="0"/>
                  </a:lnTo>
                  <a:close/>
                </a:path>
              </a:pathLst>
            </a:custGeom>
            <a:solidFill>
              <a:srgbClr val="90C226">
                <a:alpha val="20000"/>
              </a:srgbClr>
            </a:solidFill>
            <a:ln w="12700" cap="flat" cmpd="sng">
              <a:noFill/>
              <a:prstDash val="solid"/>
              <a:miter/>
            </a:ln>
          </p:spPr>
        </p:sp>
        <p:sp>
          <p:nvSpPr>
            <p:cNvPr id="12" name="等腰三角形"/>
            <p:cNvSpPr>
              <a:spLocks/>
            </p:cNvSpPr>
            <p:nvPr/>
          </p:nvSpPr>
          <p:spPr>
            <a:xfrm>
              <a:off x="8932863" y="3048000"/>
              <a:ext cx="3259137" cy="3810000"/>
            </a:xfrm>
            <a:prstGeom prst="triangle">
              <a:avLst>
                <a:gd name="adj" fmla="val 100000"/>
              </a:avLst>
            </a:prstGeom>
            <a:solidFill>
              <a:srgbClr val="54A021">
                <a:alpha val="72000"/>
              </a:srgbClr>
            </a:solidFill>
            <a:ln w="12700" cap="flat" cmpd="sng">
              <a:noFill/>
              <a:prstDash val="solid"/>
              <a:miter/>
            </a:ln>
          </p:spPr>
        </p:sp>
        <p:sp>
          <p:nvSpPr>
            <p:cNvPr id="13" name="曲线"/>
            <p:cNvSpPr>
              <a:spLocks/>
            </p:cNvSpPr>
            <p:nvPr/>
          </p:nvSpPr>
          <p:spPr>
            <a:xfrm>
              <a:off x="9334500" y="-7937"/>
              <a:ext cx="2854323"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2" y="21600"/>
                  </a:lnTo>
                  <a:lnTo>
                    <a:pt x="0" y="0"/>
                  </a:lnTo>
                  <a:lnTo>
                    <a:pt x="0" y="0"/>
                  </a:lnTo>
                  <a:lnTo>
                    <a:pt x="0" y="0"/>
                  </a:lnTo>
                  <a:close/>
                </a:path>
              </a:pathLst>
            </a:custGeom>
            <a:solidFill>
              <a:srgbClr val="3F7719">
                <a:alpha val="70000"/>
              </a:srgbClr>
            </a:solidFill>
            <a:ln w="12700" cap="flat" cmpd="sng">
              <a:noFill/>
              <a:prstDash val="solid"/>
              <a:miter/>
            </a:ln>
          </p:spPr>
        </p:sp>
        <p:sp>
          <p:nvSpPr>
            <p:cNvPr id="14" name="曲线"/>
            <p:cNvSpPr>
              <a:spLocks/>
            </p:cNvSpPr>
            <p:nvPr/>
          </p:nvSpPr>
          <p:spPr>
            <a:xfrm>
              <a:off x="10898188" y="-7937"/>
              <a:ext cx="1290637" cy="6865935"/>
            </a:xfrm>
            <a:custGeom>
              <a:avLst/>
              <a:gdLst>
                <a:gd name="T1" fmla="*/ 0 w 21600"/>
                <a:gd name="T2" fmla="*/ 0 h 21600"/>
                <a:gd name="T3" fmla="*/ 21600 w 21600"/>
                <a:gd name="T4" fmla="*/ 21600 h 21600"/>
              </a:gdLst>
              <a:ahLst/>
              <a:cxnLst/>
              <a:rect l="T1" t="T2" r="T3" b="T4"/>
              <a:pathLst>
                <a:path w="21600" h="21600">
                  <a:moveTo>
                    <a:pt x="17069" y="0"/>
                  </a:moveTo>
                  <a:lnTo>
                    <a:pt x="21600" y="0"/>
                  </a:lnTo>
                  <a:lnTo>
                    <a:pt x="21600" y="21600"/>
                  </a:lnTo>
                  <a:lnTo>
                    <a:pt x="0" y="21600"/>
                  </a:lnTo>
                  <a:lnTo>
                    <a:pt x="17069" y="0"/>
                  </a:lnTo>
                  <a:lnTo>
                    <a:pt x="17069" y="0"/>
                  </a:lnTo>
                  <a:lnTo>
                    <a:pt x="17069" y="0"/>
                  </a:lnTo>
                  <a:close/>
                </a:path>
              </a:pathLst>
            </a:custGeom>
            <a:solidFill>
              <a:srgbClr val="C0E373">
                <a:alpha val="70000"/>
              </a:srgbClr>
            </a:solidFill>
            <a:ln w="12700" cap="flat" cmpd="sng">
              <a:noFill/>
              <a:prstDash val="solid"/>
              <a:miter/>
            </a:ln>
          </p:spPr>
        </p:sp>
        <p:sp>
          <p:nvSpPr>
            <p:cNvPr id="15" name="曲线"/>
            <p:cNvSpPr>
              <a:spLocks/>
            </p:cNvSpPr>
            <p:nvPr/>
          </p:nvSpPr>
          <p:spPr>
            <a:xfrm>
              <a:off x="10939463" y="-7937"/>
              <a:ext cx="1249361"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4" y="21600"/>
                  </a:lnTo>
                  <a:lnTo>
                    <a:pt x="0" y="0"/>
                  </a:lnTo>
                  <a:lnTo>
                    <a:pt x="0" y="0"/>
                  </a:lnTo>
                  <a:lnTo>
                    <a:pt x="0" y="0"/>
                  </a:lnTo>
                  <a:close/>
                </a:path>
              </a:pathLst>
            </a:custGeom>
            <a:solidFill>
              <a:srgbClr val="90C226">
                <a:alpha val="65000"/>
              </a:srgbClr>
            </a:solidFill>
            <a:ln w="12700" cap="flat" cmpd="sng">
              <a:noFill/>
              <a:prstDash val="solid"/>
              <a:miter/>
            </a:ln>
          </p:spPr>
        </p:sp>
        <p:sp>
          <p:nvSpPr>
            <p:cNvPr id="16" name="等腰三角形"/>
            <p:cNvSpPr>
              <a:spLocks/>
            </p:cNvSpPr>
            <p:nvPr/>
          </p:nvSpPr>
          <p:spPr>
            <a:xfrm>
              <a:off x="10371138" y="3589337"/>
              <a:ext cx="1817687" cy="3268662"/>
            </a:xfrm>
            <a:prstGeom prst="triangle">
              <a:avLst>
                <a:gd name="adj" fmla="val 100000"/>
              </a:avLst>
            </a:prstGeom>
            <a:solidFill>
              <a:srgbClr val="90C226">
                <a:alpha val="80000"/>
              </a:srgbClr>
            </a:solidFill>
            <a:ln w="12700" cap="flat" cmpd="sng">
              <a:noFill/>
              <a:prstDash val="solid"/>
              <a:miter/>
            </a:ln>
          </p:spPr>
        </p:sp>
        <p:sp>
          <p:nvSpPr>
            <p:cNvPr id="17" name="等腰三角形"/>
            <p:cNvSpPr>
              <a:spLocks/>
            </p:cNvSpPr>
            <p:nvPr/>
          </p:nvSpPr>
          <p:spPr>
            <a:xfrm>
              <a:off x="0" y="4013200"/>
              <a:ext cx="449262" cy="2844800"/>
            </a:xfrm>
            <a:prstGeom prst="triangle">
              <a:avLst>
                <a:gd name="adj" fmla="val 0"/>
              </a:avLst>
            </a:prstGeom>
            <a:solidFill>
              <a:srgbClr val="90C226">
                <a:alpha val="85000"/>
              </a:srgbClr>
            </a:solidFill>
            <a:ln w="12700" cap="flat" cmpd="sng">
              <a:noFill/>
              <a:prstDash val="solid"/>
              <a:miter/>
            </a:ln>
          </p:spPr>
        </p:sp>
      </p:grpSp>
      <p:sp>
        <p:nvSpPr>
          <p:cNvPr id="19"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20" name="文本框"/>
          <p:cNvSpPr>
            <a:spLocks noGrp="1"/>
          </p:cNvSpPr>
          <p:nvPr>
            <p:ph type="body" idx="1"/>
          </p:nvPr>
        </p:nvSpPr>
        <p:spPr>
          <a:xfrm>
            <a:off x="677862" y="2160587"/>
            <a:ext cx="8596313" cy="38814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dt"/>
          </p:nvPr>
        </p:nvSpPr>
        <p:spPr>
          <a:xfrm>
            <a:off x="7205663" y="6042025"/>
            <a:ext cx="911225"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fld id="{CAD2D6BD-DE1B-4B5F-8B41-2702339687B9}" type="datetime1">
              <a:rPr lang="en-US" altLang="zh-CN" sz="900">
                <a:solidFill>
                  <a:srgbClr val="898989"/>
                </a:solidFill>
                <a:latin typeface="Trebuchet MS" charset="0"/>
                <a:ea typeface="华文新魏" charset="0"/>
                <a:cs typeface="Trebuchet MS" charset="0"/>
              </a:rPr>
              <a:pPr marL="0" indent="0" algn="r">
                <a:buNone/>
              </a:pPr>
              <a:t>4/9/2024</a:t>
            </a:fld>
            <a:endParaRPr lang="zh-CN" altLang="en-US" sz="900">
              <a:solidFill>
                <a:srgbClr val="898989"/>
              </a:solidFill>
              <a:latin typeface="Trebuchet MS" charset="0"/>
              <a:ea typeface="华文新魏" charset="0"/>
              <a:cs typeface="Trebuchet MS" charset="0"/>
            </a:endParaRPr>
          </a:p>
        </p:txBody>
      </p:sp>
      <p:sp>
        <p:nvSpPr>
          <p:cNvPr id="22" name="文本框"/>
          <p:cNvSpPr>
            <a:spLocks noGrp="1"/>
          </p:cNvSpPr>
          <p:nvPr>
            <p:ph type="ftr"/>
          </p:nvPr>
        </p:nvSpPr>
        <p:spPr>
          <a:xfrm>
            <a:off x="677862" y="6042025"/>
            <a:ext cx="6297613"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buNone/>
            </a:pPr>
            <a:endParaRPr lang="zh-CN" altLang="en-US" sz="900">
              <a:solidFill>
                <a:srgbClr val="898989"/>
              </a:solidFill>
              <a:latin typeface="Trebuchet MS" charset="0"/>
              <a:ea typeface="华文新魏" charset="0"/>
              <a:cs typeface="Trebuchet MS" charset="0"/>
            </a:endParaRPr>
          </a:p>
        </p:txBody>
      </p:sp>
      <p:sp>
        <p:nvSpPr>
          <p:cNvPr id="23" name="文本框"/>
          <p:cNvSpPr>
            <a:spLocks noGrp="1"/>
          </p:cNvSpPr>
          <p:nvPr>
            <p:ph type="sldNum"/>
          </p:nvPr>
        </p:nvSpPr>
        <p:spPr>
          <a:xfrm>
            <a:off x="8589963" y="6042025"/>
            <a:ext cx="6842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fld id="{CAD2D6BD-DE1B-4B5F-8B41-2702339687B9}" type="slidenum">
              <a:rPr lang="en-US" altLang="zh-CN" sz="900" b="0" i="0" u="none" strike="noStrike" kern="0" cap="none" spc="0" baseline="0">
                <a:solidFill>
                  <a:schemeClr val="accent1"/>
                </a:solidFill>
                <a:latin typeface="Trebuchet MS" charset="0"/>
                <a:ea typeface="华文新魏" charset="0"/>
                <a:cs typeface="Trebuchet MS" charset="0"/>
              </a:rPr>
              <a:pPr marL="0" indent="0" algn="r">
                <a:buNone/>
              </a:p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xmlns="" val="118587412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accent1"/>
          </a:solidFill>
          <a:latin typeface="Trebuchet MS" charset="0"/>
          <a:ea typeface="方正姚体" charset="0"/>
          <a:cs typeface="Trebuchet MS"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800" b="0" i="0" u="none" baseline="0">
          <a:solidFill>
            <a:srgbClr val="404040"/>
          </a:solidFill>
          <a:latin typeface="Trebuchet MS" charset="0"/>
          <a:ea typeface="华文新魏" charset="0"/>
          <a:cs typeface="Trebuchet MS"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600" b="0" i="0" u="none" baseline="0">
          <a:solidFill>
            <a:srgbClr val="404040"/>
          </a:solidFill>
          <a:latin typeface="Trebuchet MS" charset="0"/>
          <a:ea typeface="华文新魏" charset="0"/>
          <a:cs typeface="Trebuchet MS"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400" b="0" i="0" u="none" baseline="0">
          <a:solidFill>
            <a:srgbClr val="404040"/>
          </a:solidFill>
          <a:latin typeface="Trebuchet MS" charset="0"/>
          <a:ea typeface="华文新魏" charset="0"/>
          <a:cs typeface="Trebuchet MS"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9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0" name="组合"/>
          <p:cNvGrpSpPr>
            <a:grpSpLocks/>
          </p:cNvGrpSpPr>
          <p:nvPr/>
        </p:nvGrpSpPr>
        <p:grpSpPr>
          <a:xfrm>
            <a:off x="0" y="-7937"/>
            <a:ext cx="12192000" cy="6865937"/>
            <a:chOff x="0" y="-7937"/>
            <a:chExt cx="12192000" cy="6865937"/>
          </a:xfrm>
        </p:grpSpPr>
        <p:sp>
          <p:nvSpPr>
            <p:cNvPr id="40" name="直线"/>
            <p:cNvSpPr>
              <a:spLocks/>
            </p:cNvSpPr>
            <p:nvPr/>
          </p:nvSpPr>
          <p:spPr>
            <a:xfrm>
              <a:off x="9371013" y="0"/>
              <a:ext cx="1219200" cy="6858000"/>
            </a:xfrm>
            <a:prstGeom prst="line">
              <a:avLst/>
            </a:prstGeom>
            <a:noFill/>
            <a:ln w="12700" cap="flat" cmpd="sng">
              <a:solidFill>
                <a:srgbClr val="BFBFBF"/>
              </a:solidFill>
              <a:prstDash val="solid"/>
              <a:miter/>
            </a:ln>
          </p:spPr>
        </p:sp>
        <p:sp>
          <p:nvSpPr>
            <p:cNvPr id="41" name="直线"/>
            <p:cNvSpPr>
              <a:spLocks/>
            </p:cNvSpPr>
            <p:nvPr/>
          </p:nvSpPr>
          <p:spPr>
            <a:xfrm flipH="1">
              <a:off x="7424737" y="3681412"/>
              <a:ext cx="4764087" cy="3176587"/>
            </a:xfrm>
            <a:prstGeom prst="line">
              <a:avLst/>
            </a:prstGeom>
            <a:noFill/>
            <a:ln w="12700" cap="flat" cmpd="sng">
              <a:solidFill>
                <a:srgbClr val="D8D8D8"/>
              </a:solidFill>
              <a:prstDash val="solid"/>
              <a:miter/>
            </a:ln>
          </p:spPr>
        </p:sp>
        <p:sp>
          <p:nvSpPr>
            <p:cNvPr id="42" name="曲线"/>
            <p:cNvSpPr>
              <a:spLocks/>
            </p:cNvSpPr>
            <p:nvPr/>
          </p:nvSpPr>
          <p:spPr>
            <a:xfrm>
              <a:off x="9182100" y="-7937"/>
              <a:ext cx="3006723" cy="6865935"/>
            </a:xfrm>
            <a:custGeom>
              <a:avLst/>
              <a:gdLst>
                <a:gd name="T1" fmla="*/ 0 w 21600"/>
                <a:gd name="T2" fmla="*/ 0 h 21600"/>
                <a:gd name="T3" fmla="*/ 21600 w 21600"/>
                <a:gd name="T4" fmla="*/ 21600 h 21600"/>
              </a:gdLst>
              <a:ahLst/>
              <a:cxnLst/>
              <a:rect l="T1" t="T2" r="T3" b="T4"/>
              <a:pathLst>
                <a:path w="21600" h="21600">
                  <a:moveTo>
                    <a:pt x="14693" y="0"/>
                  </a:moveTo>
                  <a:lnTo>
                    <a:pt x="21600" y="0"/>
                  </a:lnTo>
                  <a:lnTo>
                    <a:pt x="21600" y="21600"/>
                  </a:lnTo>
                  <a:lnTo>
                    <a:pt x="0" y="21600"/>
                  </a:lnTo>
                  <a:lnTo>
                    <a:pt x="14693" y="0"/>
                  </a:lnTo>
                  <a:lnTo>
                    <a:pt x="14693" y="0"/>
                  </a:lnTo>
                  <a:lnTo>
                    <a:pt x="14693" y="0"/>
                  </a:lnTo>
                  <a:close/>
                </a:path>
              </a:pathLst>
            </a:custGeom>
            <a:solidFill>
              <a:srgbClr val="90C226">
                <a:alpha val="30000"/>
              </a:srgbClr>
            </a:solidFill>
            <a:ln w="12700" cap="flat" cmpd="sng">
              <a:noFill/>
              <a:prstDash val="solid"/>
              <a:miter/>
            </a:ln>
          </p:spPr>
        </p:sp>
        <p:sp>
          <p:nvSpPr>
            <p:cNvPr id="43" name="曲线"/>
            <p:cNvSpPr>
              <a:spLocks/>
            </p:cNvSpPr>
            <p:nvPr/>
          </p:nvSpPr>
          <p:spPr>
            <a:xfrm>
              <a:off x="9602788" y="-7937"/>
              <a:ext cx="2589212"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89" y="21600"/>
                  </a:lnTo>
                  <a:lnTo>
                    <a:pt x="0" y="0"/>
                  </a:lnTo>
                  <a:lnTo>
                    <a:pt x="0" y="0"/>
                  </a:lnTo>
                  <a:lnTo>
                    <a:pt x="0" y="0"/>
                  </a:lnTo>
                  <a:close/>
                </a:path>
              </a:pathLst>
            </a:custGeom>
            <a:solidFill>
              <a:srgbClr val="90C226">
                <a:alpha val="20000"/>
              </a:srgbClr>
            </a:solidFill>
            <a:ln w="12700" cap="flat" cmpd="sng">
              <a:noFill/>
              <a:prstDash val="solid"/>
              <a:miter/>
            </a:ln>
          </p:spPr>
        </p:sp>
        <p:sp>
          <p:nvSpPr>
            <p:cNvPr id="44" name="等腰三角形"/>
            <p:cNvSpPr>
              <a:spLocks/>
            </p:cNvSpPr>
            <p:nvPr/>
          </p:nvSpPr>
          <p:spPr>
            <a:xfrm>
              <a:off x="8932863" y="3048000"/>
              <a:ext cx="3259137" cy="3810000"/>
            </a:xfrm>
            <a:prstGeom prst="triangle">
              <a:avLst>
                <a:gd name="adj" fmla="val 100000"/>
              </a:avLst>
            </a:prstGeom>
            <a:solidFill>
              <a:srgbClr val="54A021">
                <a:alpha val="72000"/>
              </a:srgbClr>
            </a:solidFill>
            <a:ln w="12700" cap="flat" cmpd="sng">
              <a:noFill/>
              <a:prstDash val="solid"/>
              <a:miter/>
            </a:ln>
          </p:spPr>
        </p:sp>
        <p:sp>
          <p:nvSpPr>
            <p:cNvPr id="45" name="曲线"/>
            <p:cNvSpPr>
              <a:spLocks/>
            </p:cNvSpPr>
            <p:nvPr/>
          </p:nvSpPr>
          <p:spPr>
            <a:xfrm>
              <a:off x="9334500" y="-7937"/>
              <a:ext cx="2854323"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2" y="21600"/>
                  </a:lnTo>
                  <a:lnTo>
                    <a:pt x="0" y="0"/>
                  </a:lnTo>
                  <a:lnTo>
                    <a:pt x="0" y="0"/>
                  </a:lnTo>
                  <a:lnTo>
                    <a:pt x="0" y="0"/>
                  </a:lnTo>
                  <a:close/>
                </a:path>
              </a:pathLst>
            </a:custGeom>
            <a:solidFill>
              <a:srgbClr val="3F7719">
                <a:alpha val="70000"/>
              </a:srgbClr>
            </a:solidFill>
            <a:ln w="12700" cap="flat" cmpd="sng">
              <a:noFill/>
              <a:prstDash val="solid"/>
              <a:miter/>
            </a:ln>
          </p:spPr>
        </p:sp>
        <p:sp>
          <p:nvSpPr>
            <p:cNvPr id="46" name="曲线"/>
            <p:cNvSpPr>
              <a:spLocks/>
            </p:cNvSpPr>
            <p:nvPr/>
          </p:nvSpPr>
          <p:spPr>
            <a:xfrm>
              <a:off x="10898188" y="-7937"/>
              <a:ext cx="1290637" cy="6865935"/>
            </a:xfrm>
            <a:custGeom>
              <a:avLst/>
              <a:gdLst>
                <a:gd name="T1" fmla="*/ 0 w 21600"/>
                <a:gd name="T2" fmla="*/ 0 h 21600"/>
                <a:gd name="T3" fmla="*/ 21600 w 21600"/>
                <a:gd name="T4" fmla="*/ 21600 h 21600"/>
              </a:gdLst>
              <a:ahLst/>
              <a:cxnLst/>
              <a:rect l="T1" t="T2" r="T3" b="T4"/>
              <a:pathLst>
                <a:path w="21600" h="21600">
                  <a:moveTo>
                    <a:pt x="17069" y="0"/>
                  </a:moveTo>
                  <a:lnTo>
                    <a:pt x="21600" y="0"/>
                  </a:lnTo>
                  <a:lnTo>
                    <a:pt x="21600" y="21600"/>
                  </a:lnTo>
                  <a:lnTo>
                    <a:pt x="0" y="21600"/>
                  </a:lnTo>
                  <a:lnTo>
                    <a:pt x="17069" y="0"/>
                  </a:lnTo>
                  <a:lnTo>
                    <a:pt x="17069" y="0"/>
                  </a:lnTo>
                  <a:lnTo>
                    <a:pt x="17069" y="0"/>
                  </a:lnTo>
                  <a:close/>
                </a:path>
              </a:pathLst>
            </a:custGeom>
            <a:solidFill>
              <a:srgbClr val="C0E373">
                <a:alpha val="70000"/>
              </a:srgbClr>
            </a:solidFill>
            <a:ln w="12700" cap="flat" cmpd="sng">
              <a:noFill/>
              <a:prstDash val="solid"/>
              <a:miter/>
            </a:ln>
          </p:spPr>
        </p:sp>
        <p:sp>
          <p:nvSpPr>
            <p:cNvPr id="47" name="曲线"/>
            <p:cNvSpPr>
              <a:spLocks/>
            </p:cNvSpPr>
            <p:nvPr/>
          </p:nvSpPr>
          <p:spPr>
            <a:xfrm>
              <a:off x="10939463" y="-7937"/>
              <a:ext cx="1249361"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4" y="21600"/>
                  </a:lnTo>
                  <a:lnTo>
                    <a:pt x="0" y="0"/>
                  </a:lnTo>
                  <a:lnTo>
                    <a:pt x="0" y="0"/>
                  </a:lnTo>
                  <a:lnTo>
                    <a:pt x="0" y="0"/>
                  </a:lnTo>
                  <a:close/>
                </a:path>
              </a:pathLst>
            </a:custGeom>
            <a:solidFill>
              <a:srgbClr val="90C226">
                <a:alpha val="65000"/>
              </a:srgbClr>
            </a:solidFill>
            <a:ln w="12700" cap="flat" cmpd="sng">
              <a:noFill/>
              <a:prstDash val="solid"/>
              <a:miter/>
            </a:ln>
          </p:spPr>
        </p:sp>
        <p:sp>
          <p:nvSpPr>
            <p:cNvPr id="48" name="等腰三角形"/>
            <p:cNvSpPr>
              <a:spLocks/>
            </p:cNvSpPr>
            <p:nvPr/>
          </p:nvSpPr>
          <p:spPr>
            <a:xfrm>
              <a:off x="10371138" y="3589337"/>
              <a:ext cx="1817687" cy="3268662"/>
            </a:xfrm>
            <a:prstGeom prst="triangle">
              <a:avLst>
                <a:gd name="adj" fmla="val 100000"/>
              </a:avLst>
            </a:prstGeom>
            <a:solidFill>
              <a:srgbClr val="90C226">
                <a:alpha val="80000"/>
              </a:srgbClr>
            </a:solidFill>
            <a:ln w="12700" cap="flat" cmpd="sng">
              <a:noFill/>
              <a:prstDash val="solid"/>
              <a:miter/>
            </a:ln>
          </p:spPr>
        </p:sp>
        <p:sp>
          <p:nvSpPr>
            <p:cNvPr id="49" name="等腰三角形"/>
            <p:cNvSpPr>
              <a:spLocks/>
            </p:cNvSpPr>
            <p:nvPr/>
          </p:nvSpPr>
          <p:spPr>
            <a:xfrm>
              <a:off x="0" y="4013200"/>
              <a:ext cx="449262" cy="2844800"/>
            </a:xfrm>
            <a:prstGeom prst="triangle">
              <a:avLst>
                <a:gd name="adj" fmla="val 0"/>
              </a:avLst>
            </a:prstGeom>
            <a:solidFill>
              <a:srgbClr val="90C226">
                <a:alpha val="85000"/>
              </a:srgbClr>
            </a:solidFill>
            <a:ln w="12700" cap="flat" cmpd="sng">
              <a:noFill/>
              <a:prstDash val="solid"/>
              <a:miter/>
            </a:ln>
          </p:spPr>
        </p:sp>
      </p:grpSp>
      <p:sp>
        <p:nvSpPr>
          <p:cNvPr id="51"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52" name="文本框"/>
          <p:cNvSpPr>
            <a:spLocks noGrp="1"/>
          </p:cNvSpPr>
          <p:nvPr>
            <p:ph type="body" idx="1"/>
          </p:nvPr>
        </p:nvSpPr>
        <p:spPr>
          <a:xfrm>
            <a:off x="677862" y="2160587"/>
            <a:ext cx="8596313" cy="38814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3" name="文本框"/>
          <p:cNvSpPr>
            <a:spLocks noGrp="1"/>
          </p:cNvSpPr>
          <p:nvPr>
            <p:ph type="dt"/>
          </p:nvPr>
        </p:nvSpPr>
        <p:spPr>
          <a:xfrm>
            <a:off x="7205663" y="6042025"/>
            <a:ext cx="911225"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endParaRPr lang="zh-CN" altLang="en-US" sz="900">
              <a:solidFill>
                <a:srgbClr val="898989"/>
              </a:solidFill>
              <a:latin typeface="Trebuchet MS" charset="0"/>
              <a:ea typeface="华文新魏" charset="0"/>
              <a:cs typeface="Trebuchet MS" charset="0"/>
            </a:endParaRPr>
          </a:p>
        </p:txBody>
      </p:sp>
      <p:sp>
        <p:nvSpPr>
          <p:cNvPr id="54" name="文本框"/>
          <p:cNvSpPr>
            <a:spLocks noGrp="1"/>
          </p:cNvSpPr>
          <p:nvPr>
            <p:ph type="ftr"/>
          </p:nvPr>
        </p:nvSpPr>
        <p:spPr>
          <a:xfrm>
            <a:off x="677862" y="6042025"/>
            <a:ext cx="6297613"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buNone/>
            </a:pPr>
            <a:endParaRPr lang="zh-CN" altLang="en-US" sz="900">
              <a:solidFill>
                <a:srgbClr val="898989"/>
              </a:solidFill>
              <a:latin typeface="Trebuchet MS" charset="0"/>
              <a:ea typeface="华文新魏" charset="0"/>
              <a:cs typeface="Trebuchet MS" charset="0"/>
            </a:endParaRPr>
          </a:p>
        </p:txBody>
      </p:sp>
      <p:sp>
        <p:nvSpPr>
          <p:cNvPr id="55" name="文本框"/>
          <p:cNvSpPr>
            <a:spLocks noGrp="1"/>
          </p:cNvSpPr>
          <p:nvPr>
            <p:ph type="sldNum"/>
          </p:nvPr>
        </p:nvSpPr>
        <p:spPr>
          <a:xfrm>
            <a:off x="8589963" y="6042025"/>
            <a:ext cx="6842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fld id="{CAD2D6BD-DE1B-4B5F-8B41-2702339687B9}" type="slidenum">
              <a:rPr lang="en-US" altLang="zh-CN" sz="900" b="0" i="0" u="none" strike="noStrike" kern="0" cap="none" spc="0" baseline="0">
                <a:solidFill>
                  <a:schemeClr val="accent1"/>
                </a:solidFill>
                <a:latin typeface="Trebuchet MS" charset="0"/>
                <a:ea typeface="华文新魏" charset="0"/>
                <a:cs typeface="Trebuchet MS" charset="0"/>
              </a:rPr>
              <a:pPr marL="0" indent="0" algn="r">
                <a:buNone/>
              </a:p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xmlns="" val="402977452"/>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accent1"/>
          </a:solidFill>
          <a:latin typeface="Trebuchet MS" charset="0"/>
          <a:ea typeface="方正姚体" charset="0"/>
          <a:cs typeface="Trebuchet MS"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800" b="0" i="0" u="none" baseline="0">
          <a:solidFill>
            <a:srgbClr val="404040"/>
          </a:solidFill>
          <a:latin typeface="Trebuchet MS" charset="0"/>
          <a:ea typeface="华文新魏" charset="0"/>
          <a:cs typeface="Trebuchet MS"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600" b="0" i="0" u="none" baseline="0">
          <a:solidFill>
            <a:srgbClr val="404040"/>
          </a:solidFill>
          <a:latin typeface="Trebuchet MS" charset="0"/>
          <a:ea typeface="华文新魏" charset="0"/>
          <a:cs typeface="Trebuchet MS"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400" b="0" i="0" u="none" baseline="0">
          <a:solidFill>
            <a:srgbClr val="404040"/>
          </a:solidFill>
          <a:latin typeface="Trebuchet MS" charset="0"/>
          <a:ea typeface="华文新魏" charset="0"/>
          <a:cs typeface="Trebuchet MS"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9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组合"/>
          <p:cNvGrpSpPr>
            <a:grpSpLocks/>
          </p:cNvGrpSpPr>
          <p:nvPr/>
        </p:nvGrpSpPr>
        <p:grpSpPr>
          <a:xfrm>
            <a:off x="0" y="-7937"/>
            <a:ext cx="12192000" cy="6865937"/>
            <a:chOff x="0" y="-7937"/>
            <a:chExt cx="12192000" cy="6865937"/>
          </a:xfrm>
        </p:grpSpPr>
        <p:sp>
          <p:nvSpPr>
            <p:cNvPr id="56" name="直线"/>
            <p:cNvSpPr>
              <a:spLocks/>
            </p:cNvSpPr>
            <p:nvPr/>
          </p:nvSpPr>
          <p:spPr>
            <a:xfrm>
              <a:off x="9371013" y="0"/>
              <a:ext cx="1219200" cy="6858000"/>
            </a:xfrm>
            <a:prstGeom prst="line">
              <a:avLst/>
            </a:prstGeom>
            <a:noFill/>
            <a:ln w="12700" cap="flat" cmpd="sng">
              <a:solidFill>
                <a:srgbClr val="BFBFBF"/>
              </a:solidFill>
              <a:prstDash val="solid"/>
              <a:miter/>
            </a:ln>
          </p:spPr>
        </p:sp>
        <p:sp>
          <p:nvSpPr>
            <p:cNvPr id="57" name="直线"/>
            <p:cNvSpPr>
              <a:spLocks/>
            </p:cNvSpPr>
            <p:nvPr/>
          </p:nvSpPr>
          <p:spPr>
            <a:xfrm flipH="1">
              <a:off x="7424737" y="3681412"/>
              <a:ext cx="4764087" cy="3176587"/>
            </a:xfrm>
            <a:prstGeom prst="line">
              <a:avLst/>
            </a:prstGeom>
            <a:noFill/>
            <a:ln w="12700" cap="flat" cmpd="sng">
              <a:solidFill>
                <a:srgbClr val="D8D8D8"/>
              </a:solidFill>
              <a:prstDash val="solid"/>
              <a:miter/>
            </a:ln>
          </p:spPr>
        </p:sp>
        <p:sp>
          <p:nvSpPr>
            <p:cNvPr id="58" name="曲线"/>
            <p:cNvSpPr>
              <a:spLocks/>
            </p:cNvSpPr>
            <p:nvPr/>
          </p:nvSpPr>
          <p:spPr>
            <a:xfrm>
              <a:off x="9182100" y="-7937"/>
              <a:ext cx="3006723" cy="6865935"/>
            </a:xfrm>
            <a:custGeom>
              <a:avLst/>
              <a:gdLst>
                <a:gd name="T1" fmla="*/ 0 w 21600"/>
                <a:gd name="T2" fmla="*/ 0 h 21600"/>
                <a:gd name="T3" fmla="*/ 21600 w 21600"/>
                <a:gd name="T4" fmla="*/ 21600 h 21600"/>
              </a:gdLst>
              <a:ahLst/>
              <a:cxnLst/>
              <a:rect l="T1" t="T2" r="T3" b="T4"/>
              <a:pathLst>
                <a:path w="21600" h="21600">
                  <a:moveTo>
                    <a:pt x="14693" y="0"/>
                  </a:moveTo>
                  <a:lnTo>
                    <a:pt x="21600" y="0"/>
                  </a:lnTo>
                  <a:lnTo>
                    <a:pt x="21600" y="21600"/>
                  </a:lnTo>
                  <a:lnTo>
                    <a:pt x="0" y="21600"/>
                  </a:lnTo>
                  <a:lnTo>
                    <a:pt x="14693" y="0"/>
                  </a:lnTo>
                  <a:lnTo>
                    <a:pt x="14693" y="0"/>
                  </a:lnTo>
                  <a:lnTo>
                    <a:pt x="14693" y="0"/>
                  </a:lnTo>
                  <a:close/>
                </a:path>
              </a:pathLst>
            </a:custGeom>
            <a:solidFill>
              <a:srgbClr val="90C226">
                <a:alpha val="30000"/>
              </a:srgbClr>
            </a:solidFill>
            <a:ln w="12700" cap="flat" cmpd="sng">
              <a:noFill/>
              <a:prstDash val="solid"/>
              <a:miter/>
            </a:ln>
          </p:spPr>
        </p:sp>
        <p:sp>
          <p:nvSpPr>
            <p:cNvPr id="59" name="曲线"/>
            <p:cNvSpPr>
              <a:spLocks/>
            </p:cNvSpPr>
            <p:nvPr/>
          </p:nvSpPr>
          <p:spPr>
            <a:xfrm>
              <a:off x="9602788" y="-7937"/>
              <a:ext cx="2589212"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0089" y="21600"/>
                  </a:lnTo>
                  <a:lnTo>
                    <a:pt x="0" y="0"/>
                  </a:lnTo>
                  <a:lnTo>
                    <a:pt x="0" y="0"/>
                  </a:lnTo>
                  <a:lnTo>
                    <a:pt x="0" y="0"/>
                  </a:lnTo>
                  <a:close/>
                </a:path>
              </a:pathLst>
            </a:custGeom>
            <a:solidFill>
              <a:srgbClr val="90C226">
                <a:alpha val="20000"/>
              </a:srgbClr>
            </a:solidFill>
            <a:ln w="12700" cap="flat" cmpd="sng">
              <a:noFill/>
              <a:prstDash val="solid"/>
              <a:miter/>
            </a:ln>
          </p:spPr>
        </p:sp>
        <p:sp>
          <p:nvSpPr>
            <p:cNvPr id="60" name="等腰三角形"/>
            <p:cNvSpPr>
              <a:spLocks/>
            </p:cNvSpPr>
            <p:nvPr/>
          </p:nvSpPr>
          <p:spPr>
            <a:xfrm>
              <a:off x="8932863" y="3048000"/>
              <a:ext cx="3259137" cy="3810000"/>
            </a:xfrm>
            <a:prstGeom prst="triangle">
              <a:avLst>
                <a:gd name="adj" fmla="val 100000"/>
              </a:avLst>
            </a:prstGeom>
            <a:solidFill>
              <a:srgbClr val="54A021">
                <a:alpha val="72000"/>
              </a:srgbClr>
            </a:solidFill>
            <a:ln w="12700" cap="flat" cmpd="sng">
              <a:noFill/>
              <a:prstDash val="solid"/>
              <a:miter/>
            </a:ln>
          </p:spPr>
        </p:sp>
        <p:sp>
          <p:nvSpPr>
            <p:cNvPr id="61" name="曲线"/>
            <p:cNvSpPr>
              <a:spLocks/>
            </p:cNvSpPr>
            <p:nvPr/>
          </p:nvSpPr>
          <p:spPr>
            <a:xfrm>
              <a:off x="9334500" y="-7937"/>
              <a:ext cx="2854323"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8692" y="21600"/>
                  </a:lnTo>
                  <a:lnTo>
                    <a:pt x="0" y="0"/>
                  </a:lnTo>
                  <a:lnTo>
                    <a:pt x="0" y="0"/>
                  </a:lnTo>
                  <a:lnTo>
                    <a:pt x="0" y="0"/>
                  </a:lnTo>
                  <a:close/>
                </a:path>
              </a:pathLst>
            </a:custGeom>
            <a:solidFill>
              <a:srgbClr val="3F7719">
                <a:alpha val="70000"/>
              </a:srgbClr>
            </a:solidFill>
            <a:ln w="12700" cap="flat" cmpd="sng">
              <a:noFill/>
              <a:prstDash val="solid"/>
              <a:miter/>
            </a:ln>
          </p:spPr>
        </p:sp>
        <p:sp>
          <p:nvSpPr>
            <p:cNvPr id="62" name="曲线"/>
            <p:cNvSpPr>
              <a:spLocks/>
            </p:cNvSpPr>
            <p:nvPr/>
          </p:nvSpPr>
          <p:spPr>
            <a:xfrm>
              <a:off x="10898188" y="-7937"/>
              <a:ext cx="1290637" cy="6865935"/>
            </a:xfrm>
            <a:custGeom>
              <a:avLst/>
              <a:gdLst>
                <a:gd name="T1" fmla="*/ 0 w 21600"/>
                <a:gd name="T2" fmla="*/ 0 h 21600"/>
                <a:gd name="T3" fmla="*/ 21600 w 21600"/>
                <a:gd name="T4" fmla="*/ 21600 h 21600"/>
              </a:gdLst>
              <a:ahLst/>
              <a:cxnLst/>
              <a:rect l="T1" t="T2" r="T3" b="T4"/>
              <a:pathLst>
                <a:path w="21600" h="21600">
                  <a:moveTo>
                    <a:pt x="17069" y="0"/>
                  </a:moveTo>
                  <a:lnTo>
                    <a:pt x="21600" y="0"/>
                  </a:lnTo>
                  <a:lnTo>
                    <a:pt x="21600" y="21600"/>
                  </a:lnTo>
                  <a:lnTo>
                    <a:pt x="0" y="21600"/>
                  </a:lnTo>
                  <a:lnTo>
                    <a:pt x="17069" y="0"/>
                  </a:lnTo>
                  <a:lnTo>
                    <a:pt x="17069" y="0"/>
                  </a:lnTo>
                  <a:lnTo>
                    <a:pt x="17069" y="0"/>
                  </a:lnTo>
                  <a:close/>
                </a:path>
              </a:pathLst>
            </a:custGeom>
            <a:solidFill>
              <a:srgbClr val="C0E373">
                <a:alpha val="70000"/>
              </a:srgbClr>
            </a:solidFill>
            <a:ln w="12700" cap="flat" cmpd="sng">
              <a:noFill/>
              <a:prstDash val="solid"/>
              <a:miter/>
            </a:ln>
          </p:spPr>
        </p:sp>
        <p:sp>
          <p:nvSpPr>
            <p:cNvPr id="63" name="曲线"/>
            <p:cNvSpPr>
              <a:spLocks/>
            </p:cNvSpPr>
            <p:nvPr/>
          </p:nvSpPr>
          <p:spPr>
            <a:xfrm>
              <a:off x="10939463" y="-7937"/>
              <a:ext cx="1249361" cy="686593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19174" y="21600"/>
                  </a:lnTo>
                  <a:lnTo>
                    <a:pt x="0" y="0"/>
                  </a:lnTo>
                  <a:lnTo>
                    <a:pt x="0" y="0"/>
                  </a:lnTo>
                  <a:lnTo>
                    <a:pt x="0" y="0"/>
                  </a:lnTo>
                  <a:close/>
                </a:path>
              </a:pathLst>
            </a:custGeom>
            <a:solidFill>
              <a:srgbClr val="90C226">
                <a:alpha val="65000"/>
              </a:srgbClr>
            </a:solidFill>
            <a:ln w="12700" cap="flat" cmpd="sng">
              <a:noFill/>
              <a:prstDash val="solid"/>
              <a:miter/>
            </a:ln>
          </p:spPr>
        </p:sp>
        <p:sp>
          <p:nvSpPr>
            <p:cNvPr id="64" name="等腰三角形"/>
            <p:cNvSpPr>
              <a:spLocks/>
            </p:cNvSpPr>
            <p:nvPr/>
          </p:nvSpPr>
          <p:spPr>
            <a:xfrm>
              <a:off x="10371138" y="3589337"/>
              <a:ext cx="1817687" cy="3268662"/>
            </a:xfrm>
            <a:prstGeom prst="triangle">
              <a:avLst>
                <a:gd name="adj" fmla="val 100000"/>
              </a:avLst>
            </a:prstGeom>
            <a:solidFill>
              <a:srgbClr val="90C226">
                <a:alpha val="80000"/>
              </a:srgbClr>
            </a:solidFill>
            <a:ln w="12700" cap="flat" cmpd="sng">
              <a:noFill/>
              <a:prstDash val="solid"/>
              <a:miter/>
            </a:ln>
          </p:spPr>
        </p:sp>
        <p:sp>
          <p:nvSpPr>
            <p:cNvPr id="65" name="等腰三角形"/>
            <p:cNvSpPr>
              <a:spLocks/>
            </p:cNvSpPr>
            <p:nvPr/>
          </p:nvSpPr>
          <p:spPr>
            <a:xfrm>
              <a:off x="0" y="4013200"/>
              <a:ext cx="449262" cy="2844800"/>
            </a:xfrm>
            <a:prstGeom prst="triangle">
              <a:avLst>
                <a:gd name="adj" fmla="val 0"/>
              </a:avLst>
            </a:prstGeom>
            <a:solidFill>
              <a:srgbClr val="90C226">
                <a:alpha val="85000"/>
              </a:srgbClr>
            </a:solidFill>
            <a:ln w="12700" cap="flat" cmpd="sng">
              <a:noFill/>
              <a:prstDash val="solid"/>
              <a:miter/>
            </a:ln>
          </p:spPr>
        </p:sp>
      </p:grpSp>
      <p:sp>
        <p:nvSpPr>
          <p:cNvPr id="67"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68" name="文本框"/>
          <p:cNvSpPr>
            <a:spLocks noGrp="1"/>
          </p:cNvSpPr>
          <p:nvPr>
            <p:ph type="dt"/>
          </p:nvPr>
        </p:nvSpPr>
        <p:spPr>
          <a:xfrm>
            <a:off x="7205663" y="6042025"/>
            <a:ext cx="911225"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endParaRPr lang="zh-CN" altLang="en-US" sz="900">
              <a:solidFill>
                <a:srgbClr val="898989"/>
              </a:solidFill>
              <a:latin typeface="Trebuchet MS" charset="0"/>
              <a:ea typeface="华文新魏" charset="0"/>
              <a:cs typeface="Trebuchet MS" charset="0"/>
            </a:endParaRPr>
          </a:p>
        </p:txBody>
      </p:sp>
      <p:sp>
        <p:nvSpPr>
          <p:cNvPr id="69" name="文本框"/>
          <p:cNvSpPr>
            <a:spLocks noGrp="1"/>
          </p:cNvSpPr>
          <p:nvPr>
            <p:ph type="ftr"/>
          </p:nvPr>
        </p:nvSpPr>
        <p:spPr>
          <a:xfrm>
            <a:off x="677862" y="6042025"/>
            <a:ext cx="6297613"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buNone/>
            </a:pPr>
            <a:endParaRPr lang="zh-CN" altLang="en-US" sz="900">
              <a:solidFill>
                <a:srgbClr val="898989"/>
              </a:solidFill>
              <a:latin typeface="Trebuchet MS" charset="0"/>
              <a:ea typeface="华文新魏" charset="0"/>
              <a:cs typeface="Trebuchet MS" charset="0"/>
            </a:endParaRPr>
          </a:p>
        </p:txBody>
      </p:sp>
      <p:sp>
        <p:nvSpPr>
          <p:cNvPr id="70" name="文本框"/>
          <p:cNvSpPr>
            <a:spLocks noGrp="1"/>
          </p:cNvSpPr>
          <p:nvPr>
            <p:ph type="sldNum"/>
          </p:nvPr>
        </p:nvSpPr>
        <p:spPr>
          <a:xfrm>
            <a:off x="8589963" y="6042025"/>
            <a:ext cx="684212"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buNone/>
            </a:pPr>
            <a:fld id="{CAD2D6BD-DE1B-4B5F-8B41-2702339687B9}" type="slidenum">
              <a:rPr lang="en-US" altLang="zh-CN" sz="900" b="0" i="0" u="none" strike="noStrike" kern="0" cap="none" spc="0" baseline="0">
                <a:solidFill>
                  <a:schemeClr val="accent1"/>
                </a:solidFill>
                <a:latin typeface="Trebuchet MS" charset="0"/>
                <a:ea typeface="华文新魏" charset="0"/>
                <a:cs typeface="Trebuchet MS" charset="0"/>
              </a:rPr>
              <a:pPr marL="0" indent="0" algn="r">
                <a:buNone/>
              </a:pPr>
              <a:t>‹#›</a:t>
            </a:fld>
            <a:endParaRPr lang="zh-CN" altLang="en-US" sz="900">
              <a:solidFill>
                <a:schemeClr val="accent1"/>
              </a:solidFill>
              <a:latin typeface="Trebuchet MS" charset="0"/>
              <a:ea typeface="华文新魏" charset="0"/>
              <a:cs typeface="Trebuchet MS" charset="0"/>
            </a:endParaRPr>
          </a:p>
        </p:txBody>
      </p:sp>
    </p:spTree>
    <p:extLst>
      <p:ext uri="{BB962C8B-B14F-4D97-AF65-F5344CB8AC3E}">
        <p14:creationId xmlns:p14="http://schemas.microsoft.com/office/powerpoint/2010/main" xmlns="" val="205385941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0" indent="0" algn="l" defTabSz="914400" rtl="0" eaLnBrk="1" fontAlgn="base" latinLnBrk="0" hangingPunct="1">
        <a:lnSpc>
          <a:spcPct val="100000"/>
        </a:lnSpc>
        <a:spcBef>
          <a:spcPts val="0"/>
        </a:spcBef>
        <a:spcAft>
          <a:spcPts val="0"/>
        </a:spcAft>
        <a:buNone/>
        <a:defRPr sz="3600" b="0" i="0" u="none" baseline="0">
          <a:solidFill>
            <a:schemeClr val="accent1"/>
          </a:solidFill>
          <a:latin typeface="Trebuchet MS" charset="0"/>
          <a:ea typeface="方正姚体" charset="0"/>
          <a:cs typeface="Trebuchet MS" charset="0"/>
        </a:defRPr>
      </a:lvl1pPr>
    </p:titleStyle>
    <p:bodyStyle>
      <a:lvl1pPr marL="342900" indent="-3429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800" b="0" i="0" u="none" baseline="0">
          <a:solidFill>
            <a:srgbClr val="404040"/>
          </a:solidFill>
          <a:latin typeface="Trebuchet MS" charset="0"/>
          <a:ea typeface="华文新魏" charset="0"/>
          <a:cs typeface="Trebuchet MS" charset="0"/>
        </a:defRPr>
      </a:lvl1pPr>
      <a:lvl2pPr marL="742950" indent="-28575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600" b="0" i="0" u="none" baseline="0">
          <a:solidFill>
            <a:srgbClr val="404040"/>
          </a:solidFill>
          <a:latin typeface="Trebuchet MS" charset="0"/>
          <a:ea typeface="华文新魏" charset="0"/>
          <a:cs typeface="Trebuchet MS" charset="0"/>
        </a:defRPr>
      </a:lvl2pPr>
      <a:lvl3pPr marL="11430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400" b="0" i="0" u="none" baseline="0">
          <a:solidFill>
            <a:srgbClr val="404040"/>
          </a:solidFill>
          <a:latin typeface="Trebuchet MS" charset="0"/>
          <a:ea typeface="华文新魏" charset="0"/>
          <a:cs typeface="Trebuchet MS" charset="0"/>
        </a:defRPr>
      </a:lvl3pPr>
      <a:lvl4pPr marL="16002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4pPr>
      <a:lvl5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5pPr>
      <a:lvl6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6pPr>
      <a:lvl7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7pPr>
      <a:lvl8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8pPr>
      <a:lvl9pPr marL="2057400" indent="-228600" algn="l" defTabSz="914400" rtl="0" eaLnBrk="1" fontAlgn="base" latinLnBrk="0" hangingPunct="1">
        <a:lnSpc>
          <a:spcPct val="100000"/>
        </a:lnSpc>
        <a:spcBef>
          <a:spcPts val="1000"/>
        </a:spcBef>
        <a:spcAft>
          <a:spcPts val="0"/>
        </a:spcAft>
        <a:buClr>
          <a:schemeClr val="accent1"/>
        </a:buClr>
        <a:buSzPct val="80000"/>
        <a:buFont typeface="Wingdings 3" charset="2"/>
        <a:buChar char=""/>
        <a:defRPr sz="1200" b="0" i="0" u="none" baseline="0">
          <a:solidFill>
            <a:srgbClr val="404040"/>
          </a:solidFill>
          <a:latin typeface="Trebuchet MS" charset="0"/>
          <a:ea typeface="华文新魏" charset="0"/>
          <a:cs typeface="Trebuchet MS" charset="0"/>
        </a:defRPr>
      </a:lvl9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文本框"/>
          <p:cNvSpPr>
            <a:spLocks noGrp="1"/>
          </p:cNvSpPr>
          <p:nvPr>
            <p:ph type="ctrTitle"/>
          </p:nvPr>
        </p:nvSpPr>
        <p:spPr>
          <a:xfrm>
            <a:off x="733425" y="1239837"/>
            <a:ext cx="9144001" cy="26812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100000"/>
              </a:lnSpc>
              <a:spcBef>
                <a:spcPts val="0"/>
              </a:spcBef>
              <a:spcAft>
                <a:spcPts val="0"/>
              </a:spcAft>
              <a:buNone/>
            </a:pPr>
            <a:r>
              <a:rPr lang="en-US" altLang="zh-CN" sz="5400" b="1" i="0" u="none" strike="noStrike" kern="0" cap="none" spc="0" baseline="0">
                <a:solidFill>
                  <a:schemeClr val="accent1"/>
                </a:solidFill>
                <a:latin typeface="Arial" pitchFamily="34" charset="0"/>
                <a:ea typeface="方正姚体" charset="0"/>
                <a:cs typeface="Arial" pitchFamily="34" charset="0"/>
              </a:rPr>
              <a:t>KEYLOGGER </a:t>
            </a:r>
            <a:r>
              <a:rPr lang="zh-CN" altLang="en-US" sz="5400" b="1" i="0" u="none" strike="noStrike" kern="0" cap="none" spc="0" baseline="0">
                <a:solidFill>
                  <a:schemeClr val="accent1"/>
                </a:solidFill>
                <a:latin typeface="Arial" pitchFamily="34" charset="0"/>
                <a:ea typeface="方正姚体" charset="0"/>
                <a:cs typeface="Arial" pitchFamily="34" charset="0"/>
              </a:rPr>
              <a:t/>
            </a:r>
            <a:br>
              <a:rPr lang="zh-CN" altLang="en-US" sz="5400" b="1" i="0" u="none" strike="noStrike" kern="0" cap="none" spc="0" baseline="0">
                <a:solidFill>
                  <a:schemeClr val="accent1"/>
                </a:solidFill>
                <a:latin typeface="Arial" pitchFamily="34" charset="0"/>
                <a:ea typeface="方正姚体" charset="0"/>
                <a:cs typeface="Arial" pitchFamily="34" charset="0"/>
              </a:rPr>
            </a:br>
            <a:r>
              <a:rPr lang="en-US" altLang="zh-CN" sz="5400" b="1" i="0" u="none" strike="noStrike" kern="0" cap="none" spc="0" baseline="0">
                <a:solidFill>
                  <a:schemeClr val="accent1"/>
                </a:solidFill>
                <a:latin typeface="Arial" pitchFamily="34" charset="0"/>
                <a:ea typeface="方正姚体" charset="0"/>
                <a:cs typeface="Arial" pitchFamily="34" charset="0"/>
              </a:rPr>
              <a:t>TYPE OF </a:t>
            </a:r>
            <a:r>
              <a:rPr lang="zh-CN" altLang="en-US" sz="5400" b="1" i="0" u="none" strike="noStrike" kern="0" cap="none" spc="0" baseline="0">
                <a:solidFill>
                  <a:schemeClr val="accent1"/>
                </a:solidFill>
                <a:latin typeface="Arial" pitchFamily="34" charset="0"/>
                <a:ea typeface="方正姚体" charset="0"/>
                <a:cs typeface="Arial" pitchFamily="34" charset="0"/>
              </a:rPr>
              <a:t/>
            </a:r>
            <a:br>
              <a:rPr lang="zh-CN" altLang="en-US" sz="5400" b="1" i="0" u="none" strike="noStrike" kern="0" cap="none" spc="0" baseline="0">
                <a:solidFill>
                  <a:schemeClr val="accent1"/>
                </a:solidFill>
                <a:latin typeface="Arial" pitchFamily="34" charset="0"/>
                <a:ea typeface="方正姚体" charset="0"/>
                <a:cs typeface="Arial" pitchFamily="34" charset="0"/>
              </a:rPr>
            </a:br>
            <a:r>
              <a:rPr lang="en-US" altLang="zh-CN" sz="5400" b="1" i="0" u="none" strike="noStrike" kern="0" cap="none" spc="0" baseline="0">
                <a:solidFill>
                  <a:schemeClr val="accent1"/>
                </a:solidFill>
                <a:latin typeface="Arial" pitchFamily="34" charset="0"/>
                <a:ea typeface="方正姚体" charset="0"/>
                <a:cs typeface="Arial" pitchFamily="34" charset="0"/>
              </a:rPr>
              <a:t>SOFTWARE</a:t>
            </a:r>
            <a:endParaRPr lang="zh-CN" altLang="en-US" sz="5400" b="1" i="0" u="none" strike="noStrike" kern="0" cap="none" spc="0" baseline="0">
              <a:solidFill>
                <a:schemeClr val="accent1"/>
              </a:solidFill>
              <a:latin typeface="Arial" pitchFamily="34" charset="0"/>
              <a:ea typeface="方正姚体" charset="0"/>
              <a:cs typeface="Arial" pitchFamily="34" charset="0"/>
            </a:endParaRPr>
          </a:p>
        </p:txBody>
      </p:sp>
      <p:sp>
        <p:nvSpPr>
          <p:cNvPr id="72" name="矩形"/>
          <p:cNvSpPr>
            <a:spLocks/>
          </p:cNvSpPr>
          <p:nvPr/>
        </p:nvSpPr>
        <p:spPr>
          <a:xfrm rot="10800000" flipV="1">
            <a:off x="-2373312" y="244475"/>
            <a:ext cx="14708188" cy="57785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00000"/>
              </a:lnSpc>
              <a:spcBef>
                <a:spcPts val="0"/>
              </a:spcBef>
              <a:spcAft>
                <a:spcPts val="0"/>
              </a:spcAft>
              <a:buNone/>
            </a:pPr>
            <a:r>
              <a:rPr lang="en-US" altLang="zh-CN" sz="3200" b="1" i="0" u="none" strike="noStrike" kern="0" cap="none" spc="0" baseline="0">
                <a:solidFill>
                  <a:schemeClr val="accent2"/>
                </a:solidFill>
                <a:latin typeface="Arial" pitchFamily="34" charset="0"/>
                <a:ea typeface="华文新魏" charset="0"/>
                <a:cs typeface="Arial" pitchFamily="34" charset="0"/>
              </a:rPr>
              <a:t>KEYLOGGER PROJECT</a:t>
            </a:r>
            <a:endParaRPr lang="zh-CN" altLang="en-US" sz="3200" b="1" i="0" u="none" strike="noStrike" kern="0" cap="none" spc="0" baseline="0">
              <a:solidFill>
                <a:schemeClr val="accent2"/>
              </a:solidFill>
              <a:latin typeface="Arial" pitchFamily="34" charset="0"/>
              <a:ea typeface="华文新魏" charset="0"/>
              <a:cs typeface="Arial" pitchFamily="34" charset="0"/>
            </a:endParaRPr>
          </a:p>
        </p:txBody>
      </p:sp>
      <p:sp>
        <p:nvSpPr>
          <p:cNvPr id="73" name="矩形"/>
          <p:cNvSpPr>
            <a:spLocks/>
          </p:cNvSpPr>
          <p:nvPr/>
        </p:nvSpPr>
        <p:spPr>
          <a:xfrm>
            <a:off x="252412" y="4981575"/>
            <a:ext cx="7572374" cy="1631216"/>
          </a:xfrm>
          <a:prstGeom prst="rect">
            <a:avLst/>
          </a:prstGeom>
          <a:noFill/>
          <a:ln w="12700" cap="flat" cmpd="sng">
            <a:solidFill>
              <a:srgbClr val="FFFFFF"/>
            </a:solid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0" cap="none" spc="0" baseline="0" dirty="0">
                <a:solidFill>
                  <a:srgbClr val="404040"/>
                </a:solidFill>
                <a:latin typeface="Arial" pitchFamily="34" charset="0"/>
                <a:ea typeface="华文新魏" charset="0"/>
                <a:cs typeface="Arial" pitchFamily="34" charset="0"/>
              </a:rPr>
              <a:t>Presented By	: </a:t>
            </a:r>
            <a:r>
              <a:rPr lang="en-US" altLang="zh-CN" sz="2000" b="1" dirty="0" err="1" smtClean="0">
                <a:solidFill>
                  <a:srgbClr val="404040"/>
                </a:solidFill>
                <a:latin typeface="Arial" pitchFamily="34" charset="0"/>
                <a:ea typeface="华文新魏" charset="0"/>
                <a:cs typeface="Arial" pitchFamily="34" charset="0"/>
              </a:rPr>
              <a:t>Durga</a:t>
            </a:r>
            <a:r>
              <a:rPr lang="en-US" altLang="zh-CN" sz="2000" b="1" dirty="0" smtClean="0">
                <a:solidFill>
                  <a:srgbClr val="404040"/>
                </a:solidFill>
                <a:latin typeface="Arial" pitchFamily="34" charset="0"/>
                <a:ea typeface="华文新魏" charset="0"/>
                <a:cs typeface="Arial" pitchFamily="34" charset="0"/>
              </a:rPr>
              <a:t> </a:t>
            </a:r>
            <a:r>
              <a:rPr lang="en-US" altLang="zh-CN" sz="2000" b="1" dirty="0" err="1" smtClean="0">
                <a:solidFill>
                  <a:srgbClr val="404040"/>
                </a:solidFill>
                <a:latin typeface="Arial" pitchFamily="34" charset="0"/>
                <a:ea typeface="华文新魏" charset="0"/>
                <a:cs typeface="Arial" pitchFamily="34" charset="0"/>
              </a:rPr>
              <a:t>devi.M</a:t>
            </a:r>
            <a:endParaRPr lang="en-US" altLang="zh-CN" sz="2000" b="1" i="0" u="none" strike="noStrike" kern="0" cap="none" spc="0" baseline="0" dirty="0">
              <a:solidFill>
                <a:srgbClr val="404040"/>
              </a:solidFill>
              <a:latin typeface="Arial" pitchFamily="34" charset="0"/>
              <a:ea typeface="华文新魏" charset="0"/>
              <a:cs typeface="Arial" pitchFamily="34" charset="0"/>
            </a:endParaRPr>
          </a:p>
          <a:p>
            <a:pPr marL="0" indent="0" algn="l">
              <a:lnSpc>
                <a:spcPct val="100000"/>
              </a:lnSpc>
              <a:spcBef>
                <a:spcPts val="0"/>
              </a:spcBef>
              <a:spcAft>
                <a:spcPts val="0"/>
              </a:spcAft>
              <a:buNone/>
            </a:pPr>
            <a:endParaRPr lang="en-US" altLang="zh-CN" sz="2000" b="1" i="0" u="none" strike="noStrike" kern="0" cap="none" spc="0" baseline="0" dirty="0">
              <a:solidFill>
                <a:srgbClr val="404040"/>
              </a:solidFill>
              <a:latin typeface="Arial" pitchFamily="34" charset="0"/>
              <a:ea typeface="华文新魏" charset="0"/>
              <a:cs typeface="Arial" pitchFamily="34" charset="0"/>
            </a:endParaRPr>
          </a:p>
          <a:p>
            <a:pPr marL="0" indent="0" algn="l">
              <a:lnSpc>
                <a:spcPct val="100000"/>
              </a:lnSpc>
              <a:spcBef>
                <a:spcPts val="0"/>
              </a:spcBef>
              <a:spcAft>
                <a:spcPts val="0"/>
              </a:spcAft>
              <a:buNone/>
            </a:pPr>
            <a:r>
              <a:rPr lang="en-US" altLang="zh-CN" sz="2000" b="1" i="0" u="none" strike="noStrike" kern="0" cap="none" spc="0" baseline="0" dirty="0">
                <a:solidFill>
                  <a:srgbClr val="404040"/>
                </a:solidFill>
                <a:latin typeface="Arial" pitchFamily="34" charset="0"/>
                <a:ea typeface="华文新魏" charset="0"/>
                <a:cs typeface="Arial" pitchFamily="34" charset="0"/>
              </a:rPr>
              <a:t>College name	: The </a:t>
            </a:r>
            <a:r>
              <a:rPr lang="en-US" altLang="zh-CN" sz="2000" b="1" i="0" u="none" strike="noStrike" kern="0" cap="none" spc="0" baseline="0" dirty="0" err="1">
                <a:solidFill>
                  <a:srgbClr val="404040"/>
                </a:solidFill>
                <a:latin typeface="Arial" pitchFamily="34" charset="0"/>
                <a:ea typeface="华文新魏" charset="0"/>
                <a:cs typeface="Arial" pitchFamily="34" charset="0"/>
              </a:rPr>
              <a:t>Kavery</a:t>
            </a:r>
            <a:r>
              <a:rPr lang="en-US" altLang="zh-CN" sz="2000" b="1" i="0" u="none" strike="noStrike" kern="0" cap="none" spc="0" baseline="0" dirty="0">
                <a:solidFill>
                  <a:srgbClr val="404040"/>
                </a:solidFill>
                <a:latin typeface="Arial" pitchFamily="34" charset="0"/>
                <a:ea typeface="华文新魏" charset="0"/>
                <a:cs typeface="Arial" pitchFamily="34" charset="0"/>
              </a:rPr>
              <a:t> Engineering College</a:t>
            </a:r>
          </a:p>
          <a:p>
            <a:pPr marL="0" indent="0" algn="l">
              <a:lnSpc>
                <a:spcPct val="100000"/>
              </a:lnSpc>
              <a:spcBef>
                <a:spcPts val="0"/>
              </a:spcBef>
              <a:spcAft>
                <a:spcPts val="0"/>
              </a:spcAft>
              <a:buNone/>
            </a:pPr>
            <a:endParaRPr lang="en-US" altLang="zh-CN" sz="2000" b="1" i="0" u="none" strike="noStrike" kern="0" cap="none" spc="0" baseline="0" dirty="0">
              <a:solidFill>
                <a:srgbClr val="404040"/>
              </a:solidFill>
              <a:latin typeface="Arial" pitchFamily="34" charset="0"/>
              <a:ea typeface="华文新魏" charset="0"/>
              <a:cs typeface="Arial" pitchFamily="34" charset="0"/>
            </a:endParaRPr>
          </a:p>
          <a:p>
            <a:pPr marL="0" indent="0" algn="l">
              <a:lnSpc>
                <a:spcPct val="100000"/>
              </a:lnSpc>
              <a:spcBef>
                <a:spcPts val="0"/>
              </a:spcBef>
              <a:spcAft>
                <a:spcPts val="0"/>
              </a:spcAft>
              <a:buNone/>
            </a:pPr>
            <a:r>
              <a:rPr lang="en-US" altLang="zh-CN" sz="2000" b="1" i="0" u="none" strike="noStrike" kern="0" cap="none" spc="0" baseline="0" dirty="0">
                <a:solidFill>
                  <a:srgbClr val="404040"/>
                </a:solidFill>
                <a:latin typeface="Arial" pitchFamily="34" charset="0"/>
                <a:ea typeface="华文新魏" charset="0"/>
                <a:cs typeface="Arial" pitchFamily="34" charset="0"/>
              </a:rPr>
              <a:t>Department	: Computer science and engineering</a:t>
            </a:r>
            <a:endParaRPr lang="zh-CN" altLang="en-US" sz="2000" b="1" i="0" u="none" strike="noStrike" kern="0" cap="none" spc="0" baseline="0" dirty="0">
              <a:solidFill>
                <a:srgbClr val="404040"/>
              </a:solidFill>
              <a:latin typeface="Arial" pitchFamily="34" charset="0"/>
              <a:ea typeface="华文新魏" charset="0"/>
              <a:cs typeface="Arial" pitchFamily="34" charset="0"/>
            </a:endParaRPr>
          </a:p>
        </p:txBody>
      </p:sp>
      <p:sp>
        <p:nvSpPr>
          <p:cNvPr id="74" name="文本框"/>
          <p:cNvSpPr txBox="1">
            <a:spLocks/>
          </p:cNvSpPr>
          <p:nvPr/>
        </p:nvSpPr>
        <p:spPr>
          <a:xfrm>
            <a:off x="6448425" y="2978150"/>
            <a:ext cx="914400" cy="35877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Droid Sans" charset="0"/>
              <a:ea typeface="宋体" charset="0"/>
              <a:cs typeface="Lucida Sans"/>
            </a:endParaRPr>
          </a:p>
        </p:txBody>
      </p:sp>
      <p:sp>
        <p:nvSpPr>
          <p:cNvPr id="100" name="文本框"/>
          <p:cNvSpPr txBox="1">
            <a:spLocks/>
          </p:cNvSpPr>
          <p:nvPr/>
        </p:nvSpPr>
        <p:spPr>
          <a:xfrm>
            <a:off x="5648919" y="2978558"/>
            <a:ext cx="914386" cy="35814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Droid Sans" charset="0"/>
              <a:ea typeface="宋体" charset="0"/>
              <a:cs typeface="Lucida Sans"/>
            </a:endParaRPr>
          </a:p>
        </p:txBody>
      </p:sp>
    </p:spTree>
    <p:extLst>
      <p:ext uri="{BB962C8B-B14F-4D97-AF65-F5344CB8AC3E}">
        <p14:creationId xmlns:p14="http://schemas.microsoft.com/office/powerpoint/2010/main" xmlns="" val="324040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0" cap="none" spc="0" baseline="0">
              <a:solidFill>
                <a:schemeClr val="accent1"/>
              </a:solidFill>
              <a:latin typeface="Trebuchet MS" charset="0"/>
              <a:ea typeface="方正姚体" charset="0"/>
              <a:cs typeface="Lucida Sans"/>
            </a:endParaRPr>
          </a:p>
        </p:txBody>
      </p:sp>
      <p:pic>
        <p:nvPicPr>
          <p:cNvPr id="92" name="图片"/>
          <p:cNvPicPr>
            <a:picLocks noChangeAspect="1"/>
          </p:cNvPicPr>
          <p:nvPr/>
        </p:nvPicPr>
        <p:blipFill>
          <a:blip r:embed="rId3" cstate="print"/>
          <a:stretch>
            <a:fillRect/>
          </a:stretch>
        </p:blipFill>
        <p:spPr>
          <a:xfrm>
            <a:off x="0" y="0"/>
            <a:ext cx="12192000" cy="6858000"/>
          </a:xfrm>
          <a:prstGeom prst="rect">
            <a:avLst/>
          </a:prstGeom>
          <a:noFill/>
          <a:ln w="12700" cap="flat" cmpd="sng">
            <a:noFill/>
            <a:prstDash val="solid"/>
            <a:miter/>
          </a:ln>
        </p:spPr>
      </p:pic>
    </p:spTree>
    <p:extLst>
      <p:ext uri="{BB962C8B-B14F-4D97-AF65-F5344CB8AC3E}">
        <p14:creationId xmlns:p14="http://schemas.microsoft.com/office/powerpoint/2010/main" xmlns="" val="1772565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 name="文本框"/>
          <p:cNvSpPr>
            <a:spLocks noGrp="1"/>
          </p:cNvSpPr>
          <p:nvPr>
            <p:ph type="title"/>
          </p:nvPr>
        </p:nvSpPr>
        <p:spPr>
          <a:xfrm>
            <a:off x="677862" y="131762"/>
            <a:ext cx="8596313" cy="1798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Trebuchet MS" charset="0"/>
                <a:cs typeface="Arial" pitchFamily="34" charset="0"/>
              </a:rPr>
              <a:t>Conclusion</a:t>
            </a:r>
            <a:endParaRPr lang="zh-CN" altLang="en-US" sz="3600" b="0" i="0" u="none" strike="noStrike" kern="0" cap="none" spc="0" baseline="0">
              <a:solidFill>
                <a:schemeClr val="accent1"/>
              </a:solidFill>
              <a:latin typeface="Trebuchet MS" charset="0"/>
              <a:ea typeface="方正姚体" charset="0"/>
              <a:cs typeface="Lucida Sans"/>
            </a:endParaRPr>
          </a:p>
        </p:txBody>
      </p:sp>
      <p:sp>
        <p:nvSpPr>
          <p:cNvPr id="94" name="文本框"/>
          <p:cNvSpPr>
            <a:spLocks noGrp="1"/>
          </p:cNvSpPr>
          <p:nvPr>
            <p:ph type="body" idx="4294967295"/>
          </p:nvPr>
        </p:nvSpPr>
        <p:spPr>
          <a:xfrm>
            <a:off x="915987" y="1162050"/>
            <a:ext cx="8667750" cy="6691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4800" indent="-304800" algn="l">
              <a:lnSpc>
                <a:spcPct val="100000"/>
              </a:lnSpc>
              <a:spcBef>
                <a:spcPts val="1000"/>
              </a:spcBef>
              <a:spcAft>
                <a:spcPts val="0"/>
              </a:spcAft>
              <a:buClr>
                <a:schemeClr val="accent1"/>
              </a:buClr>
              <a:buSzPct val="80000"/>
              <a:buFont typeface="Wingdings 3" charset="2"/>
              <a:buChar char=""/>
            </a:pPr>
            <a:r>
              <a:rPr lang="en-US" altLang="zh-CN" sz="2400" b="0" i="0" u="none" strike="noStrike" kern="0" cap="none" spc="0" baseline="0">
                <a:solidFill>
                  <a:srgbClr val="404040"/>
                </a:solidFill>
                <a:latin typeface="Trebuchet MS" charset="0"/>
                <a:ea typeface="华文新魏" charset="0"/>
                <a:cs typeface="Lucida Sans"/>
              </a:rPr>
              <a:t>Keyloggers are sophisticated tools that can access not only the platform, but also the user's private information like their name, password, pin, card and bank statement. While some keyloggers are utilized in a legal manner, the creators of many keyloggers do so unlawfully. The most frequent keylogger types and strategies used to hide themselves while subverting a user's PC were examined in this study. In addition, we looked at the present situation of keyloggers and the methods through which they spread Finally, we looked into existing detection methods and made some recommendations for prevention.</a:t>
            </a:r>
            <a:endParaRPr lang="zh-CN" altLang="en-US" sz="24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109792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文本框"/>
          <p:cNvSpPr>
            <a:spLocks noGrp="1"/>
          </p:cNvSpPr>
          <p:nvPr>
            <p:ph type="body" idx="4294967295"/>
          </p:nvPr>
        </p:nvSpPr>
        <p:spPr>
          <a:xfrm>
            <a:off x="784225" y="1109662"/>
            <a:ext cx="7277100" cy="39941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90000"/>
              </a:lnSpc>
              <a:spcBef>
                <a:spcPts val="1000"/>
              </a:spcBef>
              <a:spcAft>
                <a:spcPts val="0"/>
              </a:spcAft>
              <a:buNone/>
            </a:pPr>
            <a:endParaRPr lang="en-US" altLang="zh-CN" sz="2400" b="1" i="0" u="none" strike="noStrike" kern="0" cap="none" spc="0" baseline="0">
              <a:solidFill>
                <a:srgbClr val="404040"/>
              </a:solidFill>
              <a:latin typeface="Trebuchet MS" charset="0"/>
              <a:ea typeface="华文新魏" charset="0"/>
              <a:cs typeface="Lucida Sans"/>
            </a:endParaRPr>
          </a:p>
          <a:p>
            <a:pPr marL="0" indent="0" algn="l">
              <a:lnSpc>
                <a:spcPct val="90000"/>
              </a:lnSpc>
              <a:spcBef>
                <a:spcPts val="1000"/>
              </a:spcBef>
              <a:spcAft>
                <a:spcPts val="0"/>
              </a:spcAft>
              <a:buClr>
                <a:schemeClr val="accent1"/>
              </a:buClr>
              <a:buSzPct val="80000"/>
              <a:buFont typeface="Wingdings 3" charset="2"/>
              <a:buChar char=""/>
            </a:pPr>
            <a:r>
              <a:rPr lang="en-US" altLang="zh-CN" sz="2400" b="0" i="0" u="none" strike="noStrike" kern="0" cap="none" spc="0" baseline="0">
                <a:solidFill>
                  <a:srgbClr val="404040"/>
                </a:solidFill>
                <a:latin typeface="Trebuchet MS" charset="0"/>
                <a:ea typeface="华文新魏" charset="0"/>
                <a:cs typeface="Lucida Sans"/>
              </a:rPr>
              <a:t>Monitoring keylogging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endParaRPr lang="zh-CN" altLang="en-US" sz="2400" b="0" i="0" u="none" strike="noStrike" kern="0" cap="none" spc="0" baseline="0">
              <a:solidFill>
                <a:srgbClr val="404040"/>
              </a:solidFill>
              <a:latin typeface="Trebuchet MS" charset="0"/>
              <a:ea typeface="华文新魏" charset="0"/>
              <a:cs typeface="Lucida Sans"/>
            </a:endParaRPr>
          </a:p>
        </p:txBody>
      </p:sp>
      <p:sp>
        <p:nvSpPr>
          <p:cNvPr id="96" name="矩形"/>
          <p:cNvSpPr>
            <a:spLocks/>
          </p:cNvSpPr>
          <p:nvPr/>
        </p:nvSpPr>
        <p:spPr>
          <a:xfrm>
            <a:off x="534987" y="844550"/>
            <a:ext cx="11029951" cy="530225"/>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defTabSz="457200">
              <a:lnSpc>
                <a:spcPct val="80000"/>
              </a:lnSpc>
              <a:spcBef>
                <a:spcPts val="0"/>
              </a:spcBef>
              <a:spcAft>
                <a:spcPts val="0"/>
              </a:spcAft>
              <a:buNone/>
            </a:pPr>
            <a:r>
              <a:rPr lang="en-US" altLang="zh-CN" sz="3300" b="1" i="0" u="none" strike="noStrike" kern="0" cap="none" spc="0" baseline="0">
                <a:solidFill>
                  <a:schemeClr val="accent1"/>
                </a:solidFill>
                <a:latin typeface="Arial" pitchFamily="34" charset="0"/>
                <a:ea typeface="方正姚体" charset="0"/>
                <a:cs typeface="Arial" pitchFamily="34" charset="0"/>
              </a:rPr>
              <a:t>Future scope</a:t>
            </a:r>
            <a:endParaRPr lang="zh-CN" altLang="en-US" sz="3300" b="1" i="0" u="none" strike="noStrike" kern="0" cap="none" spc="0" baseline="0">
              <a:solidFill>
                <a:schemeClr val="accent1"/>
              </a:solidFill>
              <a:latin typeface="Arial" pitchFamily="34" charset="0"/>
              <a:ea typeface="方正姚体" charset="0"/>
              <a:cs typeface="Arial" pitchFamily="34" charset="0"/>
            </a:endParaRPr>
          </a:p>
        </p:txBody>
      </p:sp>
    </p:spTree>
    <p:extLst>
      <p:ext uri="{BB962C8B-B14F-4D97-AF65-F5344CB8AC3E}">
        <p14:creationId xmlns:p14="http://schemas.microsoft.com/office/powerpoint/2010/main" xmlns="" val="1637203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Trebuchet MS" charset="0"/>
                <a:cs typeface="Arial" pitchFamily="34" charset="0"/>
              </a:rPr>
              <a:t>References</a:t>
            </a:r>
            <a:endParaRPr lang="zh-CN" altLang="en-US" sz="3600" b="0" i="0" u="none" strike="noStrike" kern="0" cap="none" spc="0" baseline="0">
              <a:solidFill>
                <a:schemeClr val="accent1"/>
              </a:solidFill>
              <a:latin typeface="Trebuchet MS" charset="0"/>
              <a:ea typeface="方正姚体" charset="0"/>
              <a:cs typeface="Lucida Sans"/>
            </a:endParaRPr>
          </a:p>
        </p:txBody>
      </p:sp>
      <p:sp>
        <p:nvSpPr>
          <p:cNvPr id="98" name="文本框"/>
          <p:cNvSpPr>
            <a:spLocks noGrp="1"/>
          </p:cNvSpPr>
          <p:nvPr>
            <p:ph type="body" idx="4294967295"/>
          </p:nvPr>
        </p:nvSpPr>
        <p:spPr>
          <a:xfrm>
            <a:off x="914400" y="1487487"/>
            <a:ext cx="8121650" cy="55483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4800" indent="-304800" algn="l">
              <a:lnSpc>
                <a:spcPct val="100000"/>
              </a:lnSpc>
              <a:spcBef>
                <a:spcPts val="1000"/>
              </a:spcBef>
              <a:spcAft>
                <a:spcPts val="0"/>
              </a:spcAft>
              <a:buClr>
                <a:schemeClr val="accent1"/>
              </a:buClr>
              <a:buSzPct val="80000"/>
              <a:buFont typeface="Wingdings 3" charset="2"/>
              <a:buChar char=""/>
            </a:pPr>
            <a:r>
              <a:rPr lang="en-US" altLang="zh-CN" sz="2000" b="0" i="0" u="none" strike="noStrike" kern="0" cap="none" spc="0" baseline="0">
                <a:solidFill>
                  <a:srgbClr val="404040"/>
                </a:solidFill>
                <a:latin typeface="Trebuchet MS" charset="0"/>
                <a:ea typeface="华文新魏" charset="0"/>
                <a:cs typeface="Lucida Sans"/>
              </a:rPr>
              <a:t> Use of legal software products for computer monitoring, keylogger.org. </a:t>
            </a:r>
          </a:p>
          <a:p>
            <a:pPr marL="304800" indent="-304800" algn="l">
              <a:lnSpc>
                <a:spcPct val="100000"/>
              </a:lnSpc>
              <a:spcBef>
                <a:spcPts val="1000"/>
              </a:spcBef>
              <a:spcAft>
                <a:spcPts val="0"/>
              </a:spcAft>
              <a:buClr>
                <a:schemeClr val="accent1"/>
              </a:buClr>
              <a:buSzPct val="80000"/>
              <a:buFont typeface="Wingdings 3" charset="2"/>
              <a:buChar char=""/>
            </a:pPr>
            <a:r>
              <a:rPr lang="en-US" altLang="zh-CN" sz="2000" b="0" i="0" u="none" strike="noStrike" kern="0" cap="none" spc="0" baseline="0">
                <a:solidFill>
                  <a:srgbClr val="404040"/>
                </a:solidFill>
                <a:latin typeface="Trebuchet MS" charset="0"/>
                <a:ea typeface="华文新魏" charset="0"/>
                <a:cs typeface="Lucida Sans"/>
              </a:rPr>
              <a:t>  V. W. Berninger (Ed., 2012), Past, present, and future contributions of cognitive writing research to cognitive psychology. New York/Sussex: Taylor &amp; Francis. ISBN 9781848729636.</a:t>
            </a:r>
          </a:p>
          <a:p>
            <a:pPr marL="304800" indent="-304800" algn="l">
              <a:lnSpc>
                <a:spcPct val="100000"/>
              </a:lnSpc>
              <a:spcBef>
                <a:spcPts val="1000"/>
              </a:spcBef>
              <a:spcAft>
                <a:spcPts val="0"/>
              </a:spcAft>
              <a:buClr>
                <a:schemeClr val="accent1"/>
              </a:buClr>
              <a:buSzPct val="80000"/>
              <a:buFont typeface="Wingdings 3" charset="2"/>
              <a:buChar char=""/>
            </a:pPr>
            <a:r>
              <a:rPr lang="en-US" altLang="zh-CN" sz="2000" b="0" i="0" u="none" strike="noStrike" kern="0" cap="none" spc="0" baseline="0">
                <a:solidFill>
                  <a:srgbClr val="404040"/>
                </a:solidFill>
                <a:latin typeface="Trebuchet MS" charset="0"/>
                <a:ea typeface="华文新魏" charset="0"/>
                <a:cs typeface="Lucida Sans"/>
              </a:rPr>
              <a:t> John Leyden (2000-12-06). "Mafia trial to test FBI spying tactics: Keystroke logging used to spy on mob suspect using PGP". The Register. Retrieved 2009-04-19. </a:t>
            </a:r>
          </a:p>
          <a:p>
            <a:pPr marL="304800" indent="-304800" algn="l">
              <a:lnSpc>
                <a:spcPct val="100000"/>
              </a:lnSpc>
              <a:spcBef>
                <a:spcPts val="1000"/>
              </a:spcBef>
              <a:spcAft>
                <a:spcPts val="0"/>
              </a:spcAft>
              <a:buClr>
                <a:schemeClr val="accent1"/>
              </a:buClr>
              <a:buSzPct val="80000"/>
              <a:buFont typeface="Wingdings 3" charset="2"/>
              <a:buChar char=""/>
            </a:pPr>
            <a:r>
              <a:rPr lang="en-US" altLang="zh-CN" sz="2000" b="0" i="0" u="none" strike="noStrike" kern="0" cap="none" spc="0" baseline="0">
                <a:solidFill>
                  <a:srgbClr val="404040"/>
                </a:solidFill>
                <a:latin typeface="Trebuchet MS" charset="0"/>
                <a:ea typeface="华文新魏" charset="0"/>
                <a:cs typeface="Lucida Sans"/>
              </a:rPr>
              <a:t> Andrew Kelly (2010-09-10). "Cracking Passwords using Keyboard Acoustics and Language Modeling". 5 Sarah Young (14 September 2005). "Researchers recover typed text using audio recording of keystrokes". UC Berkeley NewsCenter</a:t>
            </a:r>
            <a:endParaRPr lang="zh-CN" altLang="en-US" sz="20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1070197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 name="文本框"/>
          <p:cNvSpPr>
            <a:spLocks noGrp="1"/>
          </p:cNvSpPr>
          <p:nvPr>
            <p:ph type="title"/>
          </p:nvPr>
        </p:nvSpPr>
        <p:spPr>
          <a:xfrm>
            <a:off x="1463675" y="2765425"/>
            <a:ext cx="9297988" cy="13255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3600" b="1" i="0" u="none" strike="noStrike" kern="0" cap="none" spc="0" baseline="0">
                <a:solidFill>
                  <a:srgbClr val="002060"/>
                </a:solidFill>
                <a:latin typeface="Arial" pitchFamily="34" charset="0"/>
                <a:ea typeface="方正姚体" charset="0"/>
                <a:cs typeface="Arial" pitchFamily="34" charset="0"/>
              </a:rPr>
              <a:t>THANK YOU</a:t>
            </a:r>
            <a:endParaRPr lang="zh-CN" altLang="en-US" sz="3600" b="1" i="0" u="none" strike="noStrike" kern="0" cap="none" spc="0" baseline="0">
              <a:solidFill>
                <a:srgbClr val="002060"/>
              </a:solidFill>
              <a:latin typeface="Arial" pitchFamily="34" charset="0"/>
              <a:ea typeface="方正姚体" charset="0"/>
              <a:cs typeface="Arial" pitchFamily="34" charset="0"/>
            </a:endParaRPr>
          </a:p>
        </p:txBody>
      </p:sp>
    </p:spTree>
    <p:extLst>
      <p:ext uri="{BB962C8B-B14F-4D97-AF65-F5344CB8AC3E}">
        <p14:creationId xmlns:p14="http://schemas.microsoft.com/office/powerpoint/2010/main" xmlns="" val="1974689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文本框"/>
          <p:cNvSpPr>
            <a:spLocks noGrp="1"/>
          </p:cNvSpPr>
          <p:nvPr>
            <p:ph type="title"/>
          </p:nvPr>
        </p:nvSpPr>
        <p:spPr>
          <a:xfrm>
            <a:off x="830262" y="254000"/>
            <a:ext cx="10515600" cy="13255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1" i="0" u="none" strike="noStrike" kern="0" cap="none" spc="0" baseline="0">
                <a:solidFill>
                  <a:srgbClr val="002060"/>
                </a:solidFill>
                <a:latin typeface="Arial" pitchFamily="34" charset="0"/>
                <a:ea typeface="方正姚体" charset="0"/>
                <a:cs typeface="Arial" pitchFamily="34" charset="0"/>
              </a:rPr>
              <a:t>OUTLINE</a:t>
            </a:r>
            <a:endParaRPr lang="zh-CN" altLang="en-US" sz="3600" b="1" i="0" u="none" strike="noStrike" kern="0" cap="none" spc="0" baseline="0">
              <a:solidFill>
                <a:srgbClr val="002060"/>
              </a:solidFill>
              <a:latin typeface="Arial" pitchFamily="34" charset="0"/>
              <a:ea typeface="方正姚体" charset="0"/>
              <a:cs typeface="Arial" pitchFamily="34" charset="0"/>
            </a:endParaRPr>
          </a:p>
        </p:txBody>
      </p:sp>
      <p:sp>
        <p:nvSpPr>
          <p:cNvPr id="76" name="文本框"/>
          <p:cNvSpPr>
            <a:spLocks noGrp="1"/>
          </p:cNvSpPr>
          <p:nvPr>
            <p:ph type="body" idx="4294967295"/>
          </p:nvPr>
        </p:nvSpPr>
        <p:spPr>
          <a:xfrm>
            <a:off x="552450" y="1619250"/>
            <a:ext cx="11018839" cy="52387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2000" b="1" i="0" u="none" strike="noStrike" kern="0" cap="none" spc="0" baseline="0">
                <a:solidFill>
                  <a:srgbClr val="404040"/>
                </a:solidFill>
                <a:latin typeface="Arial" pitchFamily="34" charset="0"/>
                <a:ea typeface="Trebuchet MS" charset="0"/>
                <a:cs typeface="Arial" pitchFamily="34" charset="0"/>
              </a:rPr>
              <a:t>  </a:t>
            </a:r>
            <a:endParaRPr lang="en-US" altLang="zh-CN" sz="1800" b="0" i="0" u="none" strike="noStrike" kern="0" cap="none" spc="0" baseline="0">
              <a:solidFill>
                <a:srgbClr val="404040"/>
              </a:solidFill>
              <a:latin typeface="Arial" pitchFamily="34" charset="0"/>
              <a:ea typeface="华文新魏" charset="0"/>
              <a:cs typeface="Arial" pitchFamily="34"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Problem Statement </a:t>
            </a:r>
            <a:endParaRPr lang="en-US" altLang="zh-CN" sz="1800" b="0" i="0" u="none" strike="noStrike" kern="0" cap="none" spc="0" baseline="0">
              <a:solidFill>
                <a:srgbClr val="002060"/>
              </a:solidFill>
              <a:latin typeface="Arial" pitchFamily="34" charset="0"/>
              <a:ea typeface="华文新魏" charset="0"/>
              <a:cs typeface="Arial" pitchFamily="34"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Proposed System/Solution</a:t>
            </a:r>
            <a:endParaRPr lang="en-US" altLang="zh-CN" sz="1800" b="0" i="0" u="none" strike="noStrike" kern="0" cap="none" spc="0" baseline="0">
              <a:solidFill>
                <a:srgbClr val="002060"/>
              </a:solidFill>
              <a:latin typeface="Arial" pitchFamily="34" charset="0"/>
              <a:ea typeface="华文新魏" charset="0"/>
              <a:cs typeface="Arial" pitchFamily="34"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Calibri" charset="0"/>
              </a:rPr>
              <a:t>System </a:t>
            </a:r>
            <a:r>
              <a:rPr lang="en-US" altLang="zh-CN" sz="2000" b="1" i="0" u="none" strike="noStrike" kern="0" cap="none" spc="0" baseline="0">
                <a:solidFill>
                  <a:srgbClr val="002060"/>
                </a:solidFill>
                <a:latin typeface="Arial" pitchFamily="34" charset="0"/>
                <a:ea typeface="Trebuchet MS" charset="0"/>
                <a:cs typeface="Trebuchet MS" charset="0"/>
              </a:rPr>
              <a:t>Development Approach </a:t>
            </a:r>
            <a:r>
              <a:rPr lang="en-US" altLang="zh-CN" sz="2000" b="0" i="0" u="none" strike="noStrike" kern="0" cap="none" spc="0" baseline="0">
                <a:solidFill>
                  <a:srgbClr val="002060"/>
                </a:solidFill>
                <a:latin typeface="Arial" pitchFamily="34" charset="0"/>
                <a:ea typeface="Trebuchet MS" charset="0"/>
                <a:cs typeface="Trebuchet MS" charset="0"/>
              </a:rPr>
              <a:t> </a:t>
            </a:r>
            <a:endParaRPr lang="en-US" altLang="zh-CN" sz="1800" b="0" i="0" u="none" strike="noStrike" kern="0" cap="none" spc="0" baseline="0">
              <a:solidFill>
                <a:srgbClr val="002060"/>
              </a:solidFill>
              <a:latin typeface="Arial" pitchFamily="34" charset="0"/>
              <a:ea typeface="Trebuchet MS" charset="0"/>
              <a:cs typeface="Trebuchet MS"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Trebuchet MS" charset="0"/>
              </a:rPr>
              <a:t>Algorithm &amp; Deployment  </a:t>
            </a:r>
            <a:endParaRPr lang="en-US" altLang="zh-CN" sz="1800" b="0" i="0" u="none" strike="noStrike" kern="0" cap="none" spc="0" baseline="0">
              <a:solidFill>
                <a:srgbClr val="002060"/>
              </a:solidFill>
              <a:latin typeface="Arial" pitchFamily="34" charset="0"/>
              <a:ea typeface="华文新魏" charset="0"/>
              <a:cs typeface="Calibri"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Result </a:t>
            </a: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Conclusion</a:t>
            </a:r>
            <a:endParaRPr lang="en-US" altLang="zh-CN" sz="1800" b="0" i="0" u="none" strike="noStrike" kern="0" cap="none" spc="0" baseline="0">
              <a:solidFill>
                <a:srgbClr val="002060"/>
              </a:solidFill>
              <a:latin typeface="Arial" pitchFamily="34" charset="0"/>
              <a:ea typeface="华文新魏" charset="0"/>
              <a:cs typeface="Arial" pitchFamily="34" charset="0"/>
            </a:endParaRP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Future Scope</a:t>
            </a:r>
          </a:p>
          <a:p>
            <a:pPr marL="0" indent="0" algn="l">
              <a:lnSpc>
                <a:spcPct val="100000"/>
              </a:lnSpc>
              <a:spcBef>
                <a:spcPts val="1000"/>
              </a:spcBef>
              <a:spcAft>
                <a:spcPts val="0"/>
              </a:spcAft>
              <a:buClr>
                <a:schemeClr val="accent1"/>
              </a:buClr>
              <a:buSzPct val="80000"/>
              <a:buFont typeface="Wingdings 3" charset="2"/>
              <a:buChar char=""/>
            </a:pPr>
            <a:r>
              <a:rPr lang="en-US" altLang="zh-CN" sz="2000" b="1" i="0" u="none" strike="noStrike" kern="0" cap="none" spc="0" baseline="0">
                <a:solidFill>
                  <a:srgbClr val="002060"/>
                </a:solidFill>
                <a:latin typeface="Arial" pitchFamily="34" charset="0"/>
                <a:ea typeface="Trebuchet MS" charset="0"/>
                <a:cs typeface="Arial" pitchFamily="34" charset="0"/>
              </a:rPr>
              <a:t>References</a:t>
            </a:r>
            <a:endParaRPr lang="en-US" altLang="zh-CN" sz="1800" b="0" i="0" u="none" strike="noStrike" kern="0" cap="none" spc="0" baseline="0">
              <a:solidFill>
                <a:srgbClr val="002060"/>
              </a:solidFill>
              <a:latin typeface="Arial" pitchFamily="34" charset="0"/>
              <a:ea typeface="华文新魏" charset="0"/>
              <a:cs typeface="Arial" pitchFamily="34" charset="0"/>
            </a:endParaRPr>
          </a:p>
          <a:p>
            <a:pPr marL="0" indent="0" algn="l">
              <a:lnSpc>
                <a:spcPct val="100000"/>
              </a:lnSpc>
              <a:spcBef>
                <a:spcPts val="1000"/>
              </a:spcBef>
              <a:spcAft>
                <a:spcPts val="0"/>
              </a:spcAft>
              <a:buClr>
                <a:schemeClr val="accent1"/>
              </a:buClr>
              <a:buSzPct val="80000"/>
              <a:buFont typeface="Wingdings 3" charset="2"/>
              <a:buChar char=""/>
            </a:pPr>
            <a:endParaRPr lang="zh-CN" altLang="en-US" sz="1800" b="0" i="0" u="none" strike="noStrike" kern="0" cap="none" spc="0" baseline="0">
              <a:solidFill>
                <a:srgbClr val="404040"/>
              </a:solidFill>
              <a:latin typeface="Arial" pitchFamily="34" charset="0"/>
              <a:ea typeface="华文新魏" charset="0"/>
              <a:cs typeface="Arial" pitchFamily="34" charset="0"/>
            </a:endParaRPr>
          </a:p>
        </p:txBody>
      </p:sp>
    </p:spTree>
    <p:extLst>
      <p:ext uri="{BB962C8B-B14F-4D97-AF65-F5344CB8AC3E}">
        <p14:creationId xmlns:p14="http://schemas.microsoft.com/office/powerpoint/2010/main" xmlns="" val="697010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0" cap="none" spc="0" baseline="0">
              <a:solidFill>
                <a:schemeClr val="accent1"/>
              </a:solidFill>
              <a:latin typeface="Trebuchet MS" charset="0"/>
              <a:ea typeface="方正姚体" charset="0"/>
              <a:cs typeface="Lucida Sans"/>
            </a:endParaRPr>
          </a:p>
        </p:txBody>
      </p:sp>
      <p:pic>
        <p:nvPicPr>
          <p:cNvPr id="78" name="图片"/>
          <p:cNvPicPr>
            <a:picLocks noChangeAspect="1"/>
          </p:cNvPicPr>
          <p:nvPr/>
        </p:nvPicPr>
        <p:blipFill>
          <a:blip r:embed="rId3" cstate="print"/>
          <a:stretch>
            <a:fillRect/>
          </a:stretch>
        </p:blipFill>
        <p:spPr>
          <a:xfrm>
            <a:off x="0" y="0"/>
            <a:ext cx="11995150" cy="7000875"/>
          </a:xfrm>
          <a:prstGeom prst="rect">
            <a:avLst/>
          </a:prstGeom>
          <a:noFill/>
          <a:ln w="12700" cap="flat" cmpd="sng">
            <a:noFill/>
            <a:prstDash val="solid"/>
            <a:miter/>
          </a:ln>
        </p:spPr>
      </p:pic>
    </p:spTree>
    <p:extLst>
      <p:ext uri="{BB962C8B-B14F-4D97-AF65-F5344CB8AC3E}">
        <p14:creationId xmlns:p14="http://schemas.microsoft.com/office/powerpoint/2010/main" xmlns="" val="1288657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方正姚体" charset="0"/>
                <a:cs typeface="Arial" pitchFamily="34" charset="0"/>
              </a:rPr>
              <a:t>Problem Statement</a:t>
            </a:r>
            <a:endParaRPr lang="zh-CN" altLang="en-US" sz="4400" b="0" i="0" u="none" strike="noStrike" kern="0" cap="none" spc="0" baseline="0">
              <a:solidFill>
                <a:schemeClr val="accent1"/>
              </a:solidFill>
              <a:latin typeface="Trebuchet MS" charset="0"/>
              <a:ea typeface="方正姚体" charset="0"/>
              <a:cs typeface="Lucida Sans"/>
            </a:endParaRPr>
          </a:p>
        </p:txBody>
      </p:sp>
      <p:sp>
        <p:nvSpPr>
          <p:cNvPr id="80" name="文本框"/>
          <p:cNvSpPr>
            <a:spLocks noGrp="1"/>
          </p:cNvSpPr>
          <p:nvPr>
            <p:ph type="body" idx="4294967295"/>
          </p:nvPr>
        </p:nvSpPr>
        <p:spPr>
          <a:xfrm>
            <a:off x="677862" y="1773237"/>
            <a:ext cx="8310562" cy="25606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04800" indent="-304800" algn="l">
              <a:lnSpc>
                <a:spcPct val="100000"/>
              </a:lnSpc>
              <a:spcBef>
                <a:spcPts val="1000"/>
              </a:spcBef>
              <a:spcAft>
                <a:spcPts val="0"/>
              </a:spcAft>
              <a:buClr>
                <a:schemeClr val="accent1"/>
              </a:buClr>
              <a:buSzPct val="80000"/>
              <a:buFont typeface="Wingdings 3" charset="2"/>
              <a:buChar char=""/>
            </a:pPr>
            <a:r>
              <a:rPr lang="en-US" altLang="zh-CN" sz="2400" b="0" i="0" u="none" strike="noStrike" kern="0" cap="none" spc="0" baseline="0">
                <a:solidFill>
                  <a:srgbClr val="404040"/>
                </a:solidFill>
                <a:latin typeface="Trebuchet MS" charset="0"/>
                <a:ea typeface="华文新魏" charset="0"/>
                <a:cs typeface="Lucida Sans"/>
              </a:rPr>
              <a:t>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lang="zh-CN" altLang="en-US" sz="24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104477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方正姚体" charset="0"/>
                <a:cs typeface="Arial" pitchFamily="34" charset="0"/>
              </a:rPr>
              <a:t>Proposed Solution</a:t>
            </a:r>
            <a:endParaRPr lang="zh-CN" altLang="en-US" sz="4400" b="0" i="0" u="none" strike="noStrike" kern="0" cap="none" spc="0" baseline="0">
              <a:solidFill>
                <a:schemeClr val="accent1"/>
              </a:solidFill>
              <a:latin typeface="Trebuchet MS" charset="0"/>
              <a:ea typeface="方正姚体" charset="0"/>
              <a:cs typeface="Lucida Sans"/>
            </a:endParaRPr>
          </a:p>
        </p:txBody>
      </p:sp>
      <p:sp>
        <p:nvSpPr>
          <p:cNvPr id="82" name="文本框"/>
          <p:cNvSpPr>
            <a:spLocks noGrp="1"/>
          </p:cNvSpPr>
          <p:nvPr>
            <p:ph type="body" idx="4294967295"/>
          </p:nvPr>
        </p:nvSpPr>
        <p:spPr>
          <a:xfrm>
            <a:off x="288925" y="436562"/>
            <a:ext cx="10236200" cy="600551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304800" indent="-304800" algn="l">
              <a:lnSpc>
                <a:spcPct val="100000"/>
              </a:lnSpc>
              <a:spcBef>
                <a:spcPts val="1000"/>
              </a:spcBef>
              <a:spcAft>
                <a:spcPts val="0"/>
              </a:spcAft>
              <a:buClr>
                <a:schemeClr val="accent1"/>
              </a:buClr>
              <a:buSzPct val="80000"/>
              <a:buFont typeface="Wingdings 3" charset="2"/>
              <a:buChar char=""/>
            </a:pPr>
            <a:endParaRPr lang="en-US" altLang="zh-CN" sz="2000" b="1" i="0" u="none" strike="noStrike" kern="0" cap="none" spc="0" baseline="0">
              <a:solidFill>
                <a:srgbClr val="404040"/>
              </a:solidFill>
              <a:latin typeface="Calibri" charset="0"/>
              <a:ea typeface="华文新魏" charset="0"/>
              <a:cs typeface="Calibri" charset="0"/>
            </a:endParaRPr>
          </a:p>
          <a:p>
            <a:pPr marL="304800" indent="-304800" algn="l">
              <a:lnSpc>
                <a:spcPct val="100000"/>
              </a:lnSpc>
              <a:spcBef>
                <a:spcPts val="1000"/>
              </a:spcBef>
              <a:spcAft>
                <a:spcPts val="0"/>
              </a:spcAft>
              <a:buClr>
                <a:schemeClr val="accent1"/>
              </a:buClr>
              <a:buSzPct val="80000"/>
              <a:buFont typeface="Wingdings 3" charset="2"/>
              <a:buChar char=""/>
            </a:pPr>
            <a:r>
              <a:rPr lang="en-US" altLang="zh-CN" sz="2000" b="0" i="0" u="none" strike="noStrike" kern="0" cap="none" spc="0" baseline="0">
                <a:solidFill>
                  <a:srgbClr val="404040"/>
                </a:solidFill>
                <a:latin typeface="Trebuchet MS" charset="0"/>
                <a:ea typeface="华文新魏" charset="0"/>
                <a:cs typeface="Lucida Sans"/>
              </a:rPr>
              <a:t>The solution to the above existing problem is that we can build a software keyloggers instead of hardware keyloggers. The proposed model provides the solution that reduces the difficulties while installing the keylogger in the target system. Since, software keylogger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US" altLang="zh-CN" sz="2000" b="1" i="0" u="none" strike="noStrike" kern="0" cap="none" spc="0" baseline="0">
              <a:solidFill>
                <a:srgbClr val="404040"/>
              </a:solidFill>
              <a:latin typeface="Calibri" charset="0"/>
              <a:ea typeface="华文新魏" charset="0"/>
              <a:cs typeface="Calibri" charset="0"/>
            </a:endParaRPr>
          </a:p>
          <a:p>
            <a:pPr marL="628650" lvl="1" indent="-304800" algn="l">
              <a:lnSpc>
                <a:spcPct val="100000"/>
              </a:lnSpc>
              <a:spcBef>
                <a:spcPts val="1000"/>
              </a:spcBef>
              <a:spcAft>
                <a:spcPts val="0"/>
              </a:spcAft>
              <a:buClr>
                <a:schemeClr val="accent1"/>
              </a:buClr>
              <a:buSzPct val="80000"/>
              <a:buFont typeface="Wingdings 3" charset="2"/>
              <a:buChar char=""/>
            </a:pPr>
            <a:endParaRPr lang="en-US" altLang="zh-CN" sz="2000" b="0" i="0" u="none" strike="noStrike" kern="0" cap="none" spc="0" baseline="0">
              <a:solidFill>
                <a:srgbClr val="404040"/>
              </a:solidFill>
              <a:latin typeface="Trebuchet MS" charset="0"/>
              <a:ea typeface="华文新魏" charset="0"/>
              <a:cs typeface="Lucida Sans"/>
            </a:endParaRPr>
          </a:p>
          <a:p>
            <a:pPr marL="304800" indent="-304800" algn="l">
              <a:lnSpc>
                <a:spcPct val="100000"/>
              </a:lnSpc>
              <a:spcBef>
                <a:spcPts val="1000"/>
              </a:spcBef>
              <a:spcAft>
                <a:spcPts val="0"/>
              </a:spcAft>
              <a:buNone/>
            </a:pPr>
            <a:endParaRPr lang="zh-CN" altLang="en-US" sz="20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1580741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文本框"/>
          <p:cNvSpPr>
            <a:spLocks noGrp="1"/>
          </p:cNvSpPr>
          <p:nvPr>
            <p:ph type="title"/>
          </p:nvPr>
        </p:nvSpPr>
        <p:spPr>
          <a:xfrm>
            <a:off x="352425" y="106362"/>
            <a:ext cx="11028362" cy="5302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000" b="1" i="0" u="none" strike="noStrike" kern="0" cap="none" spc="0" baseline="0">
                <a:solidFill>
                  <a:schemeClr val="accent1"/>
                </a:solidFill>
                <a:latin typeface="Arial" pitchFamily="34" charset="0"/>
                <a:ea typeface="Trebuchet MS" charset="0"/>
                <a:cs typeface="Arial" pitchFamily="34" charset="0"/>
              </a:rPr>
              <a:t>System  Approach</a:t>
            </a:r>
            <a:endParaRPr lang="zh-CN" altLang="en-US" sz="4000" b="0" i="0" u="none" strike="noStrike" kern="0" cap="none" spc="0" baseline="0">
              <a:solidFill>
                <a:schemeClr val="accent1"/>
              </a:solidFill>
              <a:latin typeface="Calibri Light"/>
              <a:ea typeface="方正姚体" charset="0"/>
              <a:cs typeface="Calibri Light"/>
            </a:endParaRPr>
          </a:p>
        </p:txBody>
      </p:sp>
      <p:sp>
        <p:nvSpPr>
          <p:cNvPr id="84" name="文本框"/>
          <p:cNvSpPr>
            <a:spLocks noGrp="1"/>
          </p:cNvSpPr>
          <p:nvPr>
            <p:ph type="body" idx="4294967295"/>
          </p:nvPr>
        </p:nvSpPr>
        <p:spPr>
          <a:xfrm>
            <a:off x="581025" y="933450"/>
            <a:ext cx="8767762" cy="627062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A keylogger can be installed on your computer any number of ways. Anyone with access to your computer could install it; keyloggers could come as a component part of a virus or from any application installation, despite how deceptively innocent it may look. Some additional ways in which keyloggers can be installed on your computer can include:</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Malware downloads: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Phishing emails: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USB drives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Remote access tools: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Hardware Requirements: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 1. Pentium Class or higher Processor   2. Minimum 64 MB RAM   3. 20 MB Free Disk Space</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 Software Requirements:</a:t>
            </a:r>
          </a:p>
          <a:p>
            <a:pPr marL="342900" indent="-342900" algn="l">
              <a:lnSpc>
                <a:spcPct val="100000"/>
              </a:lnSpc>
              <a:spcBef>
                <a:spcPts val="1000"/>
              </a:spcBef>
              <a:spcAft>
                <a:spcPts val="0"/>
              </a:spcAft>
              <a:buClr>
                <a:schemeClr val="accent1"/>
              </a:buClr>
              <a:buSzPct val="80000"/>
              <a:buFontTx/>
              <a:buAutoNum type="arabicPeriod"/>
            </a:pPr>
            <a:r>
              <a:rPr lang="en-US" altLang="zh-CN" sz="2000" b="0" i="0" u="none" strike="noStrike" kern="0" cap="none" spc="0" baseline="0">
                <a:solidFill>
                  <a:srgbClr val="404040"/>
                </a:solidFill>
                <a:latin typeface="Trebuchet MS" charset="0"/>
                <a:ea typeface="华文新魏" charset="0"/>
                <a:cs typeface="Lucida Sans"/>
              </a:rPr>
              <a:t> 1. Windows XP/Vista/7/8/10 2. Python IDE </a:t>
            </a:r>
            <a:endParaRPr lang="zh-CN" altLang="en-US" sz="20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888441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5"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Trebuchet MS" charset="0"/>
                <a:cs typeface="Arial" pitchFamily="34" charset="0"/>
              </a:rPr>
              <a:t>Algorithm &amp; Deployment</a:t>
            </a:r>
            <a:endParaRPr lang="zh-CN" altLang="en-US" sz="3600" b="0" i="0" u="none" strike="noStrike" kern="0" cap="none" spc="0" baseline="0">
              <a:solidFill>
                <a:schemeClr val="accent1"/>
              </a:solidFill>
              <a:latin typeface="Trebuchet MS" charset="0"/>
              <a:ea typeface="方正姚体" charset="0"/>
              <a:cs typeface="Lucida Sans"/>
            </a:endParaRPr>
          </a:p>
        </p:txBody>
      </p:sp>
      <p:sp>
        <p:nvSpPr>
          <p:cNvPr id="86" name="文本框"/>
          <p:cNvSpPr>
            <a:spLocks noGrp="1"/>
          </p:cNvSpPr>
          <p:nvPr>
            <p:ph type="body" idx="4294967295"/>
          </p:nvPr>
        </p:nvSpPr>
        <p:spPr>
          <a:xfrm>
            <a:off x="450850" y="1441450"/>
            <a:ext cx="9240838" cy="514191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Deployment</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a. The program will wait for all the system processes to initialize.</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b. The keylogger daemon is initialized and the process will be gauged in scale of </a:t>
            </a: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Time.</a:t>
            </a: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c. A log file is created for the current session to log all the keystrokes and maintain a record.</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d. If no event occurs, keylogger continues listening to the strokes.</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e. If an event occurs, the keylogger classifies the type of keystroke that has occurred- special key which are commands or normal text input.</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f. If a special key that gives a command has been entered then it is compared with a value in a dictionary and recorded in the log file.</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g. If a normal text i.e. anything in the range of ASCII characters has been inputted, the ASCII code is converted to its    respective character and this is exported to the log file.</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eaLnBrk="1" latinLnBrk="1" hangingPunct="1">
              <a:lnSpc>
                <a:spcPct val="100000"/>
              </a:lnSpc>
              <a:spcBef>
                <a:spcPts val="1000"/>
              </a:spcBef>
              <a:spcAft>
                <a:spcPts val="0"/>
              </a:spcAft>
              <a:buClr>
                <a:schemeClr val="accent1"/>
              </a:buClr>
              <a:buSzPct val="80000"/>
              <a:buFont typeface="Wingdings 3" charset="2"/>
              <a:buChar char=""/>
            </a:pPr>
            <a:r>
              <a:rPr lang="en-US" altLang="zh-CN" sz="1800" b="0" i="1" u="none" strike="noStrike" kern="0" cap="none" spc="0" baseline="0">
                <a:solidFill>
                  <a:srgbClr val="404040"/>
                </a:solidFill>
                <a:latin typeface="Trebuchet MS" charset="0"/>
                <a:ea typeface="华文新魏" charset="0"/>
                <a:cs typeface="Lucida Sans"/>
              </a:rPr>
              <a:t>h. The inputs along with their timestamps are recorded in the log file.</a:t>
            </a:r>
            <a:endParaRPr lang="en-US" altLang="zh-CN" sz="1800" b="0" i="0" u="none" strike="noStrike" kern="0" cap="none" spc="0" baseline="0">
              <a:solidFill>
                <a:srgbClr val="404040"/>
              </a:solidFill>
              <a:latin typeface="Trebuchet MS" charset="0"/>
              <a:ea typeface="华文新魏" charset="0"/>
              <a:cs typeface="Lucida Sans"/>
            </a:endParaRPr>
          </a:p>
          <a:p>
            <a:pPr marL="342900" indent="-342900" algn="l">
              <a:lnSpc>
                <a:spcPct val="100000"/>
              </a:lnSpc>
              <a:spcBef>
                <a:spcPts val="1000"/>
              </a:spcBef>
              <a:spcAft>
                <a:spcPts val="0"/>
              </a:spcAft>
              <a:buClr>
                <a:schemeClr val="accent1"/>
              </a:buClr>
              <a:buSzPct val="80000"/>
              <a:buFont typeface="Wingdings 3" charset="2"/>
              <a:buChar char=""/>
            </a:pPr>
            <a:endParaRPr lang="zh-CN" altLang="en-US" sz="18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2010455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endParaRPr lang="zh-CN" altLang="en-US" sz="3600" b="0" i="0" u="none" strike="noStrike" kern="0" cap="none" spc="0" baseline="0">
              <a:solidFill>
                <a:schemeClr val="accent1"/>
              </a:solidFill>
              <a:latin typeface="Trebuchet MS" charset="0"/>
              <a:ea typeface="方正姚体" charset="0"/>
              <a:cs typeface="Lucida Sans"/>
            </a:endParaRPr>
          </a:p>
        </p:txBody>
      </p:sp>
      <p:pic>
        <p:nvPicPr>
          <p:cNvPr id="88" name="图片"/>
          <p:cNvPicPr>
            <a:picLocks noChangeAspect="1"/>
          </p:cNvPicPr>
          <p:nvPr/>
        </p:nvPicPr>
        <p:blipFill>
          <a:blip r:embed="rId3" cstate="print"/>
          <a:stretch>
            <a:fillRect/>
          </a:stretch>
        </p:blipFill>
        <p:spPr>
          <a:xfrm>
            <a:off x="0" y="0"/>
            <a:ext cx="12192000" cy="6858000"/>
          </a:xfrm>
          <a:prstGeom prst="rect">
            <a:avLst/>
          </a:prstGeom>
          <a:noFill/>
          <a:ln w="12700" cap="flat" cmpd="sng">
            <a:noFill/>
            <a:prstDash val="solid"/>
            <a:miter/>
          </a:ln>
        </p:spPr>
      </p:pic>
    </p:spTree>
    <p:extLst>
      <p:ext uri="{BB962C8B-B14F-4D97-AF65-F5344CB8AC3E}">
        <p14:creationId xmlns:p14="http://schemas.microsoft.com/office/powerpoint/2010/main" xmlns="" val="71850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 name="文本框"/>
          <p:cNvSpPr>
            <a:spLocks noGrp="1"/>
          </p:cNvSpPr>
          <p:nvPr>
            <p:ph type="title"/>
          </p:nvPr>
        </p:nvSpPr>
        <p:spPr>
          <a:xfrm>
            <a:off x="677862" y="609600"/>
            <a:ext cx="8596313" cy="1320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400" b="1" i="0" u="none" strike="noStrike" kern="0" cap="none" spc="0" baseline="0">
                <a:solidFill>
                  <a:schemeClr val="accent1"/>
                </a:solidFill>
                <a:latin typeface="Arial" pitchFamily="34" charset="0"/>
                <a:ea typeface="Trebuchet MS" charset="0"/>
                <a:cs typeface="Arial" pitchFamily="34" charset="0"/>
              </a:rPr>
              <a:t>Result</a:t>
            </a:r>
            <a:endParaRPr lang="zh-CN" altLang="en-US" sz="3600" b="0" i="0" u="none" strike="noStrike" kern="0" cap="none" spc="0" baseline="0">
              <a:solidFill>
                <a:schemeClr val="accent1"/>
              </a:solidFill>
              <a:latin typeface="Trebuchet MS" charset="0"/>
              <a:ea typeface="方正姚体" charset="0"/>
              <a:cs typeface="Lucida Sans"/>
            </a:endParaRPr>
          </a:p>
        </p:txBody>
      </p:sp>
      <p:sp>
        <p:nvSpPr>
          <p:cNvPr id="90" name="文本框"/>
          <p:cNvSpPr>
            <a:spLocks noGrp="1"/>
          </p:cNvSpPr>
          <p:nvPr>
            <p:ph type="body" idx="4294967295"/>
          </p:nvPr>
        </p:nvSpPr>
        <p:spPr>
          <a:xfrm>
            <a:off x="428625" y="1773237"/>
            <a:ext cx="8501063" cy="561975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100000"/>
              </a:lnSpc>
              <a:spcBef>
                <a:spcPts val="1000"/>
              </a:spcBef>
              <a:spcAft>
                <a:spcPts val="0"/>
              </a:spcAft>
              <a:buClr>
                <a:schemeClr val="accent1"/>
              </a:buClr>
              <a:buSzPct val="80000"/>
              <a:buFont typeface="Wingdings 3" charset="2"/>
              <a:buChar char=""/>
            </a:pPr>
            <a:r>
              <a:rPr lang="en-US" altLang="zh-CN" sz="2400" b="0" i="0" u="none" strike="noStrike" kern="0" cap="none" spc="0" baseline="0">
                <a:solidFill>
                  <a:srgbClr val="404040"/>
                </a:solidFill>
                <a:latin typeface="Trebuchet MS" charset="0"/>
                <a:ea typeface="华文新魏" charset="0"/>
                <a:cs typeface="Lucida Sans"/>
              </a:rPr>
              <a:t>Keyloggers span a wide range of topics, including keylogger design and implementation, legal and ethical issues, real coding, and current activity in this field. These projects are especially encouraging because they give students a hands-on exposure to software security programmers. Keyloggers are an important part of today's cybersecurity education. </a:t>
            </a:r>
            <a:endParaRPr lang="zh-CN" altLang="en-US" sz="2400" b="0" i="0" u="none" strike="noStrike" kern="0" cap="none" spc="0" baseline="0">
              <a:solidFill>
                <a:srgbClr val="404040"/>
              </a:solidFill>
              <a:latin typeface="Trebuchet MS" charset="0"/>
              <a:ea typeface="华文新魏" charset="0"/>
              <a:cs typeface="Lucida Sans"/>
            </a:endParaRPr>
          </a:p>
        </p:txBody>
      </p:sp>
    </p:spTree>
    <p:extLst>
      <p:ext uri="{BB962C8B-B14F-4D97-AF65-F5344CB8AC3E}">
        <p14:creationId xmlns:p14="http://schemas.microsoft.com/office/powerpoint/2010/main" xmlns="" val="2112590109"/>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9BBB59"/>
      </a:accent3>
      <a:accent4>
        <a:srgbClr val="8064A2"/>
      </a:accent4>
      <a:accent5>
        <a:srgbClr val="4BACC6"/>
      </a:accent5>
      <a:accent6>
        <a:srgbClr val="F79646"/>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9BBB59"/>
      </a:accent3>
      <a:accent4>
        <a:srgbClr val="8064A2"/>
      </a:accent4>
      <a:accent5>
        <a:srgbClr val="4BACC6"/>
      </a:accent5>
      <a:accent6>
        <a:srgbClr val="F79646"/>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3.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9BBB59"/>
      </a:accent3>
      <a:accent4>
        <a:srgbClr val="8064A2"/>
      </a:accent4>
      <a:accent5>
        <a:srgbClr val="4BACC6"/>
      </a:accent5>
      <a:accent6>
        <a:srgbClr val="F79646"/>
      </a:accent6>
      <a:hlink>
        <a:srgbClr val="99CA3C"/>
      </a:hlink>
      <a:folHlink>
        <a:srgbClr val="B9D18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123</TotalTime>
  <Words>783</Words>
  <Application>Microsoft Office PowerPoint</Application>
  <PresentationFormat>Custom</PresentationFormat>
  <Paragraphs>70</Paragraphs>
  <Slides>14</Slides>
  <Notes>14</Notes>
  <HiddenSlides>0</HiddenSlides>
  <MMClips>0</MMClips>
  <ScaleCrop>false</ScaleCrop>
  <HeadingPairs>
    <vt:vector size="4" baseType="variant">
      <vt:variant>
        <vt:lpstr>Theme</vt:lpstr>
      </vt:variant>
      <vt:variant>
        <vt:i4>3</vt:i4>
      </vt:variant>
      <vt:variant>
        <vt:lpstr>Slide Titles</vt:lpstr>
      </vt:variant>
      <vt:variant>
        <vt:i4>14</vt:i4>
      </vt:variant>
    </vt:vector>
  </HeadingPairs>
  <TitlesOfParts>
    <vt:vector size="17" baseType="lpstr">
      <vt:lpstr>Facet</vt:lpstr>
      <vt:lpstr>Facet</vt:lpstr>
      <vt:lpstr>Facet</vt:lpstr>
      <vt:lpstr>KEYLOGGER  TYPE OF  SOFTWARE</vt:lpstr>
      <vt:lpstr>OUTLINE</vt:lpstr>
      <vt:lpstr>Slide 3</vt:lpstr>
      <vt:lpstr>Problem Statement</vt:lpstr>
      <vt:lpstr>Proposed Solution</vt:lpstr>
      <vt:lpstr>System  Approach</vt:lpstr>
      <vt:lpstr>Algorithm &amp; Deployment</vt:lpstr>
      <vt:lpstr>Slide 8</vt:lpstr>
      <vt:lpstr>Result</vt:lpstr>
      <vt:lpstr>Slide 10</vt:lpstr>
      <vt:lpstr>Conclusion</vt:lpstr>
      <vt:lpstr>Slide 12</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PUGAL</cp:lastModifiedBy>
  <cp:revision>49</cp:revision>
  <dcterms:created xsi:type="dcterms:W3CDTF">2021-05-26T16:50:10Z</dcterms:created>
  <dcterms:modified xsi:type="dcterms:W3CDTF">2024-04-09T04:43:03Z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