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7D79-F719-4C01-8998-0BDD86CFA96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BE24-2AAC-4C3C-9FA6-F2BF7C595FE2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b="1" dirty="0" lang="en-IN"/>
              <a:t>Resume building application</a:t>
            </a:r>
            <a:br>
              <a:rPr b="1" dirty="0" lang="en-IN"/>
            </a:br>
            <a:endParaRPr b="1" dirty="0"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b="1" dirty="0" lang="en-IN"/>
              <a:t>Develop an application that </a:t>
            </a:r>
            <a:r>
              <a:rPr b="1" dirty="0" lang="en-IN" err="1"/>
              <a:t>assits</a:t>
            </a:r>
            <a:r>
              <a:rPr b="1" dirty="0" lang="en-IN"/>
              <a:t> users in creating professional resumes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2"/>
          <p:cNvSpPr txBox="1"/>
          <p:nvPr/>
        </p:nvSpPr>
        <p:spPr>
          <a:xfrm>
            <a:off x="2379406" y="447649"/>
            <a:ext cx="6096000" cy="2758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 2. *Customization Options***a. ** UI Elements:   - *Edit Tools*: Provide tools for text editing, </a:t>
            </a:r>
            <a:r>
              <a:rPr dirty="0" lang="en-IN" err="1"/>
              <a:t>color</a:t>
            </a:r>
            <a:r>
              <a:rPr dirty="0" lang="en-IN"/>
              <a:t> picking, image insertion, and layout adjustments.   - *Drag-and-Drop*: Implement drag-and-drop functionality for ease of customization.   - *Live Preview*: Allow users to see changes in real-time.**b. ** Backend Implementation:   - *Customization Data*: Store user customization data separately from the base template.   - *Update Mechanism*: Ensure changes are saved in a way that allows for both immediate and later retrieval.</a:t>
            </a:r>
          </a:p>
        </p:txBody>
      </p:sp>
      <p:sp>
        <p:nvSpPr>
          <p:cNvPr id="1048605" name="TextBox 4"/>
          <p:cNvSpPr txBox="1"/>
          <p:nvPr/>
        </p:nvSpPr>
        <p:spPr>
          <a:xfrm>
            <a:off x="2251587" y="3624316"/>
            <a:ext cx="6096000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3. *Export Functionality***a. ** UI Design:   - *Export Options*: Offer options for exporting in different formats (e.g., PDF, PNG, DOCX).   - *Quality Settings*: Allow users to select export quality or resolution settings.**b. ** Backend Implementation:   - *Format Conversion*: Implement or integrate libraries for converting files into the desired formats.   - *Download/Save*: Provide functionality to either download the file directly or save it to cloud storage.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2"/>
          <p:cNvSpPr txBox="1"/>
          <p:nvPr/>
        </p:nvSpPr>
        <p:spPr>
          <a:xfrm>
            <a:off x="1394460" y="0"/>
            <a:ext cx="8458200" cy="75590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public class Resume {</a:t>
            </a:r>
          </a:p>
          <a:p>
            <a:r>
              <a:rPr dirty="0" lang="en-IN"/>
              <a:t>    private String name;</a:t>
            </a:r>
          </a:p>
          <a:p>
            <a:r>
              <a:rPr dirty="0" lang="en-IN"/>
              <a:t>    private String email;</a:t>
            </a:r>
          </a:p>
          <a:p>
            <a:r>
              <a:rPr dirty="0" lang="en-IN"/>
              <a:t>    private String phone;</a:t>
            </a:r>
          </a:p>
          <a:p>
            <a:r>
              <a:rPr dirty="0" lang="en-IN"/>
              <a:t>    private String objective;</a:t>
            </a:r>
          </a:p>
          <a:p>
            <a:r>
              <a:rPr dirty="0" lang="en-IN"/>
              <a:t>    private String[] experiences;</a:t>
            </a:r>
          </a:p>
          <a:p>
            <a:r>
              <a:rPr dirty="0" lang="en-IN"/>
              <a:t>    private String[] education;</a:t>
            </a:r>
          </a:p>
          <a:p>
            <a:endParaRPr dirty="0" lang="en-IN"/>
          </a:p>
          <a:p>
            <a:r>
              <a:rPr dirty="0" lang="en-IN"/>
              <a:t>    // Getters and Setters for each field</a:t>
            </a:r>
          </a:p>
          <a:p>
            <a:endParaRPr dirty="0" lang="en-IN"/>
          </a:p>
          <a:p>
            <a:r>
              <a:rPr dirty="0" lang="en-IN"/>
              <a:t>    public String </a:t>
            </a:r>
            <a:r>
              <a:rPr dirty="0" lang="en-IN" err="1"/>
              <a:t>getName</a:t>
            </a:r>
            <a:r>
              <a:rPr dirty="0" lang="en-IN"/>
              <a:t>() {</a:t>
            </a:r>
          </a:p>
          <a:p>
            <a:r>
              <a:rPr dirty="0" lang="en-IN"/>
              <a:t>        return name;</a:t>
            </a:r>
          </a:p>
          <a:p>
            <a:r>
              <a:rPr dirty="0" lang="en-IN"/>
              <a:t>    }</a:t>
            </a:r>
          </a:p>
          <a:p>
            <a:endParaRPr dirty="0" lang="en-IN"/>
          </a:p>
          <a:p>
            <a:r>
              <a:rPr dirty="0" lang="en-IN"/>
              <a:t>    public void </a:t>
            </a:r>
            <a:r>
              <a:rPr dirty="0" lang="en-IN" err="1"/>
              <a:t>setName</a:t>
            </a:r>
            <a:r>
              <a:rPr dirty="0" lang="en-IN"/>
              <a:t>(String name) {</a:t>
            </a:r>
          </a:p>
          <a:p>
            <a:r>
              <a:rPr dirty="0" lang="en-IN"/>
              <a:t>        this.name = name;</a:t>
            </a:r>
          </a:p>
          <a:p>
            <a:r>
              <a:rPr dirty="0" lang="en-IN"/>
              <a:t>    }</a:t>
            </a:r>
          </a:p>
          <a:p>
            <a:endParaRPr dirty="0" lang="en-IN"/>
          </a:p>
          <a:p>
            <a:r>
              <a:rPr dirty="0" lang="en-IN"/>
              <a:t>    public String </a:t>
            </a:r>
            <a:r>
              <a:rPr dirty="0" lang="en-IN" err="1"/>
              <a:t>getEmail</a:t>
            </a:r>
            <a:r>
              <a:rPr dirty="0" lang="en-IN"/>
              <a:t>() {</a:t>
            </a:r>
          </a:p>
          <a:p>
            <a:r>
              <a:rPr dirty="0" lang="en-IN"/>
              <a:t>        return email;</a:t>
            </a:r>
          </a:p>
          <a:p>
            <a:r>
              <a:rPr dirty="0" lang="en-IN"/>
              <a:t>    }</a:t>
            </a:r>
          </a:p>
          <a:p>
            <a:endParaRPr dirty="0" lang="en-IN"/>
          </a:p>
          <a:p>
            <a:r>
              <a:rPr dirty="0" lang="en-IN"/>
              <a:t>    public void </a:t>
            </a:r>
            <a:r>
              <a:rPr dirty="0" lang="en-IN" err="1"/>
              <a:t>setEmail</a:t>
            </a:r>
            <a:r>
              <a:rPr dirty="0" lang="en-IN"/>
              <a:t>(String email) {</a:t>
            </a:r>
          </a:p>
          <a:p>
            <a:r>
              <a:rPr dirty="0" lang="en-IN"/>
              <a:t>        </a:t>
            </a:r>
            <a:r>
              <a:rPr dirty="0" lang="en-IN" err="1"/>
              <a:t>this.email</a:t>
            </a:r>
            <a:r>
              <a:rPr dirty="0" lang="en-IN"/>
              <a:t> = email;</a:t>
            </a:r>
          </a:p>
          <a:p>
            <a:r>
              <a:rPr dirty="0" lang="en-IN"/>
              <a:t>    </a:t>
            </a:r>
          </a:p>
          <a:p>
            <a:r>
              <a:rPr dirty="0" lang="en-IN"/>
              <a:t>        </a:t>
            </a:r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2"/>
          <p:cNvSpPr txBox="1"/>
          <p:nvPr/>
        </p:nvSpPr>
        <p:spPr>
          <a:xfrm>
            <a:off x="3048000" y="0"/>
            <a:ext cx="6096000" cy="4892041"/>
          </a:xfrm>
          <a:prstGeom prst="rect"/>
          <a:noFill/>
        </p:spPr>
        <p:txBody>
          <a:bodyPr wrap="square">
            <a:spAutoFit/>
          </a:bodyPr>
          <a:p>
            <a:endParaRPr dirty="0" lang="en-IN"/>
          </a:p>
          <a:p>
            <a:endParaRPr dirty="0" lang="en-IN"/>
          </a:p>
          <a:p>
            <a:r>
              <a:rPr dirty="0" lang="en-IN"/>
              <a:t>    public String[] </a:t>
            </a:r>
            <a:r>
              <a:rPr dirty="0" lang="en-IN" err="1"/>
              <a:t>getExperiences</a:t>
            </a:r>
            <a:r>
              <a:rPr dirty="0" lang="en-IN"/>
              <a:t>() {</a:t>
            </a:r>
          </a:p>
          <a:p>
            <a:r>
              <a:rPr dirty="0" lang="en-IN"/>
              <a:t>        return experiences;</a:t>
            </a:r>
          </a:p>
          <a:p>
            <a:r>
              <a:rPr dirty="0" lang="en-IN"/>
              <a:t>    }</a:t>
            </a:r>
          </a:p>
          <a:p>
            <a:endParaRPr dirty="0" lang="en-IN"/>
          </a:p>
          <a:p>
            <a:r>
              <a:rPr dirty="0" lang="en-IN"/>
              <a:t>    public void </a:t>
            </a:r>
            <a:r>
              <a:rPr dirty="0" lang="en-IN" err="1"/>
              <a:t>setExperiences</a:t>
            </a:r>
            <a:r>
              <a:rPr dirty="0" lang="en-IN"/>
              <a:t>(String[] experiences) {</a:t>
            </a:r>
          </a:p>
          <a:p>
            <a:r>
              <a:rPr dirty="0" lang="en-IN"/>
              <a:t>        </a:t>
            </a:r>
            <a:r>
              <a:rPr dirty="0" lang="en-IN" err="1"/>
              <a:t>this.experiences</a:t>
            </a:r>
            <a:r>
              <a:rPr dirty="0" lang="en-IN"/>
              <a:t> = experiences;</a:t>
            </a:r>
          </a:p>
          <a:p>
            <a:r>
              <a:rPr dirty="0" lang="en-IN"/>
              <a:t>    }</a:t>
            </a:r>
          </a:p>
          <a:p>
            <a:endParaRPr dirty="0" lang="en-IN"/>
          </a:p>
          <a:p>
            <a:r>
              <a:rPr dirty="0" lang="en-IN"/>
              <a:t>    public String[] </a:t>
            </a:r>
            <a:r>
              <a:rPr dirty="0" lang="en-IN" err="1"/>
              <a:t>getEducation</a:t>
            </a:r>
            <a:r>
              <a:rPr dirty="0" lang="en-IN"/>
              <a:t>() {</a:t>
            </a:r>
          </a:p>
          <a:p>
            <a:r>
              <a:rPr dirty="0" lang="en-IN"/>
              <a:t>        return education;</a:t>
            </a:r>
          </a:p>
          <a:p>
            <a:r>
              <a:rPr dirty="0" lang="en-IN"/>
              <a:t>    }</a:t>
            </a:r>
          </a:p>
          <a:p>
            <a:endParaRPr dirty="0" lang="en-IN"/>
          </a:p>
          <a:p>
            <a:r>
              <a:rPr dirty="0" lang="en-IN"/>
              <a:t>    public void </a:t>
            </a:r>
            <a:r>
              <a:rPr dirty="0" lang="en-IN" err="1"/>
              <a:t>setEducation</a:t>
            </a:r>
            <a:r>
              <a:rPr dirty="0" lang="en-IN"/>
              <a:t>(String[] education) {</a:t>
            </a:r>
          </a:p>
          <a:p>
            <a:r>
              <a:rPr dirty="0" lang="en-IN"/>
              <a:t>        </a:t>
            </a:r>
            <a:r>
              <a:rPr dirty="0" lang="en-IN" err="1"/>
              <a:t>this.education</a:t>
            </a:r>
            <a:r>
              <a:rPr dirty="0" lang="en-IN"/>
              <a:t> = education;</a:t>
            </a:r>
          </a:p>
          <a:p>
            <a:r>
              <a:rPr dirty="0" lang="en-IN"/>
              <a:t>    }</a:t>
            </a:r>
          </a:p>
          <a:p>
            <a:r>
              <a:rPr dirty="0" lang="en-IN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p>
            <a:r>
              <a:rPr b="1" dirty="0" lang="en-IN"/>
              <a:t>Utilize java programming language and relevant frameworks to build a user-friendly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344129" y="892302"/>
            <a:ext cx="10146890" cy="5425440"/>
          </a:xfrm>
          <a:prstGeom prst="rect"/>
          <a:noFill/>
        </p:spPr>
        <p:txBody>
          <a:bodyPr wrap="square">
            <a:spAutoFit/>
          </a:bodyPr>
          <a:p>
            <a:endParaRPr dirty="0" sz="2400" lang="en-US"/>
          </a:p>
          <a:p>
            <a:r>
              <a:rPr dirty="0" sz="2400" lang="en-US"/>
              <a:t>To create a user-friendly interface for a resume builder application in Java, you can use JavaFX, which is a powerful framework for building graphical user interfaces (GUIs) in Java. JavaFX provides a rich set of UI controls, a flexible layout system, and support for various media types.</a:t>
            </a:r>
          </a:p>
          <a:p>
            <a:r>
              <a:rPr dirty="0" sz="2400" lang="en-US"/>
              <a:t>Here's a step-by-step guide to building a simple resume builder application with JavaFX:</a:t>
            </a:r>
          </a:p>
          <a:p>
            <a:r>
              <a:rPr b="1" dirty="0" sz="2400" lang="en-US"/>
              <a:t>Prerequisites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Java Development Kit (JDK)</a:t>
            </a:r>
            <a:r>
              <a:rPr dirty="0" sz="2400" lang="en-US"/>
              <a:t>: Ensure you have JDK 11 or later installed.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IDE</a:t>
            </a:r>
            <a:r>
              <a:rPr dirty="0" sz="2400" lang="en-US"/>
              <a:t>: Use an IDE like IntelliJ IDEA, Eclipse, or NetBeans that supports JavaFX.</a:t>
            </a:r>
          </a:p>
          <a:p>
            <a:r>
              <a:rPr b="1" dirty="0" sz="2400" lang="en-US"/>
              <a:t>Project Setup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Create a New JavaFX Project</a:t>
            </a:r>
            <a:r>
              <a:rPr dirty="0" sz="2400" lang="en-US"/>
              <a:t>: Set up a new Java project in your IDE.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Add JavaFX Dependencies</a:t>
            </a:r>
            <a:r>
              <a:rPr dirty="0" sz="2400" lang="en-US"/>
              <a:t>: Depending on your build system (Maven, Gradle, or manual setup), add JavaFX libraries.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2"/>
          <p:cNvSpPr txBox="1"/>
          <p:nvPr/>
        </p:nvSpPr>
        <p:spPr>
          <a:xfrm>
            <a:off x="324465" y="265471"/>
            <a:ext cx="8819535" cy="42824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IN"/>
              <a:t>&lt;dependency&gt;</a:t>
            </a:r>
          </a:p>
          <a:p>
            <a:r>
              <a:rPr dirty="0" sz="2800" lang="en-IN"/>
              <a:t>    &lt;</a:t>
            </a:r>
            <a:r>
              <a:rPr dirty="0" sz="2800" lang="en-IN" err="1"/>
              <a:t>groupId</a:t>
            </a:r>
            <a:r>
              <a:rPr dirty="0" sz="2800" lang="en-IN"/>
              <a:t>&gt;</a:t>
            </a:r>
            <a:r>
              <a:rPr dirty="0" sz="2800" lang="en-IN" err="1"/>
              <a:t>org.openjfx</a:t>
            </a:r>
            <a:r>
              <a:rPr dirty="0" sz="2800" lang="en-IN"/>
              <a:t>&lt;/</a:t>
            </a:r>
            <a:r>
              <a:rPr dirty="0" sz="2800" lang="en-IN" err="1"/>
              <a:t>groupId</a:t>
            </a:r>
            <a:r>
              <a:rPr dirty="0" sz="2800" lang="en-IN"/>
              <a:t>&gt;</a:t>
            </a:r>
          </a:p>
          <a:p>
            <a:r>
              <a:rPr dirty="0" sz="2800" lang="en-IN"/>
              <a:t>    &lt;</a:t>
            </a:r>
            <a:r>
              <a:rPr dirty="0" sz="2800" lang="en-IN" err="1"/>
              <a:t>artifactId</a:t>
            </a:r>
            <a:r>
              <a:rPr dirty="0" sz="2800" lang="en-IN"/>
              <a:t>&gt;</a:t>
            </a:r>
            <a:r>
              <a:rPr dirty="0" sz="2800" lang="en-IN" err="1"/>
              <a:t>javafx</a:t>
            </a:r>
            <a:r>
              <a:rPr dirty="0" sz="2800" lang="en-IN"/>
              <a:t>-controls&lt;/</a:t>
            </a:r>
            <a:r>
              <a:rPr dirty="0" sz="2800" lang="en-IN" err="1"/>
              <a:t>artifactId</a:t>
            </a:r>
            <a:r>
              <a:rPr dirty="0" sz="2800" lang="en-IN"/>
              <a:t>&gt;</a:t>
            </a:r>
          </a:p>
          <a:p>
            <a:r>
              <a:rPr dirty="0" sz="2800" lang="en-IN"/>
              <a:t>    &lt;version&gt;20.0.1&lt;/version&gt;</a:t>
            </a:r>
          </a:p>
          <a:p>
            <a:r>
              <a:rPr dirty="0" sz="2800" lang="en-IN"/>
              <a:t>&lt;/dependency&gt;</a:t>
            </a:r>
          </a:p>
          <a:p>
            <a:r>
              <a:rPr dirty="0" sz="2800" lang="en-IN"/>
              <a:t>&lt;dependency&gt;</a:t>
            </a:r>
          </a:p>
          <a:p>
            <a:r>
              <a:rPr dirty="0" sz="2800" lang="en-IN"/>
              <a:t>    &lt;</a:t>
            </a:r>
            <a:r>
              <a:rPr dirty="0" sz="2800" lang="en-IN" err="1"/>
              <a:t>groupId</a:t>
            </a:r>
            <a:r>
              <a:rPr dirty="0" sz="2800" lang="en-IN"/>
              <a:t>&gt;</a:t>
            </a:r>
            <a:r>
              <a:rPr dirty="0" sz="2800" lang="en-IN" err="1"/>
              <a:t>org.openjfx</a:t>
            </a:r>
            <a:r>
              <a:rPr dirty="0" sz="2800" lang="en-IN"/>
              <a:t>&lt;/</a:t>
            </a:r>
            <a:r>
              <a:rPr dirty="0" sz="2800" lang="en-IN" err="1"/>
              <a:t>groupId</a:t>
            </a:r>
            <a:r>
              <a:rPr dirty="0" sz="2800" lang="en-IN"/>
              <a:t>&gt;</a:t>
            </a:r>
          </a:p>
          <a:p>
            <a:r>
              <a:rPr dirty="0" sz="2800" lang="en-IN"/>
              <a:t>    &lt;</a:t>
            </a:r>
            <a:r>
              <a:rPr dirty="0" sz="2800" lang="en-IN" err="1"/>
              <a:t>artifactId</a:t>
            </a:r>
            <a:r>
              <a:rPr dirty="0" sz="2800" lang="en-IN"/>
              <a:t>&gt;</a:t>
            </a:r>
            <a:r>
              <a:rPr dirty="0" sz="2800" lang="en-IN" err="1"/>
              <a:t>javafx-fxml</a:t>
            </a:r>
            <a:r>
              <a:rPr dirty="0" sz="2800" lang="en-IN"/>
              <a:t>&lt;/</a:t>
            </a:r>
            <a:r>
              <a:rPr dirty="0" sz="2800" lang="en-IN" err="1"/>
              <a:t>artifactId</a:t>
            </a:r>
            <a:r>
              <a:rPr dirty="0" sz="2800" lang="en-IN"/>
              <a:t>&gt;</a:t>
            </a:r>
          </a:p>
          <a:p>
            <a:r>
              <a:rPr dirty="0" sz="2800" lang="en-IN"/>
              <a:t>    &lt;version&gt;20.0.1&lt;/version&gt;</a:t>
            </a:r>
          </a:p>
          <a:p>
            <a:r>
              <a:rPr dirty="0" sz="2800" lang="en-IN"/>
              <a:t>&lt;/dependency&gt;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1"/>
          <p:cNvSpPr>
            <a:spLocks noChangeArrowheads="1"/>
          </p:cNvSpPr>
          <p:nvPr/>
        </p:nvSpPr>
        <p:spPr bwMode="auto">
          <a:xfrm>
            <a:off x="275303" y="3442"/>
            <a:ext cx="7973962" cy="11582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JavaFX Application Code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Main Application Class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MainApp.java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 file to launch your application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2939845" y="1182727"/>
            <a:ext cx="6312310" cy="6492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import </a:t>
            </a:r>
            <a:r>
              <a:rPr dirty="0" lang="en-IN" err="1"/>
              <a:t>javafx.application.Application</a:t>
            </a:r>
            <a:r>
              <a:rPr dirty="0" lang="en-IN"/>
              <a:t>;</a:t>
            </a:r>
          </a:p>
          <a:p>
            <a:r>
              <a:rPr dirty="0" lang="en-IN"/>
              <a:t>import </a:t>
            </a:r>
            <a:r>
              <a:rPr dirty="0" lang="en-IN" err="1"/>
              <a:t>javafx.scene.Scene</a:t>
            </a:r>
            <a:r>
              <a:rPr dirty="0" lang="en-IN"/>
              <a:t>;</a:t>
            </a:r>
          </a:p>
          <a:p>
            <a:r>
              <a:rPr dirty="0" lang="en-IN"/>
              <a:t>import </a:t>
            </a:r>
            <a:r>
              <a:rPr dirty="0" lang="en-IN" err="1"/>
              <a:t>javafx.scene.control</a:t>
            </a:r>
            <a:r>
              <a:rPr dirty="0" lang="en-IN"/>
              <a:t>.*;</a:t>
            </a:r>
          </a:p>
          <a:p>
            <a:r>
              <a:rPr dirty="0" lang="en-IN"/>
              <a:t>import </a:t>
            </a:r>
            <a:r>
              <a:rPr dirty="0" lang="en-IN" err="1"/>
              <a:t>javafx.scene.layout.VBox</a:t>
            </a:r>
            <a:r>
              <a:rPr dirty="0" lang="en-IN"/>
              <a:t>;</a:t>
            </a:r>
          </a:p>
          <a:p>
            <a:r>
              <a:rPr dirty="0" lang="en-IN"/>
              <a:t>import </a:t>
            </a:r>
            <a:r>
              <a:rPr dirty="0" lang="en-IN" err="1"/>
              <a:t>javafx.stage.Stage</a:t>
            </a:r>
            <a:r>
              <a:rPr dirty="0" lang="en-IN"/>
              <a:t>;</a:t>
            </a:r>
          </a:p>
          <a:p>
            <a:endParaRPr dirty="0" lang="en-IN"/>
          </a:p>
          <a:p>
            <a:r>
              <a:rPr dirty="0" lang="en-IN"/>
              <a:t>public class </a:t>
            </a:r>
            <a:r>
              <a:rPr dirty="0" lang="en-IN" err="1"/>
              <a:t>MainApp</a:t>
            </a:r>
            <a:r>
              <a:rPr dirty="0" lang="en-IN"/>
              <a:t> extends Application {</a:t>
            </a:r>
          </a:p>
          <a:p>
            <a:endParaRPr dirty="0" lang="en-IN"/>
          </a:p>
          <a:p>
            <a:r>
              <a:rPr dirty="0" lang="en-IN"/>
              <a:t>    @Override</a:t>
            </a:r>
          </a:p>
          <a:p>
            <a:r>
              <a:rPr dirty="0" lang="en-IN"/>
              <a:t>    public void start(Stage </a:t>
            </a:r>
            <a:r>
              <a:rPr dirty="0" lang="en-IN" err="1"/>
              <a:t>primaryStage</a:t>
            </a:r>
            <a:r>
              <a:rPr dirty="0" lang="en-IN"/>
              <a:t>) {</a:t>
            </a:r>
          </a:p>
          <a:p>
            <a:r>
              <a:rPr dirty="0" lang="en-IN"/>
              <a:t>        </a:t>
            </a:r>
            <a:r>
              <a:rPr dirty="0" lang="en-IN" err="1"/>
              <a:t>primaryStage.setTitle</a:t>
            </a:r>
            <a:r>
              <a:rPr dirty="0" lang="en-IN"/>
              <a:t>("Resume Builder");</a:t>
            </a:r>
          </a:p>
          <a:p>
            <a:endParaRPr dirty="0" lang="en-IN"/>
          </a:p>
          <a:p>
            <a:r>
              <a:rPr dirty="0" lang="en-IN"/>
              <a:t>        // Create UI elements</a:t>
            </a:r>
          </a:p>
          <a:p>
            <a:r>
              <a:rPr dirty="0" lang="en-IN"/>
              <a:t>        Label </a:t>
            </a:r>
            <a:r>
              <a:rPr dirty="0" lang="en-IN" err="1"/>
              <a:t>nameLabel</a:t>
            </a:r>
            <a:r>
              <a:rPr dirty="0" lang="en-IN"/>
              <a:t> = new Label("Name:");</a:t>
            </a:r>
          </a:p>
          <a:p>
            <a:r>
              <a:rPr dirty="0" lang="en-IN"/>
              <a:t>        </a:t>
            </a:r>
            <a:r>
              <a:rPr dirty="0" lang="en-IN" err="1"/>
              <a:t>TextField</a:t>
            </a:r>
            <a:r>
              <a:rPr dirty="0" lang="en-IN"/>
              <a:t> </a:t>
            </a:r>
            <a:r>
              <a:rPr dirty="0" lang="en-IN" err="1"/>
              <a:t>nameField</a:t>
            </a:r>
            <a:r>
              <a:rPr dirty="0" lang="en-IN"/>
              <a:t> = new </a:t>
            </a:r>
            <a:r>
              <a:rPr dirty="0" lang="en-IN" err="1"/>
              <a:t>TextField</a:t>
            </a:r>
            <a:r>
              <a:rPr dirty="0" lang="en-IN"/>
              <a:t>();</a:t>
            </a:r>
          </a:p>
          <a:p>
            <a:endParaRPr dirty="0" lang="en-IN"/>
          </a:p>
          <a:p>
            <a:r>
              <a:rPr dirty="0" lang="en-IN"/>
              <a:t>        Label </a:t>
            </a:r>
            <a:r>
              <a:rPr dirty="0" lang="en-IN" err="1"/>
              <a:t>emailLabel</a:t>
            </a:r>
            <a:r>
              <a:rPr dirty="0" lang="en-IN"/>
              <a:t> = new Label("Email:");</a:t>
            </a:r>
          </a:p>
          <a:p>
            <a:r>
              <a:rPr dirty="0" lang="en-IN"/>
              <a:t>        </a:t>
            </a:r>
            <a:r>
              <a:rPr dirty="0" lang="en-IN" err="1"/>
              <a:t>TextField</a:t>
            </a:r>
            <a:r>
              <a:rPr dirty="0" lang="en-IN"/>
              <a:t> </a:t>
            </a:r>
            <a:r>
              <a:rPr dirty="0" lang="en-IN" err="1"/>
              <a:t>emailField</a:t>
            </a:r>
            <a:r>
              <a:rPr dirty="0" lang="en-IN"/>
              <a:t> = new </a:t>
            </a:r>
            <a:r>
              <a:rPr dirty="0" lang="en-IN" err="1"/>
              <a:t>TextField</a:t>
            </a:r>
            <a:r>
              <a:rPr dirty="0" lang="en-IN"/>
              <a:t>();</a:t>
            </a:r>
          </a:p>
          <a:p>
            <a:endParaRPr dirty="0" lang="en-IN"/>
          </a:p>
          <a:p>
            <a:r>
              <a:rPr dirty="0" lang="en-IN"/>
              <a:t>        Label </a:t>
            </a:r>
            <a:r>
              <a:rPr dirty="0" lang="en-IN" err="1"/>
              <a:t>phoneLabel</a:t>
            </a:r>
            <a:r>
              <a:rPr dirty="0" lang="en-IN"/>
              <a:t> = new Label("Phone:");</a:t>
            </a:r>
          </a:p>
          <a:p>
            <a:r>
              <a:rPr dirty="0" lang="en-IN"/>
              <a:t>        </a:t>
            </a:r>
          </a:p>
          <a:p>
            <a:r>
              <a:rPr dirty="0" lang="en-IN"/>
              <a:t>  </a:t>
            </a:r>
          </a:p>
          <a:p>
            <a:r>
              <a:rPr dirty="0" lang="en-IN"/>
              <a:t>           </a:t>
            </a:r>
          </a:p>
          <a:p>
            <a:r>
              <a:rPr dirty="0" lang="en-IN"/>
              <a:t>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3443"/>
          </a:xfrm>
        </p:spPr>
        <p:txBody>
          <a:bodyPr>
            <a:normAutofit/>
          </a:bodyPr>
          <a:p>
            <a:r>
              <a:rPr b="1" dirty="0" lang="en-IN"/>
              <a:t>Implement features such as template </a:t>
            </a:r>
            <a:r>
              <a:rPr b="1" dirty="0" lang="en-IN" err="1"/>
              <a:t>selection,customization</a:t>
            </a:r>
            <a:r>
              <a:rPr b="1" dirty="0" lang="en-IN"/>
              <a:t> options, and export functionality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2"/>
          <p:cNvSpPr txBox="1"/>
          <p:nvPr/>
        </p:nvSpPr>
        <p:spPr>
          <a:xfrm>
            <a:off x="2684207" y="341012"/>
            <a:ext cx="6096000" cy="4091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To implement features like template selection, customization options, and export functionality, you'll need to follow a structured approach depending on the platform or application you're working with. Here’s a general overview for a typical software application:### </a:t>
            </a:r>
          </a:p>
          <a:p>
            <a:r>
              <a:rPr dirty="0" lang="en-IN"/>
              <a:t>1. *Template Selection***a. ** User Interface (UI) Design:   - *Template Gallery*: Create a gallery or grid view displaying available templates.   - *Preview Option*: Allow users to preview templates before selecting.   - *Search and Filter*: Implement search and filter options to help users find templates quickly.**b. ** Backend Implementation:   - *Template Storage*: Store templates in a database or file system.   - *Template Metadata*: Include metadata (e.g., category, tags) to facilitate searching and filtering.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Durga B</dc:creator>
  <cp:lastModifiedBy>Durga B</cp:lastModifiedBy>
  <dcterms:created xsi:type="dcterms:W3CDTF">2024-07-27T17:11:33Z</dcterms:created>
  <dcterms:modified xsi:type="dcterms:W3CDTF">2024-08-01T14:36:15Z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a3cfb4d733a0469593c6b393cb2c33b5</vt:lpwstr>
  </property>
</Properties>
</file>