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D684C5-D48A-4C9E-8571-BCF9ED0B1222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B0E207-4787-4999-8660-C2EFE27056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D684C5-D48A-4C9E-8571-BCF9ED0B1222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B0E207-4787-4999-8660-C2EFE27056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D684C5-D48A-4C9E-8571-BCF9ED0B1222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B0E207-4787-4999-8660-C2EFE27056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D684C5-D48A-4C9E-8571-BCF9ED0B1222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B0E207-4787-4999-8660-C2EFE27056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D684C5-D48A-4C9E-8571-BCF9ED0B1222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B0E207-4787-4999-8660-C2EFE27056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D684C5-D48A-4C9E-8571-BCF9ED0B1222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B0E207-4787-4999-8660-C2EFE27056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D684C5-D48A-4C9E-8571-BCF9ED0B1222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B0E207-4787-4999-8660-C2EFE27056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D684C5-D48A-4C9E-8571-BCF9ED0B1222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104859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B0E207-4787-4999-8660-C2EFE27056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D684C5-D48A-4C9E-8571-BCF9ED0B1222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104858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B0E207-4787-4999-8660-C2EFE27056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6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D684C5-D48A-4C9E-8571-BCF9ED0B1222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B0E207-4787-4999-8660-C2EFE27056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6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D684C5-D48A-4C9E-8571-BCF9ED0B1222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10486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B0E207-4787-4999-8660-C2EFE27056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684C5-D48A-4C9E-8571-BCF9ED0B1222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0E207-4787-4999-8660-C2EFE2705658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b="1" dirty="0" lang="en-IN"/>
              <a:t>Live chat application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b="1" dirty="0" lang="en-IN"/>
              <a:t>Create a real time chat application using java.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extBox 2"/>
          <p:cNvSpPr txBox="1"/>
          <p:nvPr/>
        </p:nvSpPr>
        <p:spPr>
          <a:xfrm>
            <a:off x="3048000" y="72234"/>
            <a:ext cx="6096000" cy="7559040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/>
              <a:t>import java.io.*;</a:t>
            </a:r>
          </a:p>
          <a:p>
            <a:r>
              <a:rPr dirty="0" lang="en-IN"/>
              <a:t>import java.net.*;</a:t>
            </a:r>
          </a:p>
          <a:p>
            <a:r>
              <a:rPr dirty="0" lang="en-IN"/>
              <a:t>import </a:t>
            </a:r>
            <a:r>
              <a:rPr dirty="0" lang="en-IN" err="1"/>
              <a:t>java.util</a:t>
            </a:r>
            <a:r>
              <a:rPr dirty="0" lang="en-IN"/>
              <a:t>.*;</a:t>
            </a:r>
          </a:p>
          <a:p>
            <a:endParaRPr dirty="0" lang="en-IN"/>
          </a:p>
          <a:p>
            <a:r>
              <a:rPr dirty="0" lang="en-IN"/>
              <a:t>public class Server {</a:t>
            </a:r>
          </a:p>
          <a:p>
            <a:r>
              <a:rPr dirty="0" lang="en-IN"/>
              <a:t>    private static final int PORT = 12345;</a:t>
            </a:r>
          </a:p>
          <a:p>
            <a:r>
              <a:rPr dirty="0" lang="en-IN"/>
              <a:t>    private static Set&lt;</a:t>
            </a:r>
            <a:r>
              <a:rPr dirty="0" lang="en-IN" err="1"/>
              <a:t>PrintWriter</a:t>
            </a:r>
            <a:r>
              <a:rPr dirty="0" lang="en-IN"/>
              <a:t>&gt; </a:t>
            </a:r>
            <a:r>
              <a:rPr dirty="0" lang="en-IN" err="1"/>
              <a:t>clientWriters</a:t>
            </a:r>
            <a:r>
              <a:rPr dirty="0" lang="en-IN"/>
              <a:t> = new HashSet&lt;&gt;();</a:t>
            </a:r>
          </a:p>
          <a:p>
            <a:endParaRPr dirty="0" lang="en-IN"/>
          </a:p>
          <a:p>
            <a:r>
              <a:rPr dirty="0" lang="en-IN"/>
              <a:t>    public static void main(String[] </a:t>
            </a:r>
            <a:r>
              <a:rPr dirty="0" lang="en-IN" err="1"/>
              <a:t>args</a:t>
            </a:r>
            <a:r>
              <a:rPr dirty="0" lang="en-IN"/>
              <a:t>) {</a:t>
            </a:r>
          </a:p>
          <a:p>
            <a:r>
              <a:rPr dirty="0" lang="en-IN"/>
              <a:t>        </a:t>
            </a:r>
            <a:r>
              <a:rPr dirty="0" lang="en-IN" err="1"/>
              <a:t>System.out.println</a:t>
            </a:r>
            <a:r>
              <a:rPr dirty="0" lang="en-IN"/>
              <a:t>("Chat server started...");</a:t>
            </a:r>
          </a:p>
          <a:p>
            <a:r>
              <a:rPr dirty="0" lang="en-IN"/>
              <a:t>        try (</a:t>
            </a:r>
            <a:r>
              <a:rPr dirty="0" lang="en-IN" err="1"/>
              <a:t>ServerSocket</a:t>
            </a:r>
            <a:r>
              <a:rPr dirty="0" lang="en-IN"/>
              <a:t> </a:t>
            </a:r>
            <a:r>
              <a:rPr dirty="0" lang="en-IN" err="1"/>
              <a:t>serverSocket</a:t>
            </a:r>
            <a:r>
              <a:rPr dirty="0" lang="en-IN"/>
              <a:t> = new </a:t>
            </a:r>
            <a:r>
              <a:rPr dirty="0" lang="en-IN" err="1"/>
              <a:t>ServerSocket</a:t>
            </a:r>
            <a:r>
              <a:rPr dirty="0" lang="en-IN"/>
              <a:t>(PORT)) {</a:t>
            </a:r>
          </a:p>
          <a:p>
            <a:r>
              <a:rPr dirty="0" lang="en-IN"/>
              <a:t>            while (true) {</a:t>
            </a:r>
          </a:p>
          <a:p>
            <a:r>
              <a:rPr dirty="0" lang="en-IN"/>
              <a:t>                new </a:t>
            </a:r>
            <a:r>
              <a:rPr dirty="0" lang="en-IN" err="1"/>
              <a:t>ClientHandler</a:t>
            </a:r>
            <a:r>
              <a:rPr dirty="0" lang="en-IN"/>
              <a:t>(</a:t>
            </a:r>
            <a:r>
              <a:rPr dirty="0" lang="en-IN" err="1"/>
              <a:t>serverSocket.accept</a:t>
            </a:r>
            <a:r>
              <a:rPr dirty="0" lang="en-IN"/>
              <a:t>()).start();</a:t>
            </a:r>
          </a:p>
          <a:p>
            <a:r>
              <a:rPr dirty="0" lang="en-IN"/>
              <a:t>            }</a:t>
            </a:r>
          </a:p>
          <a:p>
            <a:r>
              <a:rPr dirty="0" lang="en-IN"/>
              <a:t>        } catch (</a:t>
            </a:r>
            <a:r>
              <a:rPr dirty="0" lang="en-IN" err="1"/>
              <a:t>IOException</a:t>
            </a:r>
            <a:r>
              <a:rPr dirty="0" lang="en-IN"/>
              <a:t> e) {</a:t>
            </a:r>
          </a:p>
          <a:p>
            <a:r>
              <a:rPr dirty="0" lang="en-IN"/>
              <a:t>            </a:t>
            </a:r>
            <a:r>
              <a:rPr dirty="0" lang="en-IN" err="1"/>
              <a:t>e.printStackTrace</a:t>
            </a:r>
            <a:r>
              <a:rPr dirty="0" lang="en-IN"/>
              <a:t>();</a:t>
            </a:r>
          </a:p>
          <a:p>
            <a:r>
              <a:rPr dirty="0" lang="en-IN"/>
              <a:t>        }</a:t>
            </a:r>
          </a:p>
          <a:p>
            <a:r>
              <a:rPr dirty="0" lang="en-IN"/>
              <a:t>    }</a:t>
            </a:r>
          </a:p>
          <a:p>
            <a:endParaRPr dirty="0" lang="en-IN"/>
          </a:p>
          <a:p>
            <a:r>
              <a:rPr dirty="0" lang="en-IN"/>
              <a:t>    private static class Client Handler extends Thread {</a:t>
            </a:r>
          </a:p>
          <a:p>
            <a:r>
              <a:rPr dirty="0" lang="en-IN"/>
              <a:t>        private Socket </a:t>
            </a:r>
            <a:r>
              <a:rPr dirty="0" lang="en-IN" err="1"/>
              <a:t>socket</a:t>
            </a:r>
            <a:r>
              <a:rPr dirty="0" lang="en-IN"/>
              <a:t>;</a:t>
            </a:r>
          </a:p>
          <a:p>
            <a:r>
              <a:rPr dirty="0" lang="en-IN"/>
              <a:t>        private </a:t>
            </a:r>
            <a:r>
              <a:rPr dirty="0" lang="en-IN" err="1"/>
              <a:t>PrintWriter</a:t>
            </a:r>
            <a:r>
              <a:rPr dirty="0" lang="en-IN"/>
              <a:t> out;</a:t>
            </a:r>
          </a:p>
          <a:p>
            <a:r>
              <a:rPr dirty="0" lang="en-IN"/>
              <a:t>       </a:t>
            </a:r>
          </a:p>
          <a:p>
            <a:endParaRPr dirty="0" lang="en-IN"/>
          </a:p>
          <a:p>
            <a:r>
              <a:rPr dirty="0" lang="en-IN"/>
              <a:t>       </a:t>
            </a:r>
          </a:p>
          <a:p>
            <a:r>
              <a:rPr dirty="0" lang="en-IN"/>
              <a:t>    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Box 2"/>
          <p:cNvSpPr txBox="1"/>
          <p:nvPr/>
        </p:nvSpPr>
        <p:spPr>
          <a:xfrm>
            <a:off x="2497393" y="289679"/>
            <a:ext cx="6096000" cy="4358640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/>
              <a:t>public void run() { try { in = new </a:t>
            </a:r>
            <a:r>
              <a:rPr dirty="0" lang="en-IN" err="1"/>
              <a:t>BufferedReader</a:t>
            </a:r>
            <a:r>
              <a:rPr dirty="0" lang="en-IN"/>
              <a:t>(new </a:t>
            </a:r>
            <a:r>
              <a:rPr dirty="0" lang="en-IN" err="1"/>
              <a:t>InputStreamReader</a:t>
            </a:r>
            <a:r>
              <a:rPr dirty="0" lang="en-IN"/>
              <a:t>(</a:t>
            </a:r>
            <a:r>
              <a:rPr dirty="0" lang="en-IN" err="1"/>
              <a:t>socket.getInputStream</a:t>
            </a:r>
            <a:r>
              <a:rPr dirty="0" lang="en-IN"/>
              <a:t>())); out = new </a:t>
            </a:r>
            <a:r>
              <a:rPr dirty="0" lang="en-IN" err="1"/>
              <a:t>PrintWriter</a:t>
            </a:r>
            <a:r>
              <a:rPr dirty="0" lang="en-IN"/>
              <a:t>(</a:t>
            </a:r>
            <a:r>
              <a:rPr dirty="0" lang="en-IN" err="1"/>
              <a:t>socket.getOutputStream</a:t>
            </a:r>
            <a:r>
              <a:rPr dirty="0" lang="en-IN"/>
              <a:t>(), true); synchronized (</a:t>
            </a:r>
            <a:r>
              <a:rPr dirty="0" lang="en-IN" err="1"/>
              <a:t>clientWriters</a:t>
            </a:r>
            <a:r>
              <a:rPr dirty="0" lang="en-IN"/>
              <a:t>) { </a:t>
            </a:r>
            <a:r>
              <a:rPr dirty="0" lang="en-IN" err="1"/>
              <a:t>clientWriters.add</a:t>
            </a:r>
            <a:r>
              <a:rPr dirty="0" lang="en-IN"/>
              <a:t>(out); } String message; while ((message = </a:t>
            </a:r>
            <a:r>
              <a:rPr dirty="0" lang="en-IN" err="1"/>
              <a:t>in.readLine</a:t>
            </a:r>
            <a:r>
              <a:rPr dirty="0" lang="en-IN"/>
              <a:t>()) != null) { </a:t>
            </a:r>
            <a:r>
              <a:rPr dirty="0" lang="en-IN" err="1"/>
              <a:t>System.out.println</a:t>
            </a:r>
            <a:r>
              <a:rPr dirty="0" lang="en-IN"/>
              <a:t>("Received: " + message); synchronized (</a:t>
            </a:r>
            <a:r>
              <a:rPr dirty="0" lang="en-IN" err="1"/>
              <a:t>clientWriters</a:t>
            </a:r>
            <a:r>
              <a:rPr dirty="0" lang="en-IN"/>
              <a:t>) { for (</a:t>
            </a:r>
            <a:r>
              <a:rPr dirty="0" lang="en-IN" err="1"/>
              <a:t>PrintWriter</a:t>
            </a:r>
            <a:r>
              <a:rPr dirty="0" lang="en-IN"/>
              <a:t> writer : </a:t>
            </a:r>
            <a:r>
              <a:rPr dirty="0" lang="en-IN" err="1"/>
              <a:t>clientWriters</a:t>
            </a:r>
            <a:r>
              <a:rPr dirty="0" lang="en-IN"/>
              <a:t>) { </a:t>
            </a:r>
            <a:r>
              <a:rPr dirty="0" lang="en-IN" err="1"/>
              <a:t>writer.println</a:t>
            </a:r>
            <a:r>
              <a:rPr dirty="0" lang="en-IN"/>
              <a:t>(message);</a:t>
            </a:r>
          </a:p>
          <a:p>
            <a:r>
              <a:rPr dirty="0" lang="en-IN"/>
              <a:t> } </a:t>
            </a:r>
          </a:p>
          <a:p>
            <a:r>
              <a:rPr dirty="0" lang="en-IN"/>
              <a:t>catch (</a:t>
            </a:r>
            <a:r>
              <a:rPr dirty="0" lang="en-IN" err="1"/>
              <a:t>IOException</a:t>
            </a:r>
            <a:r>
              <a:rPr dirty="0" lang="en-IN"/>
              <a:t> e) { </a:t>
            </a:r>
            <a:r>
              <a:rPr dirty="0" lang="en-IN" err="1"/>
              <a:t>e.printStackTrace</a:t>
            </a:r>
            <a:r>
              <a:rPr dirty="0" lang="en-IN"/>
              <a:t>(); } finally { try { </a:t>
            </a:r>
            <a:r>
              <a:rPr dirty="0" lang="en-IN" err="1"/>
              <a:t>socket.close</a:t>
            </a:r>
            <a:r>
              <a:rPr dirty="0" lang="en-IN"/>
              <a:t>(); } catch (</a:t>
            </a:r>
            <a:r>
              <a:rPr dirty="0" lang="en-IN" err="1"/>
              <a:t>IOException</a:t>
            </a:r>
            <a:r>
              <a:rPr dirty="0" lang="en-IN"/>
              <a:t> e) { </a:t>
            </a:r>
            <a:r>
              <a:rPr dirty="0" lang="en-IN" err="1"/>
              <a:t>e.printStackTrace</a:t>
            </a:r>
            <a:r>
              <a:rPr dirty="0" lang="en-IN"/>
              <a:t>(); } synchronized (</a:t>
            </a:r>
            <a:r>
              <a:rPr dirty="0" lang="en-IN" err="1"/>
              <a:t>clientWriters</a:t>
            </a:r>
            <a:r>
              <a:rPr dirty="0" lang="en-IN"/>
              <a:t>) { </a:t>
            </a:r>
            <a:r>
              <a:rPr dirty="0" lang="en-IN" err="1"/>
              <a:t>clientWriters.remove</a:t>
            </a:r>
            <a:r>
              <a:rPr dirty="0" lang="en-IN"/>
              <a:t>(out); </a:t>
            </a:r>
          </a:p>
          <a:p>
            <a:r>
              <a:rPr dirty="0" lang="en-IN"/>
              <a:t>} </a:t>
            </a:r>
          </a:p>
          <a:p>
            <a:r>
              <a:rPr dirty="0" lang="en-IN"/>
              <a:t>}</a:t>
            </a:r>
          </a:p>
          <a:p>
            <a:r>
              <a:rPr dirty="0" lang="en-IN"/>
              <a:t> } </a:t>
            </a:r>
          </a:p>
          <a:p>
            <a:r>
              <a:rPr dirty="0" lang="en-IN"/>
              <a:t>}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739877" y="2026777"/>
            <a:ext cx="10515600" cy="1325563"/>
          </a:xfrm>
        </p:spPr>
        <p:txBody>
          <a:bodyPr/>
          <a:p>
            <a:r>
              <a:rPr b="1" dirty="0" lang="en-IN"/>
              <a:t>Focus on building a responsive and efficient chat interface.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extBox 2"/>
          <p:cNvSpPr txBox="1"/>
          <p:nvPr/>
        </p:nvSpPr>
        <p:spPr>
          <a:xfrm>
            <a:off x="3048000" y="197346"/>
            <a:ext cx="6096000" cy="6463308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. Designing the Chat Interface</a:t>
            </a:r>
          </a:p>
          <a:p>
            <a:r>
              <a:rPr b="1" dirty="0" lang="en-US"/>
              <a:t>1.1. Wireframing and Mockups</a:t>
            </a:r>
          </a:p>
          <a:p>
            <a:pPr>
              <a:buFont typeface="+mj-lt"/>
              <a:buAutoNum type="arabicPeriod"/>
            </a:pPr>
            <a:r>
              <a:rPr b="1" dirty="0" lang="en-US"/>
              <a:t>Wireframe</a:t>
            </a:r>
            <a:r>
              <a:rPr dirty="0" lang="en-US"/>
              <a:t>: Start with a basic wireframe of your chat interface. Key elements include: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Chat Area</a:t>
            </a:r>
            <a:r>
              <a:rPr dirty="0" lang="en-US"/>
              <a:t>: Display area for messages.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Message Input Box</a:t>
            </a:r>
            <a:r>
              <a:rPr dirty="0" lang="en-US"/>
              <a:t>: Text field where users type their messages.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Send Button</a:t>
            </a:r>
            <a:r>
              <a:rPr dirty="0" lang="en-US"/>
              <a:t>: Button to send the typed message.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User List</a:t>
            </a:r>
            <a:r>
              <a:rPr dirty="0" lang="en-US"/>
              <a:t> (Optional): List of online users.</a:t>
            </a:r>
          </a:p>
          <a:p>
            <a:pPr>
              <a:buFont typeface="+mj-lt"/>
              <a:buAutoNum type="arabicPeriod"/>
            </a:pPr>
            <a:r>
              <a:rPr b="1" dirty="0" lang="en-US"/>
              <a:t>Mockups</a:t>
            </a:r>
            <a:r>
              <a:rPr dirty="0" lang="en-US"/>
              <a:t>: Create detailed mockups using tools like Figma, Sketch, or Adobe XD to visualize the final design and layout.</a:t>
            </a:r>
          </a:p>
          <a:p>
            <a:r>
              <a:rPr b="1" dirty="0" lang="en-US"/>
              <a:t>1.2. Design Considerations</a:t>
            </a:r>
          </a:p>
          <a:p>
            <a:pPr>
              <a:buFont typeface="+mj-lt"/>
              <a:buAutoNum type="arabicPeriod"/>
            </a:pPr>
            <a:r>
              <a:rPr b="1" dirty="0" lang="en-US"/>
              <a:t>Responsiveness</a:t>
            </a:r>
            <a:r>
              <a:rPr dirty="0" lang="en-US"/>
              <a:t>: Ensure the chat interface adapts to various screen sizes.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Fluid Layout</a:t>
            </a:r>
            <a:r>
              <a:rPr dirty="0" lang="en-US"/>
              <a:t>: Use percentage-based widths and heights.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Media Queries</a:t>
            </a:r>
            <a:r>
              <a:rPr dirty="0" lang="en-US"/>
              <a:t>: Use CSS media queries to adjust styles for different devices.</a:t>
            </a:r>
          </a:p>
          <a:p>
            <a:pPr>
              <a:buFont typeface="+mj-lt"/>
              <a:buAutoNum type="arabicPeriod"/>
            </a:pPr>
            <a:r>
              <a:rPr b="1" dirty="0" lang="en-US"/>
              <a:t>Accessibility</a:t>
            </a:r>
            <a:r>
              <a:rPr dirty="0" lang="en-US"/>
              <a:t>: Design for accessibility to make sure the chat is usable by everyone.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Keyboard Navigation</a:t>
            </a:r>
            <a:r>
              <a:rPr dirty="0" lang="en-US"/>
              <a:t>: Ensure that all functions can be accessed via keyboard.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Color Contrast</a:t>
            </a:r>
            <a:r>
              <a:rPr dirty="0" lang="en-US"/>
              <a:t>: Use high-contrast colors for readability.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1"/>
          <p:cNvSpPr>
            <a:spLocks noChangeArrowheads="1"/>
          </p:cNvSpPr>
          <p:nvPr/>
        </p:nvSpPr>
        <p:spPr bwMode="auto">
          <a:xfrm>
            <a:off x="349045" y="258275"/>
            <a:ext cx="11493910" cy="270843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2.2. Advanced Features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1" cap="none" dirty="0" sz="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Asynchronous Updates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a background thread to handle incoming messages to avoid freezing the UI.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Swing Worker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Swing,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Styling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Customize the look of the chat interface.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Icons and Fonts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custom icons for send buttons or user avatars.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Theming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Apply different color schemes and styles.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Interaction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Enhance user interaction.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Emoji Support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 users to insert emojis.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Attachments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file upload functionality.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00" name="Rectangle 2"/>
          <p:cNvSpPr>
            <a:spLocks noChangeArrowheads="1"/>
          </p:cNvSpPr>
          <p:nvPr/>
        </p:nvSpPr>
        <p:spPr bwMode="auto">
          <a:xfrm>
            <a:off x="0" y="2669485"/>
            <a:ext cx="10610662" cy="1061829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9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Making the Interface;</a:t>
            </a: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 Managers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layout managers like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Resizing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Make sure components resize appropriately with the window. For example, use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916858" y="866570"/>
            <a:ext cx="10515600" cy="1886462"/>
          </a:xfrm>
        </p:spPr>
        <p:txBody>
          <a:bodyPr>
            <a:normAutofit/>
          </a:bodyPr>
          <a:p>
            <a:r>
              <a:rPr b="1" dirty="0" lang="en-IN"/>
              <a:t>Incorporate features like user authentication, message encryption, and multimedia support.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Box 2"/>
          <p:cNvSpPr txBox="1"/>
          <p:nvPr/>
        </p:nvSpPr>
        <p:spPr>
          <a:xfrm>
            <a:off x="226142" y="-167148"/>
            <a:ext cx="9291484" cy="3416320"/>
          </a:xfrm>
          <a:prstGeom prst="rect"/>
          <a:noFill/>
        </p:spPr>
        <p:txBody>
          <a:bodyPr wrap="square">
            <a:spAutoFit/>
          </a:bodyPr>
          <a:p>
            <a:endParaRPr dirty="0" lang="en-US"/>
          </a:p>
          <a:p>
            <a:r>
              <a:rPr dirty="0" lang="en-US"/>
              <a:t>Incorporating features like user authentication, message encryption, and multimedia support into your Java chat application adds significant functionality and security. Here’s a comprehensive guide on how to implement these features:</a:t>
            </a:r>
          </a:p>
          <a:p>
            <a:r>
              <a:rPr b="1" dirty="0" lang="en-US"/>
              <a:t>1. User Authentication</a:t>
            </a:r>
          </a:p>
          <a:p>
            <a:r>
              <a:rPr dirty="0" lang="en-US"/>
              <a:t>User authentication ensures that only authorized users can access the chat application. Here’s a basic approach using Java:</a:t>
            </a:r>
          </a:p>
          <a:p>
            <a:r>
              <a:rPr b="1" dirty="0" lang="en-US"/>
              <a:t>1.1. Implementing Authentication with Java</a:t>
            </a:r>
          </a:p>
          <a:p>
            <a:pPr>
              <a:buFont typeface="+mj-lt"/>
              <a:buAutoNum type="arabicPeriod"/>
            </a:pPr>
            <a:r>
              <a:rPr b="1" dirty="0" lang="en-US"/>
              <a:t>Server-Side Authentication</a:t>
            </a:r>
            <a:endParaRPr dirty="0" lang="en-US"/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Database Setup</a:t>
            </a:r>
            <a:r>
              <a:rPr dirty="0" lang="en-US"/>
              <a:t>: Use a database to store user credentials (e.g., username and hashed passwords). For simplicity, we’ll use an in-memory map here, but in a real application, you’d use a database like MySQL or MongoDB.</a:t>
            </a:r>
          </a:p>
        </p:txBody>
      </p:sp>
      <p:sp>
        <p:nvSpPr>
          <p:cNvPr id="1048603" name="TextBox 4"/>
          <p:cNvSpPr txBox="1"/>
          <p:nvPr/>
        </p:nvSpPr>
        <p:spPr>
          <a:xfrm>
            <a:off x="403124" y="3249172"/>
            <a:ext cx="9783096" cy="1477328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. Message Encryption</a:t>
            </a:r>
          </a:p>
          <a:p>
            <a:r>
              <a:rPr dirty="0" lang="en-US"/>
              <a:t>Encrypting messages ensures that only the intended recipient can read them. For simplicity, we'll use AES (Advanced Encryption Standard) for encryption.</a:t>
            </a:r>
          </a:p>
          <a:p>
            <a:r>
              <a:rPr b="1" dirty="0" lang="en-US"/>
              <a:t>2.1. Implementing AES Encryption</a:t>
            </a:r>
          </a:p>
          <a:p>
            <a:endParaRPr dirty="0" lang="en-US"/>
          </a:p>
        </p:txBody>
      </p:sp>
      <p:sp>
        <p:nvSpPr>
          <p:cNvPr id="1048604" name="TextBox 6"/>
          <p:cNvSpPr txBox="1"/>
          <p:nvPr/>
        </p:nvSpPr>
        <p:spPr>
          <a:xfrm>
            <a:off x="403124" y="4547024"/>
            <a:ext cx="6096000" cy="92333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. Multimedia Support</a:t>
            </a:r>
          </a:p>
          <a:p>
            <a:r>
              <a:rPr dirty="0" lang="en-US"/>
              <a:t>To support multimedia (like images, audio files), you need to handle file uploads and downloads.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Durga B</dc:creator>
  <cp:lastModifiedBy>Durga B</cp:lastModifiedBy>
  <dcterms:created xsi:type="dcterms:W3CDTF">2024-07-27T21:40:10Z</dcterms:created>
  <dcterms:modified xsi:type="dcterms:W3CDTF">2024-08-01T14:41:15Z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a0540335f4e44537b0b8d28a5a85e98f</vt:lpwstr>
  </property>
</Properties>
</file>