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 id="2147483666"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5143500" type="screen16x9"/>
  <p:notesSz cx="6858000" cy="9144000"/>
  <p:embeddedFontLst>
    <p:embeddedFont>
      <p:font typeface="Assistant" pitchFamily="2" charset="-79"/>
      <p:regular r:id="rId28"/>
      <p:bold r:id="rId29"/>
    </p:embeddedFont>
    <p:embeddedFont>
      <p:font typeface="Calibri" panose="020F0502020204030204" pitchFamily="34" charset="0"/>
      <p:regular r:id="rId30"/>
      <p:bold r:id="rId31"/>
      <p:italic r:id="rId32"/>
      <p:boldItalic r:id="rId33"/>
    </p:embeddedFont>
    <p:embeddedFont>
      <p:font typeface="Gulimche" panose="020B0609000101010101" pitchFamily="49" charset="-127"/>
      <p:regular r:id="rId34"/>
    </p:embeddedFont>
    <p:embeddedFont>
      <p:font typeface="Malgun Gothic" panose="020B0503020000020004" pitchFamily="34" charset="-127"/>
      <p:regular r:id="rId35"/>
      <p:bold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b50bdd8a48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g1b50bdd8a48_2_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1b50bdd8a48_2_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b50bdd8a48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b50bdd8a4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b50bdd8a4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b50bdd8a4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b50bdd8a48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b50bdd8a4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b50bdd8a48_2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g1b50bdd8a48_2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b50bdd8a48_2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1b50bdd8a48_2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b50ca24890_3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b50ca24890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b50bdd8a48_2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1b50bdd8a48_2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b50bdd8a48_2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g1b50bdd8a48_2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b50ca24890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b50ca2489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b50bdd8a48_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b50bdd8a48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b50bdd8a48_2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1b50bdd8a48_2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b50ca24890_2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b50ca24890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b50bdd8a48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b50bdd8a4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b50bdd8a48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b50bdd8a4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b50ca24890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b50ca24890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b50bdd8a48_2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g1b50bdd8a48_2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b50bdd8a48_2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1b50bdd8a48_2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b50bdd8a48_2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g1b50bdd8a48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b50bdd8a48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1b50bdd8a48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b50bdd8a48_2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1b50bdd8a48_2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b50bdd8a4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b50bdd8a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b50bdd8a4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b50bdd8a4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b50bdd8a4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b50bdd8a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제목 슬라이드">
  <p:cSld name="제목 슬라이드">
    <p:spTree>
      <p:nvGrpSpPr>
        <p:cNvPr id="1" name="Shape 56"/>
        <p:cNvGrpSpPr/>
        <p:nvPr/>
      </p:nvGrpSpPr>
      <p:grpSpPr>
        <a:xfrm>
          <a:off x="0" y="0"/>
          <a:ext cx="0" cy="0"/>
          <a:chOff x="0" y="0"/>
          <a:chExt cx="0" cy="0"/>
        </a:xfrm>
      </p:grpSpPr>
      <p:pic>
        <p:nvPicPr>
          <p:cNvPr id="57" name="Google Shape;57;p1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8" name="Google Shape;58;p14"/>
          <p:cNvSpPr txBox="1">
            <a:spLocks noGrp="1"/>
          </p:cNvSpPr>
          <p:nvPr>
            <p:ph type="dt" idx="10"/>
          </p:nvPr>
        </p:nvSpPr>
        <p:spPr>
          <a:xfrm>
            <a:off x="457200" y="4822048"/>
            <a:ext cx="2133600" cy="219059"/>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9" name="Google Shape;59;p14"/>
          <p:cNvSpPr txBox="1">
            <a:spLocks noGrp="1"/>
          </p:cNvSpPr>
          <p:nvPr>
            <p:ph type="ftr" idx="11"/>
          </p:nvPr>
        </p:nvSpPr>
        <p:spPr>
          <a:xfrm>
            <a:off x="3124200" y="4822048"/>
            <a:ext cx="2895600" cy="219059"/>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sldNum" idx="12"/>
          </p:nvPr>
        </p:nvSpPr>
        <p:spPr>
          <a:xfrm>
            <a:off x="6553200" y="4822048"/>
            <a:ext cx="2133600" cy="219059"/>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txBox="1">
            <a:spLocks noGrp="1"/>
          </p:cNvSpPr>
          <p:nvPr>
            <p:ph type="ctrTitle"/>
          </p:nvPr>
        </p:nvSpPr>
        <p:spPr>
          <a:xfrm rot="499516">
            <a:off x="4721422" y="2149136"/>
            <a:ext cx="4299152" cy="1513306"/>
          </a:xfrm>
          <a:prstGeom prst="rect">
            <a:avLst/>
          </a:prstGeom>
          <a:noFill/>
          <a:ln>
            <a:noFill/>
          </a:ln>
        </p:spPr>
        <p:txBody>
          <a:bodyPr spcFirstLastPara="1" wrap="square" lIns="68575" tIns="34275" rIns="68575" bIns="34275" anchor="t" anchorCtr="0">
            <a:noAutofit/>
          </a:bodyPr>
          <a:lstStyle>
            <a:lvl1pPr lvl="0" algn="l">
              <a:lnSpc>
                <a:spcPct val="100000"/>
              </a:lnSpc>
              <a:spcBef>
                <a:spcPts val="0"/>
              </a:spcBef>
              <a:spcAft>
                <a:spcPts val="0"/>
              </a:spcAft>
              <a:buClr>
                <a:schemeClr val="hlink"/>
              </a:buClr>
              <a:buSzPts val="4100"/>
              <a:buFont typeface="Gulimche"/>
              <a:buNone/>
              <a:defRPr sz="4100">
                <a:solidFill>
                  <a:srgbClr val="945238"/>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빈 화면" type="blank">
  <p:cSld name="BLANK">
    <p:bg>
      <p:bgPr>
        <a:solidFill>
          <a:schemeClr val="lt1"/>
        </a:solidFill>
        <a:effectLst/>
      </p:bgPr>
    </p:bg>
    <p:spTree>
      <p:nvGrpSpPr>
        <p:cNvPr id="1" name="Shape 62"/>
        <p:cNvGrpSpPr/>
        <p:nvPr/>
      </p:nvGrpSpPr>
      <p:grpSpPr>
        <a:xfrm>
          <a:off x="0" y="0"/>
          <a:ext cx="0" cy="0"/>
          <a:chOff x="0" y="0"/>
          <a:chExt cx="0" cy="0"/>
        </a:xfrm>
      </p:grpSpPr>
      <p:pic>
        <p:nvPicPr>
          <p:cNvPr id="63" name="Google Shape;63;p1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4" name="Google Shape;64;p15"/>
          <p:cNvSpPr txBox="1">
            <a:spLocks noGrp="1"/>
          </p:cNvSpPr>
          <p:nvPr>
            <p:ph type="dt" idx="10"/>
          </p:nvPr>
        </p:nvSpPr>
        <p:spPr>
          <a:xfrm>
            <a:off x="457200" y="4822048"/>
            <a:ext cx="2133600" cy="219059"/>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5" name="Google Shape;65;p15"/>
          <p:cNvSpPr txBox="1">
            <a:spLocks noGrp="1"/>
          </p:cNvSpPr>
          <p:nvPr>
            <p:ph type="ftr" idx="11"/>
          </p:nvPr>
        </p:nvSpPr>
        <p:spPr>
          <a:xfrm>
            <a:off x="3124200" y="4822048"/>
            <a:ext cx="2895600" cy="219059"/>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sldNum" idx="12"/>
          </p:nvPr>
        </p:nvSpPr>
        <p:spPr>
          <a:xfrm>
            <a:off x="6553200" y="4822048"/>
            <a:ext cx="2133600" cy="219059"/>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구역 머리글">
  <p:cSld name="구역 머리글">
    <p:bg>
      <p:bgPr>
        <a:solidFill>
          <a:schemeClr val="lt1"/>
        </a:solidFill>
        <a:effectLst/>
      </p:bgPr>
    </p:bg>
    <p:spTree>
      <p:nvGrpSpPr>
        <p:cNvPr id="1" name="Shape 67"/>
        <p:cNvGrpSpPr/>
        <p:nvPr/>
      </p:nvGrpSpPr>
      <p:grpSpPr>
        <a:xfrm>
          <a:off x="0" y="0"/>
          <a:ext cx="0" cy="0"/>
          <a:chOff x="0" y="0"/>
          <a:chExt cx="0" cy="0"/>
        </a:xfrm>
      </p:grpSpPr>
      <p:sp>
        <p:nvSpPr>
          <p:cNvPr id="68" name="Google Shape;68;p16"/>
          <p:cNvSpPr txBox="1">
            <a:spLocks noGrp="1"/>
          </p:cNvSpPr>
          <p:nvPr>
            <p:ph type="dt" idx="10"/>
          </p:nvPr>
        </p:nvSpPr>
        <p:spPr>
          <a:xfrm>
            <a:off x="457200" y="4822048"/>
            <a:ext cx="2133600" cy="219059"/>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9" name="Google Shape;69;p16"/>
          <p:cNvSpPr txBox="1">
            <a:spLocks noGrp="1"/>
          </p:cNvSpPr>
          <p:nvPr>
            <p:ph type="ftr" idx="11"/>
          </p:nvPr>
        </p:nvSpPr>
        <p:spPr>
          <a:xfrm>
            <a:off x="3124200" y="4822048"/>
            <a:ext cx="2895600" cy="219059"/>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0" name="Google Shape;70;p16"/>
          <p:cNvSpPr txBox="1">
            <a:spLocks noGrp="1"/>
          </p:cNvSpPr>
          <p:nvPr>
            <p:ph type="sldNum" idx="12"/>
          </p:nvPr>
        </p:nvSpPr>
        <p:spPr>
          <a:xfrm>
            <a:off x="6553200" y="4822048"/>
            <a:ext cx="2133600" cy="219059"/>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71" name="Google Shape;71;p16"/>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제목 및 내용">
  <p:cSld name="제목 및 내용">
    <p:bg>
      <p:bgPr>
        <a:solidFill>
          <a:schemeClr val="lt1"/>
        </a:solidFill>
        <a:effectLst/>
      </p:bgPr>
    </p:bg>
    <p:spTree>
      <p:nvGrpSpPr>
        <p:cNvPr id="1" name="Shape 72"/>
        <p:cNvGrpSpPr/>
        <p:nvPr/>
      </p:nvGrpSpPr>
      <p:grpSpPr>
        <a:xfrm>
          <a:off x="0" y="0"/>
          <a:ext cx="0" cy="0"/>
          <a:chOff x="0" y="0"/>
          <a:chExt cx="0" cy="0"/>
        </a:xfrm>
      </p:grpSpPr>
      <p:pic>
        <p:nvPicPr>
          <p:cNvPr id="73" name="Google Shape;73;p17"/>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4" name="Google Shape;74;p17"/>
          <p:cNvSpPr txBox="1">
            <a:spLocks noGrp="1"/>
          </p:cNvSpPr>
          <p:nvPr>
            <p:ph type="dt" idx="10"/>
          </p:nvPr>
        </p:nvSpPr>
        <p:spPr>
          <a:xfrm>
            <a:off x="457200" y="4875626"/>
            <a:ext cx="2133600" cy="16548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atin typeface="Calibri"/>
                <a:ea typeface="Calibri"/>
                <a:cs typeface="Calibri"/>
                <a:sym typeface="Calibri"/>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5" name="Google Shape;75;p17"/>
          <p:cNvSpPr txBox="1">
            <a:spLocks noGrp="1"/>
          </p:cNvSpPr>
          <p:nvPr>
            <p:ph type="ftr" idx="11"/>
          </p:nvPr>
        </p:nvSpPr>
        <p:spPr>
          <a:xfrm>
            <a:off x="3124200" y="4875626"/>
            <a:ext cx="2895600" cy="165481"/>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atin typeface="Calibri"/>
                <a:ea typeface="Calibri"/>
                <a:cs typeface="Calibri"/>
                <a:sym typeface="Calibri"/>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7"/>
          <p:cNvSpPr txBox="1">
            <a:spLocks noGrp="1"/>
          </p:cNvSpPr>
          <p:nvPr>
            <p:ph type="sldNum" idx="12"/>
          </p:nvPr>
        </p:nvSpPr>
        <p:spPr>
          <a:xfrm>
            <a:off x="6553200" y="4875626"/>
            <a:ext cx="2133600" cy="165481"/>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900">
                <a:solidFill>
                  <a:srgbClr val="888888"/>
                </a:solidFill>
                <a:latin typeface="Calibri"/>
                <a:ea typeface="Calibri"/>
                <a:cs typeface="Calibri"/>
                <a:sym typeface="Calibri"/>
              </a:defRPr>
            </a:lvl1pPr>
            <a:lvl2pPr marL="0" lvl="1" indent="0" algn="r">
              <a:spcBef>
                <a:spcPts val="0"/>
              </a:spcBef>
              <a:buNone/>
              <a:defRPr sz="900">
                <a:solidFill>
                  <a:srgbClr val="888888"/>
                </a:solidFill>
                <a:latin typeface="Calibri"/>
                <a:ea typeface="Calibri"/>
                <a:cs typeface="Calibri"/>
                <a:sym typeface="Calibri"/>
              </a:defRPr>
            </a:lvl2pPr>
            <a:lvl3pPr marL="0" lvl="2" indent="0" algn="r">
              <a:spcBef>
                <a:spcPts val="0"/>
              </a:spcBef>
              <a:buNone/>
              <a:defRPr sz="900">
                <a:solidFill>
                  <a:srgbClr val="888888"/>
                </a:solidFill>
                <a:latin typeface="Calibri"/>
                <a:ea typeface="Calibri"/>
                <a:cs typeface="Calibri"/>
                <a:sym typeface="Calibri"/>
              </a:defRPr>
            </a:lvl3pPr>
            <a:lvl4pPr marL="0" lvl="3" indent="0" algn="r">
              <a:spcBef>
                <a:spcPts val="0"/>
              </a:spcBef>
              <a:buNone/>
              <a:defRPr sz="900">
                <a:solidFill>
                  <a:srgbClr val="888888"/>
                </a:solidFill>
                <a:latin typeface="Calibri"/>
                <a:ea typeface="Calibri"/>
                <a:cs typeface="Calibri"/>
                <a:sym typeface="Calibri"/>
              </a:defRPr>
            </a:lvl4pPr>
            <a:lvl5pPr marL="0" lvl="4" indent="0" algn="r">
              <a:spcBef>
                <a:spcPts val="0"/>
              </a:spcBef>
              <a:buNone/>
              <a:defRPr sz="900">
                <a:solidFill>
                  <a:srgbClr val="888888"/>
                </a:solidFill>
                <a:latin typeface="Calibri"/>
                <a:ea typeface="Calibri"/>
                <a:cs typeface="Calibri"/>
                <a:sym typeface="Calibri"/>
              </a:defRPr>
            </a:lvl5pPr>
            <a:lvl6pPr marL="0" lvl="5" indent="0" algn="r">
              <a:spcBef>
                <a:spcPts val="0"/>
              </a:spcBef>
              <a:buNone/>
              <a:defRPr sz="900">
                <a:solidFill>
                  <a:srgbClr val="888888"/>
                </a:solidFill>
                <a:latin typeface="Calibri"/>
                <a:ea typeface="Calibri"/>
                <a:cs typeface="Calibri"/>
                <a:sym typeface="Calibri"/>
              </a:defRPr>
            </a:lvl6pPr>
            <a:lvl7pPr marL="0" lvl="6" indent="0" algn="r">
              <a:spcBef>
                <a:spcPts val="0"/>
              </a:spcBef>
              <a:buNone/>
              <a:defRPr sz="900">
                <a:solidFill>
                  <a:srgbClr val="888888"/>
                </a:solidFill>
                <a:latin typeface="Calibri"/>
                <a:ea typeface="Calibri"/>
                <a:cs typeface="Calibri"/>
                <a:sym typeface="Calibri"/>
              </a:defRPr>
            </a:lvl7pPr>
            <a:lvl8pPr marL="0" lvl="7" indent="0" algn="r">
              <a:spcBef>
                <a:spcPts val="0"/>
              </a:spcBef>
              <a:buNone/>
              <a:defRPr sz="900">
                <a:solidFill>
                  <a:srgbClr val="888888"/>
                </a:solidFill>
                <a:latin typeface="Calibri"/>
                <a:ea typeface="Calibri"/>
                <a:cs typeface="Calibri"/>
                <a:sym typeface="Calibri"/>
              </a:defRPr>
            </a:lvl8pPr>
            <a:lvl9pPr marL="0" lvl="8" indent="0" algn="r">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77" name="Google Shape;77;p17"/>
          <p:cNvSpPr txBox="1">
            <a:spLocks noGrp="1"/>
          </p:cNvSpPr>
          <p:nvPr>
            <p:ph type="title"/>
          </p:nvPr>
        </p:nvSpPr>
        <p:spPr>
          <a:xfrm>
            <a:off x="755576" y="65215"/>
            <a:ext cx="7632848" cy="597681"/>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rgbClr val="0C0C0C"/>
              </a:buClr>
              <a:buSzPts val="1900"/>
              <a:buFont typeface="Calibri"/>
              <a:buNone/>
              <a:defRPr sz="1900" b="1">
                <a:solidFill>
                  <a:srgbClr val="0C0C0C"/>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8" name="Google Shape;78;p17"/>
          <p:cNvSpPr txBox="1">
            <a:spLocks noGrp="1"/>
          </p:cNvSpPr>
          <p:nvPr>
            <p:ph type="body" idx="1"/>
          </p:nvPr>
        </p:nvSpPr>
        <p:spPr>
          <a:xfrm>
            <a:off x="747568" y="951570"/>
            <a:ext cx="7648865" cy="3834426"/>
          </a:xfrm>
          <a:prstGeom prst="rect">
            <a:avLst/>
          </a:prstGeom>
          <a:noFill/>
          <a:ln>
            <a:noFill/>
          </a:ln>
        </p:spPr>
        <p:txBody>
          <a:bodyPr spcFirstLastPara="1" wrap="square" lIns="68575" tIns="34275" rIns="68575" bIns="34275" anchor="t" anchorCtr="0">
            <a:normAutofit/>
          </a:bodyPr>
          <a:lstStyle>
            <a:lvl1pPr marL="457200" lvl="0" indent="-228600" algn="l">
              <a:spcBef>
                <a:spcPts val="200"/>
              </a:spcBef>
              <a:spcAft>
                <a:spcPts val="0"/>
              </a:spcAft>
              <a:buClr>
                <a:srgbClr val="3F3F3F"/>
              </a:buClr>
              <a:buSzPts val="1200"/>
              <a:buNone/>
              <a:defRPr sz="1200" i="1">
                <a:solidFill>
                  <a:srgbClr val="3F3F3F"/>
                </a:solidFill>
                <a:latin typeface="Calibri"/>
                <a:ea typeface="Calibri"/>
                <a:cs typeface="Calibri"/>
                <a:sym typeface="Calibri"/>
              </a:defRPr>
            </a:lvl1pPr>
            <a:lvl2pPr marL="914400" lvl="1" indent="-228600" algn="l">
              <a:spcBef>
                <a:spcPts val="200"/>
              </a:spcBef>
              <a:spcAft>
                <a:spcPts val="0"/>
              </a:spcAft>
              <a:buClr>
                <a:srgbClr val="3F3F3F"/>
              </a:buClr>
              <a:buSzPts val="1200"/>
              <a:buNone/>
              <a:defRPr sz="1200" i="1">
                <a:solidFill>
                  <a:srgbClr val="3F3F3F"/>
                </a:solidFill>
                <a:latin typeface="Calibri"/>
                <a:ea typeface="Calibri"/>
                <a:cs typeface="Calibri"/>
                <a:sym typeface="Calibri"/>
              </a:defRPr>
            </a:lvl2pPr>
            <a:lvl3pPr marL="1371600" lvl="2" indent="-228600" algn="l">
              <a:spcBef>
                <a:spcPts val="200"/>
              </a:spcBef>
              <a:spcAft>
                <a:spcPts val="0"/>
              </a:spcAft>
              <a:buClr>
                <a:srgbClr val="3F3F3F"/>
              </a:buClr>
              <a:buSzPts val="1200"/>
              <a:buNone/>
              <a:defRPr sz="1200" i="1">
                <a:solidFill>
                  <a:srgbClr val="3F3F3F"/>
                </a:solidFill>
                <a:latin typeface="Calibri"/>
                <a:ea typeface="Calibri"/>
                <a:cs typeface="Calibri"/>
                <a:sym typeface="Calibri"/>
              </a:defRPr>
            </a:lvl3pPr>
            <a:lvl4pPr marL="1828800" lvl="3" indent="-228600" algn="l">
              <a:spcBef>
                <a:spcPts val="200"/>
              </a:spcBef>
              <a:spcAft>
                <a:spcPts val="0"/>
              </a:spcAft>
              <a:buClr>
                <a:srgbClr val="3F3F3F"/>
              </a:buClr>
              <a:buSzPts val="1200"/>
              <a:buNone/>
              <a:defRPr sz="1200" i="1">
                <a:solidFill>
                  <a:srgbClr val="3F3F3F"/>
                </a:solidFill>
                <a:latin typeface="Calibri"/>
                <a:ea typeface="Calibri"/>
                <a:cs typeface="Calibri"/>
                <a:sym typeface="Calibri"/>
              </a:defRPr>
            </a:lvl4pPr>
            <a:lvl5pPr marL="2286000" lvl="4" indent="-228600" algn="l">
              <a:spcBef>
                <a:spcPts val="200"/>
              </a:spcBef>
              <a:spcAft>
                <a:spcPts val="0"/>
              </a:spcAft>
              <a:buClr>
                <a:srgbClr val="3F3F3F"/>
              </a:buClr>
              <a:buSzPts val="1200"/>
              <a:buNone/>
              <a:defRPr sz="1200" i="1">
                <a:solidFill>
                  <a:srgbClr val="3F3F3F"/>
                </a:solidFill>
                <a:latin typeface="Calibri"/>
                <a:ea typeface="Calibri"/>
                <a:cs typeface="Calibri"/>
                <a:sym typeface="Calibri"/>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사용자 지정 레이아웃">
  <p:cSld name="1_사용자 지정 레이아웃">
    <p:bg>
      <p:bgPr>
        <a:solidFill>
          <a:schemeClr val="lt1"/>
        </a:solidFill>
        <a:effectLst/>
      </p:bgPr>
    </p:bg>
    <p:spTree>
      <p:nvGrpSpPr>
        <p:cNvPr id="1" name="Shape 79"/>
        <p:cNvGrpSpPr/>
        <p:nvPr/>
      </p:nvGrpSpPr>
      <p:grpSpPr>
        <a:xfrm>
          <a:off x="0" y="0"/>
          <a:ext cx="0" cy="0"/>
          <a:chOff x="0" y="0"/>
          <a:chExt cx="0" cy="0"/>
        </a:xfrm>
      </p:grpSpPr>
      <p:pic>
        <p:nvPicPr>
          <p:cNvPr id="80" name="Google Shape;80;p18"/>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81" name="Google Shape;81;p18"/>
          <p:cNvSpPr txBox="1">
            <a:spLocks noGrp="1"/>
          </p:cNvSpPr>
          <p:nvPr>
            <p:ph type="dt" idx="10"/>
          </p:nvPr>
        </p:nvSpPr>
        <p:spPr>
          <a:xfrm>
            <a:off x="457200" y="4822048"/>
            <a:ext cx="2133600" cy="219059"/>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2" name="Google Shape;82;p18"/>
          <p:cNvSpPr txBox="1">
            <a:spLocks noGrp="1"/>
          </p:cNvSpPr>
          <p:nvPr>
            <p:ph type="ftr" idx="11"/>
          </p:nvPr>
        </p:nvSpPr>
        <p:spPr>
          <a:xfrm>
            <a:off x="3124200" y="4822048"/>
            <a:ext cx="2895600" cy="219059"/>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18"/>
          <p:cNvSpPr txBox="1">
            <a:spLocks noGrp="1"/>
          </p:cNvSpPr>
          <p:nvPr>
            <p:ph type="sldNum" idx="12"/>
          </p:nvPr>
        </p:nvSpPr>
        <p:spPr>
          <a:xfrm>
            <a:off x="6553200" y="4822048"/>
            <a:ext cx="2133600" cy="219059"/>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84" name="Google Shape;84;p18"/>
          <p:cNvSpPr txBox="1">
            <a:spLocks noGrp="1"/>
          </p:cNvSpPr>
          <p:nvPr>
            <p:ph type="ctrTitle"/>
          </p:nvPr>
        </p:nvSpPr>
        <p:spPr>
          <a:xfrm>
            <a:off x="809582" y="1419569"/>
            <a:ext cx="7524836" cy="991455"/>
          </a:xfrm>
          <a:prstGeom prst="rect">
            <a:avLst/>
          </a:prstGeom>
          <a:noFill/>
          <a:ln>
            <a:noFill/>
          </a:ln>
        </p:spPr>
        <p:txBody>
          <a:bodyPr spcFirstLastPara="1" wrap="square" lIns="68575" tIns="34275" rIns="68575" bIns="34275" anchor="t" anchorCtr="0">
            <a:noAutofit/>
          </a:bodyPr>
          <a:lstStyle>
            <a:lvl1pPr lvl="0" algn="l">
              <a:lnSpc>
                <a:spcPct val="100000"/>
              </a:lnSpc>
              <a:spcBef>
                <a:spcPts val="0"/>
              </a:spcBef>
              <a:spcAft>
                <a:spcPts val="0"/>
              </a:spcAft>
              <a:buClr>
                <a:schemeClr val="hlink"/>
              </a:buClr>
              <a:buSzPts val="5300"/>
              <a:buFont typeface="Gulimche"/>
              <a:buNone/>
              <a:defRPr sz="5300">
                <a:solidFill>
                  <a:schemeClr val="lt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사용자 지정 레이아웃">
  <p:cSld name="사용자 지정 레이아웃">
    <p:bg>
      <p:bgPr>
        <a:solidFill>
          <a:schemeClr val="lt1"/>
        </a:solidFill>
        <a:effectLst/>
      </p:bgPr>
    </p:bg>
    <p:spTree>
      <p:nvGrpSpPr>
        <p:cNvPr id="1" name="Shape 85"/>
        <p:cNvGrpSpPr/>
        <p:nvPr/>
      </p:nvGrpSpPr>
      <p:grpSpPr>
        <a:xfrm>
          <a:off x="0" y="0"/>
          <a:ext cx="0" cy="0"/>
          <a:chOff x="0" y="0"/>
          <a:chExt cx="0" cy="0"/>
        </a:xfrm>
      </p:grpSpPr>
      <p:pic>
        <p:nvPicPr>
          <p:cNvPr id="86" name="Google Shape;86;p1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87" name="Google Shape;87;p19"/>
          <p:cNvSpPr txBox="1">
            <a:spLocks noGrp="1"/>
          </p:cNvSpPr>
          <p:nvPr>
            <p:ph type="title"/>
          </p:nvPr>
        </p:nvSpPr>
        <p:spPr>
          <a:xfrm>
            <a:off x="755576" y="65215"/>
            <a:ext cx="7632848" cy="597681"/>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rgbClr val="6593B0"/>
              </a:buClr>
              <a:buSzPts val="1900"/>
              <a:buFont typeface="Calibri"/>
              <a:buNone/>
              <a:defRPr sz="1900" b="1">
                <a:solidFill>
                  <a:srgbClr val="6593B0"/>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8" name="Google Shape;88;p19"/>
          <p:cNvSpPr txBox="1">
            <a:spLocks noGrp="1"/>
          </p:cNvSpPr>
          <p:nvPr>
            <p:ph type="dt" idx="10"/>
          </p:nvPr>
        </p:nvSpPr>
        <p:spPr>
          <a:xfrm>
            <a:off x="457200" y="4822048"/>
            <a:ext cx="2133600" cy="219059"/>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atin typeface="Calibri"/>
                <a:ea typeface="Calibri"/>
                <a:cs typeface="Calibri"/>
                <a:sym typeface="Calibri"/>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9"/>
          <p:cNvSpPr txBox="1">
            <a:spLocks noGrp="1"/>
          </p:cNvSpPr>
          <p:nvPr>
            <p:ph type="ftr" idx="11"/>
          </p:nvPr>
        </p:nvSpPr>
        <p:spPr>
          <a:xfrm>
            <a:off x="3124200" y="4822048"/>
            <a:ext cx="2895600" cy="219059"/>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atin typeface="Calibri"/>
                <a:ea typeface="Calibri"/>
                <a:cs typeface="Calibri"/>
                <a:sym typeface="Calibri"/>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0" name="Google Shape;90;p19"/>
          <p:cNvSpPr txBox="1">
            <a:spLocks noGrp="1"/>
          </p:cNvSpPr>
          <p:nvPr>
            <p:ph type="sldNum" idx="12"/>
          </p:nvPr>
        </p:nvSpPr>
        <p:spPr>
          <a:xfrm>
            <a:off x="6553200" y="4822048"/>
            <a:ext cx="2133600" cy="219059"/>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900">
                <a:solidFill>
                  <a:srgbClr val="888888"/>
                </a:solidFill>
                <a:latin typeface="Calibri"/>
                <a:ea typeface="Calibri"/>
                <a:cs typeface="Calibri"/>
                <a:sym typeface="Calibri"/>
              </a:defRPr>
            </a:lvl1pPr>
            <a:lvl2pPr marL="0" lvl="1" indent="0" algn="r">
              <a:spcBef>
                <a:spcPts val="0"/>
              </a:spcBef>
              <a:buNone/>
              <a:defRPr sz="900">
                <a:solidFill>
                  <a:srgbClr val="888888"/>
                </a:solidFill>
                <a:latin typeface="Calibri"/>
                <a:ea typeface="Calibri"/>
                <a:cs typeface="Calibri"/>
                <a:sym typeface="Calibri"/>
              </a:defRPr>
            </a:lvl2pPr>
            <a:lvl3pPr marL="0" lvl="2" indent="0" algn="r">
              <a:spcBef>
                <a:spcPts val="0"/>
              </a:spcBef>
              <a:buNone/>
              <a:defRPr sz="900">
                <a:solidFill>
                  <a:srgbClr val="888888"/>
                </a:solidFill>
                <a:latin typeface="Calibri"/>
                <a:ea typeface="Calibri"/>
                <a:cs typeface="Calibri"/>
                <a:sym typeface="Calibri"/>
              </a:defRPr>
            </a:lvl3pPr>
            <a:lvl4pPr marL="0" lvl="3" indent="0" algn="r">
              <a:spcBef>
                <a:spcPts val="0"/>
              </a:spcBef>
              <a:buNone/>
              <a:defRPr sz="900">
                <a:solidFill>
                  <a:srgbClr val="888888"/>
                </a:solidFill>
                <a:latin typeface="Calibri"/>
                <a:ea typeface="Calibri"/>
                <a:cs typeface="Calibri"/>
                <a:sym typeface="Calibri"/>
              </a:defRPr>
            </a:lvl4pPr>
            <a:lvl5pPr marL="0" lvl="4" indent="0" algn="r">
              <a:spcBef>
                <a:spcPts val="0"/>
              </a:spcBef>
              <a:buNone/>
              <a:defRPr sz="900">
                <a:solidFill>
                  <a:srgbClr val="888888"/>
                </a:solidFill>
                <a:latin typeface="Calibri"/>
                <a:ea typeface="Calibri"/>
                <a:cs typeface="Calibri"/>
                <a:sym typeface="Calibri"/>
              </a:defRPr>
            </a:lvl5pPr>
            <a:lvl6pPr marL="0" lvl="5" indent="0" algn="r">
              <a:spcBef>
                <a:spcPts val="0"/>
              </a:spcBef>
              <a:buNone/>
              <a:defRPr sz="900">
                <a:solidFill>
                  <a:srgbClr val="888888"/>
                </a:solidFill>
                <a:latin typeface="Calibri"/>
                <a:ea typeface="Calibri"/>
                <a:cs typeface="Calibri"/>
                <a:sym typeface="Calibri"/>
              </a:defRPr>
            </a:lvl6pPr>
            <a:lvl7pPr marL="0" lvl="6" indent="0" algn="r">
              <a:spcBef>
                <a:spcPts val="0"/>
              </a:spcBef>
              <a:buNone/>
              <a:defRPr sz="900">
                <a:solidFill>
                  <a:srgbClr val="888888"/>
                </a:solidFill>
                <a:latin typeface="Calibri"/>
                <a:ea typeface="Calibri"/>
                <a:cs typeface="Calibri"/>
                <a:sym typeface="Calibri"/>
              </a:defRPr>
            </a:lvl7pPr>
            <a:lvl8pPr marL="0" lvl="7" indent="0" algn="r">
              <a:spcBef>
                <a:spcPts val="0"/>
              </a:spcBef>
              <a:buNone/>
              <a:defRPr sz="900">
                <a:solidFill>
                  <a:srgbClr val="888888"/>
                </a:solidFill>
                <a:latin typeface="Calibri"/>
                <a:ea typeface="Calibri"/>
                <a:cs typeface="Calibri"/>
                <a:sym typeface="Calibri"/>
              </a:defRPr>
            </a:lvl8pPr>
            <a:lvl9pPr marL="0" lvl="8" indent="0" algn="r">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91" name="Google Shape;91;p19"/>
          <p:cNvSpPr txBox="1">
            <a:spLocks noGrp="1"/>
          </p:cNvSpPr>
          <p:nvPr>
            <p:ph type="body" idx="1"/>
          </p:nvPr>
        </p:nvSpPr>
        <p:spPr>
          <a:xfrm>
            <a:off x="747568" y="951570"/>
            <a:ext cx="7648865" cy="3834426"/>
          </a:xfrm>
          <a:prstGeom prst="rect">
            <a:avLst/>
          </a:prstGeom>
          <a:noFill/>
          <a:ln>
            <a:noFill/>
          </a:ln>
        </p:spPr>
        <p:txBody>
          <a:bodyPr spcFirstLastPara="1" wrap="square" lIns="68575" tIns="34275" rIns="68575" bIns="34275" anchor="t" anchorCtr="0">
            <a:normAutofit/>
          </a:bodyPr>
          <a:lstStyle>
            <a:lvl1pPr marL="457200" lvl="0" indent="-228600" algn="l">
              <a:spcBef>
                <a:spcPts val="200"/>
              </a:spcBef>
              <a:spcAft>
                <a:spcPts val="0"/>
              </a:spcAft>
              <a:buClr>
                <a:srgbClr val="6593B0"/>
              </a:buClr>
              <a:buSzPts val="1200"/>
              <a:buNone/>
              <a:defRPr sz="1200" i="1">
                <a:solidFill>
                  <a:srgbClr val="6593B0"/>
                </a:solidFill>
                <a:latin typeface="Calibri"/>
                <a:ea typeface="Calibri"/>
                <a:cs typeface="Calibri"/>
                <a:sym typeface="Calibri"/>
              </a:defRPr>
            </a:lvl1pPr>
            <a:lvl2pPr marL="914400" lvl="1" indent="-228600" algn="l">
              <a:spcBef>
                <a:spcPts val="200"/>
              </a:spcBef>
              <a:spcAft>
                <a:spcPts val="0"/>
              </a:spcAft>
              <a:buClr>
                <a:srgbClr val="6593B0"/>
              </a:buClr>
              <a:buSzPts val="1200"/>
              <a:buNone/>
              <a:defRPr sz="1200" i="1">
                <a:solidFill>
                  <a:srgbClr val="6593B0"/>
                </a:solidFill>
                <a:latin typeface="Calibri"/>
                <a:ea typeface="Calibri"/>
                <a:cs typeface="Calibri"/>
                <a:sym typeface="Calibri"/>
              </a:defRPr>
            </a:lvl2pPr>
            <a:lvl3pPr marL="1371600" lvl="2" indent="-228600" algn="l">
              <a:spcBef>
                <a:spcPts val="200"/>
              </a:spcBef>
              <a:spcAft>
                <a:spcPts val="0"/>
              </a:spcAft>
              <a:buClr>
                <a:srgbClr val="6593B0"/>
              </a:buClr>
              <a:buSzPts val="1200"/>
              <a:buNone/>
              <a:defRPr sz="1200" i="1">
                <a:solidFill>
                  <a:srgbClr val="6593B0"/>
                </a:solidFill>
                <a:latin typeface="Calibri"/>
                <a:ea typeface="Calibri"/>
                <a:cs typeface="Calibri"/>
                <a:sym typeface="Calibri"/>
              </a:defRPr>
            </a:lvl3pPr>
            <a:lvl4pPr marL="1828800" lvl="3" indent="-228600" algn="l">
              <a:spcBef>
                <a:spcPts val="200"/>
              </a:spcBef>
              <a:spcAft>
                <a:spcPts val="0"/>
              </a:spcAft>
              <a:buClr>
                <a:srgbClr val="6593B0"/>
              </a:buClr>
              <a:buSzPts val="1200"/>
              <a:buNone/>
              <a:defRPr sz="1200" i="1">
                <a:solidFill>
                  <a:srgbClr val="6593B0"/>
                </a:solidFill>
                <a:latin typeface="Calibri"/>
                <a:ea typeface="Calibri"/>
                <a:cs typeface="Calibri"/>
                <a:sym typeface="Calibri"/>
              </a:defRPr>
            </a:lvl4pPr>
            <a:lvl5pPr marL="2286000" lvl="4" indent="-228600" algn="l">
              <a:spcBef>
                <a:spcPts val="200"/>
              </a:spcBef>
              <a:spcAft>
                <a:spcPts val="0"/>
              </a:spcAft>
              <a:buClr>
                <a:srgbClr val="6593B0"/>
              </a:buClr>
              <a:buSzPts val="1200"/>
              <a:buNone/>
              <a:defRPr sz="1200" i="1">
                <a:solidFill>
                  <a:srgbClr val="6593B0"/>
                </a:solidFill>
                <a:latin typeface="Calibri"/>
                <a:ea typeface="Calibri"/>
                <a:cs typeface="Calibri"/>
                <a:sym typeface="Calibri"/>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14270"/>
            <a:ext cx="8229600" cy="597681"/>
          </a:xfrm>
          <a:prstGeom prst="rect">
            <a:avLst/>
          </a:prstGeom>
          <a:noFill/>
          <a:ln>
            <a:noFill/>
          </a:ln>
        </p:spPr>
        <p:txBody>
          <a:bodyPr spcFirstLastPara="1" wrap="square" lIns="68575" tIns="34275" rIns="68575" bIns="34275" anchor="ctr" anchorCtr="0">
            <a:normAutofit/>
          </a:bodyPr>
          <a:lstStyle>
            <a:lvl1pPr marR="0" lvl="0" algn="l" rtl="0">
              <a:spcBef>
                <a:spcPts val="0"/>
              </a:spcBef>
              <a:spcAft>
                <a:spcPts val="0"/>
              </a:spcAft>
              <a:buClr>
                <a:srgbClr val="000000"/>
              </a:buClr>
              <a:buSzPts val="2600"/>
              <a:buFont typeface="Malgun Gothic"/>
              <a:buNone/>
              <a:defRPr sz="2600" b="0" i="0" u="none" strike="noStrike" cap="none">
                <a:solidFill>
                  <a:srgbClr val="000000"/>
                </a:solidFill>
                <a:latin typeface="Malgun Gothic"/>
                <a:ea typeface="Malgun Gothic"/>
                <a:cs typeface="Malgun Gothic"/>
                <a:sym typeface="Malgun Gothic"/>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457200" y="796516"/>
            <a:ext cx="8229600" cy="3964809"/>
          </a:xfrm>
          <a:prstGeom prst="rect">
            <a:avLst/>
          </a:prstGeom>
          <a:noFill/>
          <a:ln>
            <a:noFill/>
          </a:ln>
        </p:spPr>
        <p:txBody>
          <a:bodyPr spcFirstLastPara="1" wrap="square" lIns="68575" tIns="34275" rIns="68575" bIns="34275" anchor="t" anchorCtr="0">
            <a:normAutofit/>
          </a:bodyPr>
          <a:lstStyle>
            <a:lvl1pPr marL="457200" marR="0" lvl="0" indent="-349250" algn="l" rtl="0">
              <a:spcBef>
                <a:spcPts val="400"/>
              </a:spcBef>
              <a:spcAft>
                <a:spcPts val="0"/>
              </a:spcAft>
              <a:buClr>
                <a:schemeClr val="dk1"/>
              </a:buClr>
              <a:buSzPts val="1900"/>
              <a:buFont typeface="Arial"/>
              <a:buChar char="•"/>
              <a:defRPr sz="1900" b="0" i="0" u="none" strike="noStrike" cap="none">
                <a:solidFill>
                  <a:schemeClr val="dk1"/>
                </a:solidFill>
                <a:latin typeface="Malgun Gothic"/>
                <a:ea typeface="Malgun Gothic"/>
                <a:cs typeface="Malgun Gothic"/>
                <a:sym typeface="Malgun Gothic"/>
              </a:defRPr>
            </a:lvl1pPr>
            <a:lvl2pPr marL="914400" marR="0" lvl="1" indent="-317500" algn="l" rtl="0">
              <a:spcBef>
                <a:spcPts val="300"/>
              </a:spcBef>
              <a:spcAft>
                <a:spcPts val="0"/>
              </a:spcAft>
              <a:buClr>
                <a:schemeClr val="dk1"/>
              </a:buClr>
              <a:buSzPts val="1400"/>
              <a:buFont typeface="Arial"/>
              <a:buChar char="–"/>
              <a:defRPr sz="1400" b="0" i="0" u="none" strike="noStrike" cap="none">
                <a:solidFill>
                  <a:schemeClr val="dk1"/>
                </a:solidFill>
                <a:latin typeface="Malgun Gothic"/>
                <a:ea typeface="Malgun Gothic"/>
                <a:cs typeface="Malgun Gothic"/>
                <a:sym typeface="Malgun Gothic"/>
              </a:defRPr>
            </a:lvl2pPr>
            <a:lvl3pPr marL="1371600" marR="0" lvl="2" indent="-317500" algn="l" rtl="0">
              <a:spcBef>
                <a:spcPts val="300"/>
              </a:spcBef>
              <a:spcAft>
                <a:spcPts val="0"/>
              </a:spcAft>
              <a:buClr>
                <a:schemeClr val="dk1"/>
              </a:buClr>
              <a:buSzPts val="1400"/>
              <a:buFont typeface="Arial"/>
              <a:buChar char="•"/>
              <a:defRPr sz="1400" b="0" i="0" u="none" strike="noStrike" cap="none">
                <a:solidFill>
                  <a:schemeClr val="dk1"/>
                </a:solidFill>
                <a:latin typeface="Malgun Gothic"/>
                <a:ea typeface="Malgun Gothic"/>
                <a:cs typeface="Malgun Gothic"/>
                <a:sym typeface="Malgun Gothic"/>
              </a:defRPr>
            </a:lvl3pPr>
            <a:lvl4pPr marL="1828800" marR="0" lvl="3" indent="-317500" algn="l" rtl="0">
              <a:spcBef>
                <a:spcPts val="300"/>
              </a:spcBef>
              <a:spcAft>
                <a:spcPts val="0"/>
              </a:spcAft>
              <a:buClr>
                <a:schemeClr val="dk1"/>
              </a:buClr>
              <a:buSzPts val="1400"/>
              <a:buFont typeface="Arial"/>
              <a:buChar char="–"/>
              <a:defRPr sz="1400" b="0" i="0" u="none" strike="noStrike" cap="none">
                <a:solidFill>
                  <a:schemeClr val="dk1"/>
                </a:solidFill>
                <a:latin typeface="Malgun Gothic"/>
                <a:ea typeface="Malgun Gothic"/>
                <a:cs typeface="Malgun Gothic"/>
                <a:sym typeface="Malgun Gothic"/>
              </a:defRPr>
            </a:lvl4pPr>
            <a:lvl5pPr marL="2286000" marR="0" lvl="4" indent="-317500" algn="l" rtl="0">
              <a:spcBef>
                <a:spcPts val="300"/>
              </a:spcBef>
              <a:spcAft>
                <a:spcPts val="0"/>
              </a:spcAft>
              <a:buClr>
                <a:schemeClr val="dk1"/>
              </a:buClr>
              <a:buSzPts val="1400"/>
              <a:buFont typeface="Arial"/>
              <a:buChar char="»"/>
              <a:defRPr sz="1400" b="0" i="0" u="none" strike="noStrike" cap="none">
                <a:solidFill>
                  <a:schemeClr val="dk1"/>
                </a:solidFill>
                <a:latin typeface="Malgun Gothic"/>
                <a:ea typeface="Malgun Gothic"/>
                <a:cs typeface="Malgun Gothic"/>
                <a:sym typeface="Malgun Gothic"/>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4822048"/>
            <a:ext cx="2133600" cy="219059"/>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4822048"/>
            <a:ext cx="2895600" cy="219059"/>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4822048"/>
            <a:ext cx="2133600" cy="219059"/>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ctrTitle"/>
          </p:nvPr>
        </p:nvSpPr>
        <p:spPr>
          <a:xfrm rot="499545">
            <a:off x="4721478" y="2149152"/>
            <a:ext cx="4299008" cy="1513231"/>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hlink"/>
              </a:buClr>
              <a:buSzPts val="4100"/>
              <a:buFont typeface="Gulimche"/>
              <a:buNone/>
            </a:pPr>
            <a:r>
              <a:rPr lang="en" b="1"/>
              <a:t>Railways Ticketing</a:t>
            </a:r>
            <a:r>
              <a:rPr lang="en"/>
              <a:t> </a:t>
            </a:r>
            <a:r>
              <a:rPr lang="en" b="1"/>
              <a:t>System</a:t>
            </a:r>
            <a:endParaRPr b="1"/>
          </a:p>
        </p:txBody>
      </p:sp>
      <p:sp>
        <p:nvSpPr>
          <p:cNvPr id="98" name="Google Shape;98;p20"/>
          <p:cNvSpPr/>
          <p:nvPr/>
        </p:nvSpPr>
        <p:spPr>
          <a:xfrm rot="480582">
            <a:off x="4548197" y="3343626"/>
            <a:ext cx="2780474" cy="68101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800" b="0" i="0" u="none" strike="noStrike" cap="none" dirty="0">
              <a:solidFill>
                <a:srgbClr val="3F3F3F"/>
              </a:solidFill>
              <a:latin typeface="Calibri"/>
              <a:ea typeface="Calibri"/>
              <a:cs typeface="Calibri"/>
              <a:sym typeface="Calibri"/>
            </a:endParaRPr>
          </a:p>
        </p:txBody>
      </p:sp>
      <p:grpSp>
        <p:nvGrpSpPr>
          <p:cNvPr id="99" name="Google Shape;99;p20"/>
          <p:cNvGrpSpPr/>
          <p:nvPr/>
        </p:nvGrpSpPr>
        <p:grpSpPr>
          <a:xfrm>
            <a:off x="4071150" y="4624787"/>
            <a:ext cx="1001700" cy="253800"/>
            <a:chOff x="5427663" y="5711825"/>
            <a:chExt cx="1335600" cy="338400"/>
          </a:xfrm>
        </p:grpSpPr>
        <p:sp>
          <p:nvSpPr>
            <p:cNvPr id="100" name="Google Shape;100;p20"/>
            <p:cNvSpPr/>
            <p:nvPr/>
          </p:nvSpPr>
          <p:spPr>
            <a:xfrm>
              <a:off x="5429245" y="5711825"/>
              <a:ext cx="1332435" cy="338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 name="Google Shape;101;p20"/>
            <p:cNvSpPr/>
            <p:nvPr/>
          </p:nvSpPr>
          <p:spPr>
            <a:xfrm>
              <a:off x="5628635" y="5887235"/>
              <a:ext cx="85453" cy="130393"/>
            </a:xfrm>
            <a:custGeom>
              <a:avLst/>
              <a:gdLst/>
              <a:ahLst/>
              <a:cxnLst/>
              <a:rect l="l" t="t" r="r" b="b"/>
              <a:pathLst>
                <a:path w="83" h="130" extrusionOk="0">
                  <a:moveTo>
                    <a:pt x="83" y="90"/>
                  </a:moveTo>
                  <a:cubicBezTo>
                    <a:pt x="83" y="97"/>
                    <a:pt x="82" y="103"/>
                    <a:pt x="79" y="108"/>
                  </a:cubicBezTo>
                  <a:cubicBezTo>
                    <a:pt x="77" y="113"/>
                    <a:pt x="73" y="117"/>
                    <a:pt x="69" y="120"/>
                  </a:cubicBezTo>
                  <a:cubicBezTo>
                    <a:pt x="65" y="124"/>
                    <a:pt x="60" y="126"/>
                    <a:pt x="54" y="128"/>
                  </a:cubicBezTo>
                  <a:cubicBezTo>
                    <a:pt x="49" y="130"/>
                    <a:pt x="42" y="130"/>
                    <a:pt x="36" y="130"/>
                  </a:cubicBezTo>
                  <a:cubicBezTo>
                    <a:pt x="32" y="130"/>
                    <a:pt x="28" y="130"/>
                    <a:pt x="24" y="129"/>
                  </a:cubicBezTo>
                  <a:cubicBezTo>
                    <a:pt x="20" y="129"/>
                    <a:pt x="17" y="128"/>
                    <a:pt x="14" y="127"/>
                  </a:cubicBezTo>
                  <a:cubicBezTo>
                    <a:pt x="11" y="126"/>
                    <a:pt x="9" y="125"/>
                    <a:pt x="7" y="124"/>
                  </a:cubicBezTo>
                  <a:cubicBezTo>
                    <a:pt x="5" y="122"/>
                    <a:pt x="3" y="121"/>
                    <a:pt x="3" y="121"/>
                  </a:cubicBezTo>
                  <a:cubicBezTo>
                    <a:pt x="2" y="120"/>
                    <a:pt x="1" y="119"/>
                    <a:pt x="1" y="117"/>
                  </a:cubicBezTo>
                  <a:cubicBezTo>
                    <a:pt x="0" y="115"/>
                    <a:pt x="0" y="113"/>
                    <a:pt x="0" y="110"/>
                  </a:cubicBezTo>
                  <a:cubicBezTo>
                    <a:pt x="0" y="108"/>
                    <a:pt x="0" y="106"/>
                    <a:pt x="0" y="105"/>
                  </a:cubicBezTo>
                  <a:cubicBezTo>
                    <a:pt x="1" y="104"/>
                    <a:pt x="1" y="103"/>
                    <a:pt x="1" y="102"/>
                  </a:cubicBezTo>
                  <a:cubicBezTo>
                    <a:pt x="1" y="101"/>
                    <a:pt x="2" y="100"/>
                    <a:pt x="2" y="100"/>
                  </a:cubicBezTo>
                  <a:cubicBezTo>
                    <a:pt x="3" y="100"/>
                    <a:pt x="3" y="99"/>
                    <a:pt x="4" y="99"/>
                  </a:cubicBezTo>
                  <a:cubicBezTo>
                    <a:pt x="5" y="99"/>
                    <a:pt x="6" y="100"/>
                    <a:pt x="8" y="101"/>
                  </a:cubicBezTo>
                  <a:cubicBezTo>
                    <a:pt x="9" y="102"/>
                    <a:pt x="12" y="103"/>
                    <a:pt x="14" y="105"/>
                  </a:cubicBezTo>
                  <a:cubicBezTo>
                    <a:pt x="17" y="106"/>
                    <a:pt x="20" y="107"/>
                    <a:pt x="24" y="108"/>
                  </a:cubicBezTo>
                  <a:cubicBezTo>
                    <a:pt x="27" y="109"/>
                    <a:pt x="31" y="110"/>
                    <a:pt x="36" y="110"/>
                  </a:cubicBezTo>
                  <a:cubicBezTo>
                    <a:pt x="39" y="110"/>
                    <a:pt x="42" y="109"/>
                    <a:pt x="45" y="109"/>
                  </a:cubicBezTo>
                  <a:cubicBezTo>
                    <a:pt x="47" y="108"/>
                    <a:pt x="49" y="107"/>
                    <a:pt x="51" y="105"/>
                  </a:cubicBezTo>
                  <a:cubicBezTo>
                    <a:pt x="53" y="104"/>
                    <a:pt x="54" y="102"/>
                    <a:pt x="55" y="100"/>
                  </a:cubicBezTo>
                  <a:cubicBezTo>
                    <a:pt x="56" y="98"/>
                    <a:pt x="56" y="96"/>
                    <a:pt x="56" y="94"/>
                  </a:cubicBezTo>
                  <a:cubicBezTo>
                    <a:pt x="56" y="91"/>
                    <a:pt x="55" y="88"/>
                    <a:pt x="54" y="86"/>
                  </a:cubicBezTo>
                  <a:cubicBezTo>
                    <a:pt x="52" y="84"/>
                    <a:pt x="50" y="82"/>
                    <a:pt x="48" y="81"/>
                  </a:cubicBezTo>
                  <a:cubicBezTo>
                    <a:pt x="45" y="79"/>
                    <a:pt x="42" y="78"/>
                    <a:pt x="39" y="76"/>
                  </a:cubicBezTo>
                  <a:cubicBezTo>
                    <a:pt x="36" y="75"/>
                    <a:pt x="33" y="73"/>
                    <a:pt x="29" y="72"/>
                  </a:cubicBezTo>
                  <a:cubicBezTo>
                    <a:pt x="26" y="70"/>
                    <a:pt x="23" y="68"/>
                    <a:pt x="19" y="66"/>
                  </a:cubicBezTo>
                  <a:cubicBezTo>
                    <a:pt x="16" y="65"/>
                    <a:pt x="13" y="62"/>
                    <a:pt x="11" y="59"/>
                  </a:cubicBezTo>
                  <a:cubicBezTo>
                    <a:pt x="8" y="57"/>
                    <a:pt x="6" y="53"/>
                    <a:pt x="5" y="50"/>
                  </a:cubicBezTo>
                  <a:cubicBezTo>
                    <a:pt x="3" y="46"/>
                    <a:pt x="2" y="41"/>
                    <a:pt x="2" y="36"/>
                  </a:cubicBezTo>
                  <a:cubicBezTo>
                    <a:pt x="2" y="30"/>
                    <a:pt x="3" y="25"/>
                    <a:pt x="6" y="20"/>
                  </a:cubicBezTo>
                  <a:cubicBezTo>
                    <a:pt x="8" y="15"/>
                    <a:pt x="11" y="12"/>
                    <a:pt x="15" y="9"/>
                  </a:cubicBezTo>
                  <a:cubicBezTo>
                    <a:pt x="19" y="6"/>
                    <a:pt x="23" y="3"/>
                    <a:pt x="28" y="2"/>
                  </a:cubicBezTo>
                  <a:cubicBezTo>
                    <a:pt x="34" y="0"/>
                    <a:pt x="39" y="0"/>
                    <a:pt x="45" y="0"/>
                  </a:cubicBezTo>
                  <a:cubicBezTo>
                    <a:pt x="48" y="0"/>
                    <a:pt x="51" y="0"/>
                    <a:pt x="54" y="0"/>
                  </a:cubicBezTo>
                  <a:cubicBezTo>
                    <a:pt x="57" y="1"/>
                    <a:pt x="60" y="1"/>
                    <a:pt x="62" y="2"/>
                  </a:cubicBezTo>
                  <a:cubicBezTo>
                    <a:pt x="65" y="3"/>
                    <a:pt x="67" y="4"/>
                    <a:pt x="69" y="5"/>
                  </a:cubicBezTo>
                  <a:cubicBezTo>
                    <a:pt x="71" y="6"/>
                    <a:pt x="73" y="7"/>
                    <a:pt x="73" y="7"/>
                  </a:cubicBezTo>
                  <a:cubicBezTo>
                    <a:pt x="74" y="8"/>
                    <a:pt x="74" y="8"/>
                    <a:pt x="75" y="9"/>
                  </a:cubicBezTo>
                  <a:cubicBezTo>
                    <a:pt x="75" y="9"/>
                    <a:pt x="75" y="10"/>
                    <a:pt x="75" y="11"/>
                  </a:cubicBezTo>
                  <a:cubicBezTo>
                    <a:pt x="75" y="11"/>
                    <a:pt x="75" y="12"/>
                    <a:pt x="75" y="13"/>
                  </a:cubicBezTo>
                  <a:cubicBezTo>
                    <a:pt x="76" y="15"/>
                    <a:pt x="76" y="16"/>
                    <a:pt x="76" y="18"/>
                  </a:cubicBezTo>
                  <a:cubicBezTo>
                    <a:pt x="76" y="20"/>
                    <a:pt x="76" y="21"/>
                    <a:pt x="75" y="22"/>
                  </a:cubicBezTo>
                  <a:cubicBezTo>
                    <a:pt x="75" y="24"/>
                    <a:pt x="75" y="25"/>
                    <a:pt x="75" y="26"/>
                  </a:cubicBezTo>
                  <a:cubicBezTo>
                    <a:pt x="75" y="27"/>
                    <a:pt x="74" y="27"/>
                    <a:pt x="74" y="28"/>
                  </a:cubicBezTo>
                  <a:cubicBezTo>
                    <a:pt x="74" y="28"/>
                    <a:pt x="73" y="28"/>
                    <a:pt x="72" y="28"/>
                  </a:cubicBezTo>
                  <a:cubicBezTo>
                    <a:pt x="72" y="28"/>
                    <a:pt x="70" y="28"/>
                    <a:pt x="69" y="27"/>
                  </a:cubicBezTo>
                  <a:cubicBezTo>
                    <a:pt x="67" y="26"/>
                    <a:pt x="65" y="25"/>
                    <a:pt x="63" y="24"/>
                  </a:cubicBezTo>
                  <a:cubicBezTo>
                    <a:pt x="61" y="23"/>
                    <a:pt x="58" y="22"/>
                    <a:pt x="55" y="21"/>
                  </a:cubicBezTo>
                  <a:cubicBezTo>
                    <a:pt x="52" y="20"/>
                    <a:pt x="49" y="20"/>
                    <a:pt x="45" y="20"/>
                  </a:cubicBezTo>
                  <a:cubicBezTo>
                    <a:pt x="42" y="20"/>
                    <a:pt x="40" y="20"/>
                    <a:pt x="38" y="21"/>
                  </a:cubicBezTo>
                  <a:cubicBezTo>
                    <a:pt x="36" y="21"/>
                    <a:pt x="34" y="22"/>
                    <a:pt x="33" y="23"/>
                  </a:cubicBezTo>
                  <a:cubicBezTo>
                    <a:pt x="31" y="25"/>
                    <a:pt x="30" y="26"/>
                    <a:pt x="30" y="28"/>
                  </a:cubicBezTo>
                  <a:cubicBezTo>
                    <a:pt x="29" y="29"/>
                    <a:pt x="28" y="31"/>
                    <a:pt x="28" y="33"/>
                  </a:cubicBezTo>
                  <a:cubicBezTo>
                    <a:pt x="28" y="36"/>
                    <a:pt x="29" y="38"/>
                    <a:pt x="31" y="40"/>
                  </a:cubicBezTo>
                  <a:cubicBezTo>
                    <a:pt x="32" y="42"/>
                    <a:pt x="34" y="44"/>
                    <a:pt x="37" y="46"/>
                  </a:cubicBezTo>
                  <a:cubicBezTo>
                    <a:pt x="40" y="47"/>
                    <a:pt x="42" y="49"/>
                    <a:pt x="46" y="50"/>
                  </a:cubicBezTo>
                  <a:cubicBezTo>
                    <a:pt x="49" y="52"/>
                    <a:pt x="52" y="53"/>
                    <a:pt x="56" y="55"/>
                  </a:cubicBezTo>
                  <a:cubicBezTo>
                    <a:pt x="59" y="56"/>
                    <a:pt x="62" y="58"/>
                    <a:pt x="66" y="60"/>
                  </a:cubicBezTo>
                  <a:cubicBezTo>
                    <a:pt x="69" y="62"/>
                    <a:pt x="72" y="65"/>
                    <a:pt x="74" y="67"/>
                  </a:cubicBezTo>
                  <a:cubicBezTo>
                    <a:pt x="77" y="70"/>
                    <a:pt x="79" y="73"/>
                    <a:pt x="81" y="77"/>
                  </a:cubicBezTo>
                  <a:cubicBezTo>
                    <a:pt x="82" y="81"/>
                    <a:pt x="83" y="85"/>
                    <a:pt x="83" y="90"/>
                  </a:cubicBezTo>
                  <a:close/>
                </a:path>
              </a:pathLst>
            </a:custGeom>
            <a:solidFill>
              <a:schemeClr val="dk1">
                <a:alpha val="49803"/>
              </a:scheme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 name="Google Shape;102;p20"/>
            <p:cNvSpPr/>
            <p:nvPr/>
          </p:nvSpPr>
          <p:spPr>
            <a:xfrm>
              <a:off x="5726748" y="5879473"/>
              <a:ext cx="26902" cy="138155"/>
            </a:xfrm>
            <a:custGeom>
              <a:avLst/>
              <a:gdLst/>
              <a:ahLst/>
              <a:cxnLst/>
              <a:rect l="l" t="t" r="r" b="b"/>
              <a:pathLst>
                <a:path w="25" h="137" extrusionOk="0">
                  <a:moveTo>
                    <a:pt x="25" y="133"/>
                  </a:moveTo>
                  <a:cubicBezTo>
                    <a:pt x="25" y="133"/>
                    <a:pt x="25" y="134"/>
                    <a:pt x="24" y="135"/>
                  </a:cubicBezTo>
                  <a:cubicBezTo>
                    <a:pt x="24" y="135"/>
                    <a:pt x="23" y="135"/>
                    <a:pt x="22" y="136"/>
                  </a:cubicBezTo>
                  <a:cubicBezTo>
                    <a:pt x="21" y="136"/>
                    <a:pt x="20" y="136"/>
                    <a:pt x="18" y="137"/>
                  </a:cubicBezTo>
                  <a:cubicBezTo>
                    <a:pt x="17" y="137"/>
                    <a:pt x="15" y="137"/>
                    <a:pt x="12" y="137"/>
                  </a:cubicBezTo>
                  <a:cubicBezTo>
                    <a:pt x="10" y="137"/>
                    <a:pt x="8" y="137"/>
                    <a:pt x="7" y="137"/>
                  </a:cubicBezTo>
                  <a:cubicBezTo>
                    <a:pt x="5" y="136"/>
                    <a:pt x="4" y="136"/>
                    <a:pt x="3" y="136"/>
                  </a:cubicBezTo>
                  <a:cubicBezTo>
                    <a:pt x="2" y="135"/>
                    <a:pt x="1" y="135"/>
                    <a:pt x="1" y="135"/>
                  </a:cubicBezTo>
                  <a:cubicBezTo>
                    <a:pt x="0" y="134"/>
                    <a:pt x="0" y="133"/>
                    <a:pt x="0" y="133"/>
                  </a:cubicBezTo>
                  <a:cubicBezTo>
                    <a:pt x="0" y="4"/>
                    <a:pt x="0" y="4"/>
                    <a:pt x="0" y="4"/>
                  </a:cubicBezTo>
                  <a:cubicBezTo>
                    <a:pt x="0" y="4"/>
                    <a:pt x="0" y="3"/>
                    <a:pt x="1" y="3"/>
                  </a:cubicBezTo>
                  <a:cubicBezTo>
                    <a:pt x="1" y="2"/>
                    <a:pt x="2" y="2"/>
                    <a:pt x="3" y="1"/>
                  </a:cubicBezTo>
                  <a:cubicBezTo>
                    <a:pt x="4" y="1"/>
                    <a:pt x="5" y="1"/>
                    <a:pt x="7" y="1"/>
                  </a:cubicBezTo>
                  <a:cubicBezTo>
                    <a:pt x="8" y="0"/>
                    <a:pt x="10" y="0"/>
                    <a:pt x="12" y="0"/>
                  </a:cubicBezTo>
                  <a:cubicBezTo>
                    <a:pt x="15" y="0"/>
                    <a:pt x="17" y="0"/>
                    <a:pt x="18" y="1"/>
                  </a:cubicBezTo>
                  <a:cubicBezTo>
                    <a:pt x="20" y="1"/>
                    <a:pt x="21" y="1"/>
                    <a:pt x="22" y="1"/>
                  </a:cubicBezTo>
                  <a:cubicBezTo>
                    <a:pt x="23" y="2"/>
                    <a:pt x="24" y="2"/>
                    <a:pt x="24" y="3"/>
                  </a:cubicBezTo>
                  <a:cubicBezTo>
                    <a:pt x="25" y="3"/>
                    <a:pt x="25" y="4"/>
                    <a:pt x="25" y="4"/>
                  </a:cubicBezTo>
                  <a:lnTo>
                    <a:pt x="25" y="133"/>
                  </a:lnTo>
                  <a:close/>
                </a:path>
              </a:pathLst>
            </a:custGeom>
            <a:solidFill>
              <a:schemeClr val="dk1">
                <a:alpha val="49803"/>
              </a:scheme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103;p20"/>
            <p:cNvSpPr/>
            <p:nvPr/>
          </p:nvSpPr>
          <p:spPr>
            <a:xfrm>
              <a:off x="5771057" y="5882577"/>
              <a:ext cx="28484" cy="135050"/>
            </a:xfrm>
            <a:custGeom>
              <a:avLst/>
              <a:gdLst/>
              <a:ahLst/>
              <a:cxnLst/>
              <a:rect l="l" t="t" r="r" b="b"/>
              <a:pathLst>
                <a:path w="28" h="133" extrusionOk="0">
                  <a:moveTo>
                    <a:pt x="28" y="12"/>
                  </a:moveTo>
                  <a:cubicBezTo>
                    <a:pt x="28" y="17"/>
                    <a:pt x="27" y="21"/>
                    <a:pt x="25" y="22"/>
                  </a:cubicBezTo>
                  <a:cubicBezTo>
                    <a:pt x="23" y="24"/>
                    <a:pt x="19" y="25"/>
                    <a:pt x="14" y="25"/>
                  </a:cubicBezTo>
                  <a:cubicBezTo>
                    <a:pt x="8" y="25"/>
                    <a:pt x="4" y="24"/>
                    <a:pt x="2" y="23"/>
                  </a:cubicBezTo>
                  <a:cubicBezTo>
                    <a:pt x="0" y="21"/>
                    <a:pt x="0" y="17"/>
                    <a:pt x="0" y="13"/>
                  </a:cubicBezTo>
                  <a:cubicBezTo>
                    <a:pt x="0" y="8"/>
                    <a:pt x="1" y="4"/>
                    <a:pt x="3" y="2"/>
                  </a:cubicBezTo>
                  <a:cubicBezTo>
                    <a:pt x="5" y="1"/>
                    <a:pt x="8" y="0"/>
                    <a:pt x="14" y="0"/>
                  </a:cubicBezTo>
                  <a:cubicBezTo>
                    <a:pt x="19" y="0"/>
                    <a:pt x="23" y="0"/>
                    <a:pt x="25" y="2"/>
                  </a:cubicBezTo>
                  <a:cubicBezTo>
                    <a:pt x="27" y="4"/>
                    <a:pt x="28" y="7"/>
                    <a:pt x="28" y="12"/>
                  </a:cubicBezTo>
                  <a:close/>
                  <a:moveTo>
                    <a:pt x="26" y="129"/>
                  </a:moveTo>
                  <a:cubicBezTo>
                    <a:pt x="26" y="129"/>
                    <a:pt x="26" y="130"/>
                    <a:pt x="25" y="131"/>
                  </a:cubicBezTo>
                  <a:cubicBezTo>
                    <a:pt x="25" y="131"/>
                    <a:pt x="24" y="131"/>
                    <a:pt x="23" y="132"/>
                  </a:cubicBezTo>
                  <a:cubicBezTo>
                    <a:pt x="23" y="132"/>
                    <a:pt x="21" y="132"/>
                    <a:pt x="20" y="133"/>
                  </a:cubicBezTo>
                  <a:cubicBezTo>
                    <a:pt x="18" y="133"/>
                    <a:pt x="16" y="133"/>
                    <a:pt x="14" y="133"/>
                  </a:cubicBezTo>
                  <a:cubicBezTo>
                    <a:pt x="11" y="133"/>
                    <a:pt x="9" y="133"/>
                    <a:pt x="8" y="133"/>
                  </a:cubicBezTo>
                  <a:cubicBezTo>
                    <a:pt x="6" y="132"/>
                    <a:pt x="5" y="132"/>
                    <a:pt x="4" y="132"/>
                  </a:cubicBezTo>
                  <a:cubicBezTo>
                    <a:pt x="3" y="131"/>
                    <a:pt x="2" y="131"/>
                    <a:pt x="2" y="131"/>
                  </a:cubicBezTo>
                  <a:cubicBezTo>
                    <a:pt x="2" y="130"/>
                    <a:pt x="1" y="129"/>
                    <a:pt x="1" y="129"/>
                  </a:cubicBezTo>
                  <a:cubicBezTo>
                    <a:pt x="1" y="42"/>
                    <a:pt x="1" y="42"/>
                    <a:pt x="1" y="42"/>
                  </a:cubicBezTo>
                  <a:cubicBezTo>
                    <a:pt x="1" y="41"/>
                    <a:pt x="2" y="41"/>
                    <a:pt x="2" y="40"/>
                  </a:cubicBezTo>
                  <a:cubicBezTo>
                    <a:pt x="2" y="40"/>
                    <a:pt x="3" y="39"/>
                    <a:pt x="4" y="39"/>
                  </a:cubicBezTo>
                  <a:cubicBezTo>
                    <a:pt x="5" y="39"/>
                    <a:pt x="6" y="38"/>
                    <a:pt x="8" y="38"/>
                  </a:cubicBezTo>
                  <a:cubicBezTo>
                    <a:pt x="9" y="38"/>
                    <a:pt x="11" y="38"/>
                    <a:pt x="14" y="38"/>
                  </a:cubicBezTo>
                  <a:cubicBezTo>
                    <a:pt x="16" y="38"/>
                    <a:pt x="18" y="38"/>
                    <a:pt x="20" y="38"/>
                  </a:cubicBezTo>
                  <a:cubicBezTo>
                    <a:pt x="21" y="38"/>
                    <a:pt x="23" y="39"/>
                    <a:pt x="23" y="39"/>
                  </a:cubicBezTo>
                  <a:cubicBezTo>
                    <a:pt x="24" y="39"/>
                    <a:pt x="25" y="40"/>
                    <a:pt x="25" y="40"/>
                  </a:cubicBezTo>
                  <a:cubicBezTo>
                    <a:pt x="26" y="41"/>
                    <a:pt x="26" y="41"/>
                    <a:pt x="26" y="42"/>
                  </a:cubicBezTo>
                  <a:lnTo>
                    <a:pt x="26" y="129"/>
                  </a:lnTo>
                  <a:close/>
                </a:path>
              </a:pathLst>
            </a:custGeom>
            <a:solidFill>
              <a:schemeClr val="dk1">
                <a:alpha val="49803"/>
              </a:scheme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04;p20"/>
            <p:cNvSpPr/>
            <p:nvPr/>
          </p:nvSpPr>
          <p:spPr>
            <a:xfrm>
              <a:off x="5813784" y="5879473"/>
              <a:ext cx="88618" cy="138155"/>
            </a:xfrm>
            <a:custGeom>
              <a:avLst/>
              <a:gdLst/>
              <a:ahLst/>
              <a:cxnLst/>
              <a:rect l="l" t="t" r="r" b="b"/>
              <a:pathLst>
                <a:path w="88" h="137" extrusionOk="0">
                  <a:moveTo>
                    <a:pt x="88" y="132"/>
                  </a:moveTo>
                  <a:cubicBezTo>
                    <a:pt x="88" y="133"/>
                    <a:pt x="87" y="133"/>
                    <a:pt x="87" y="134"/>
                  </a:cubicBezTo>
                  <a:cubicBezTo>
                    <a:pt x="87" y="134"/>
                    <a:pt x="86" y="135"/>
                    <a:pt x="85" y="135"/>
                  </a:cubicBezTo>
                  <a:cubicBezTo>
                    <a:pt x="85" y="135"/>
                    <a:pt x="84" y="135"/>
                    <a:pt x="82" y="136"/>
                  </a:cubicBezTo>
                  <a:cubicBezTo>
                    <a:pt x="81" y="136"/>
                    <a:pt x="79" y="136"/>
                    <a:pt x="77" y="136"/>
                  </a:cubicBezTo>
                  <a:cubicBezTo>
                    <a:pt x="75" y="136"/>
                    <a:pt x="73" y="136"/>
                    <a:pt x="72" y="136"/>
                  </a:cubicBezTo>
                  <a:cubicBezTo>
                    <a:pt x="71" y="135"/>
                    <a:pt x="70" y="135"/>
                    <a:pt x="69" y="135"/>
                  </a:cubicBezTo>
                  <a:cubicBezTo>
                    <a:pt x="68" y="135"/>
                    <a:pt x="68" y="134"/>
                    <a:pt x="67" y="134"/>
                  </a:cubicBezTo>
                  <a:cubicBezTo>
                    <a:pt x="67" y="133"/>
                    <a:pt x="67" y="133"/>
                    <a:pt x="67" y="132"/>
                  </a:cubicBezTo>
                  <a:cubicBezTo>
                    <a:pt x="67" y="122"/>
                    <a:pt x="67" y="122"/>
                    <a:pt x="67" y="122"/>
                  </a:cubicBezTo>
                  <a:cubicBezTo>
                    <a:pt x="62" y="127"/>
                    <a:pt x="57" y="131"/>
                    <a:pt x="52" y="133"/>
                  </a:cubicBezTo>
                  <a:cubicBezTo>
                    <a:pt x="48" y="136"/>
                    <a:pt x="42" y="137"/>
                    <a:pt x="36" y="137"/>
                  </a:cubicBezTo>
                  <a:cubicBezTo>
                    <a:pt x="29" y="137"/>
                    <a:pt x="24" y="136"/>
                    <a:pt x="19" y="134"/>
                  </a:cubicBezTo>
                  <a:cubicBezTo>
                    <a:pt x="15" y="131"/>
                    <a:pt x="11" y="128"/>
                    <a:pt x="8" y="123"/>
                  </a:cubicBezTo>
                  <a:cubicBezTo>
                    <a:pt x="5" y="119"/>
                    <a:pt x="3" y="114"/>
                    <a:pt x="2" y="108"/>
                  </a:cubicBezTo>
                  <a:cubicBezTo>
                    <a:pt x="0" y="102"/>
                    <a:pt x="0" y="96"/>
                    <a:pt x="0" y="89"/>
                  </a:cubicBezTo>
                  <a:cubicBezTo>
                    <a:pt x="0" y="82"/>
                    <a:pt x="0" y="75"/>
                    <a:pt x="2" y="69"/>
                  </a:cubicBezTo>
                  <a:cubicBezTo>
                    <a:pt x="4" y="62"/>
                    <a:pt x="6" y="57"/>
                    <a:pt x="9" y="53"/>
                  </a:cubicBezTo>
                  <a:cubicBezTo>
                    <a:pt x="13" y="48"/>
                    <a:pt x="17" y="45"/>
                    <a:pt x="21" y="43"/>
                  </a:cubicBezTo>
                  <a:cubicBezTo>
                    <a:pt x="26" y="40"/>
                    <a:pt x="32" y="39"/>
                    <a:pt x="38" y="39"/>
                  </a:cubicBezTo>
                  <a:cubicBezTo>
                    <a:pt x="43" y="39"/>
                    <a:pt x="47" y="40"/>
                    <a:pt x="51" y="42"/>
                  </a:cubicBezTo>
                  <a:cubicBezTo>
                    <a:pt x="55" y="44"/>
                    <a:pt x="59" y="47"/>
                    <a:pt x="63" y="51"/>
                  </a:cubicBezTo>
                  <a:cubicBezTo>
                    <a:pt x="63" y="4"/>
                    <a:pt x="63" y="4"/>
                    <a:pt x="63" y="4"/>
                  </a:cubicBezTo>
                  <a:cubicBezTo>
                    <a:pt x="63" y="3"/>
                    <a:pt x="63" y="2"/>
                    <a:pt x="64" y="2"/>
                  </a:cubicBezTo>
                  <a:cubicBezTo>
                    <a:pt x="64" y="1"/>
                    <a:pt x="65" y="1"/>
                    <a:pt x="66" y="1"/>
                  </a:cubicBezTo>
                  <a:cubicBezTo>
                    <a:pt x="66" y="0"/>
                    <a:pt x="68" y="0"/>
                    <a:pt x="69" y="0"/>
                  </a:cubicBezTo>
                  <a:cubicBezTo>
                    <a:pt x="71" y="0"/>
                    <a:pt x="73" y="0"/>
                    <a:pt x="75" y="0"/>
                  </a:cubicBezTo>
                  <a:cubicBezTo>
                    <a:pt x="78" y="0"/>
                    <a:pt x="80" y="0"/>
                    <a:pt x="81" y="0"/>
                  </a:cubicBezTo>
                  <a:cubicBezTo>
                    <a:pt x="83" y="0"/>
                    <a:pt x="84" y="0"/>
                    <a:pt x="85" y="1"/>
                  </a:cubicBezTo>
                  <a:cubicBezTo>
                    <a:pt x="86" y="1"/>
                    <a:pt x="87" y="1"/>
                    <a:pt x="87" y="2"/>
                  </a:cubicBezTo>
                  <a:cubicBezTo>
                    <a:pt x="87" y="2"/>
                    <a:pt x="88" y="3"/>
                    <a:pt x="88" y="4"/>
                  </a:cubicBezTo>
                  <a:lnTo>
                    <a:pt x="88" y="132"/>
                  </a:lnTo>
                  <a:close/>
                  <a:moveTo>
                    <a:pt x="63" y="74"/>
                  </a:moveTo>
                  <a:cubicBezTo>
                    <a:pt x="59" y="69"/>
                    <a:pt x="56" y="66"/>
                    <a:pt x="53" y="63"/>
                  </a:cubicBezTo>
                  <a:cubicBezTo>
                    <a:pt x="50" y="61"/>
                    <a:pt x="46" y="60"/>
                    <a:pt x="43" y="60"/>
                  </a:cubicBezTo>
                  <a:cubicBezTo>
                    <a:pt x="40" y="60"/>
                    <a:pt x="37" y="61"/>
                    <a:pt x="34" y="62"/>
                  </a:cubicBezTo>
                  <a:cubicBezTo>
                    <a:pt x="32" y="64"/>
                    <a:pt x="30" y="66"/>
                    <a:pt x="29" y="69"/>
                  </a:cubicBezTo>
                  <a:cubicBezTo>
                    <a:pt x="27" y="71"/>
                    <a:pt x="26" y="74"/>
                    <a:pt x="26" y="78"/>
                  </a:cubicBezTo>
                  <a:cubicBezTo>
                    <a:pt x="25" y="81"/>
                    <a:pt x="25" y="84"/>
                    <a:pt x="25" y="88"/>
                  </a:cubicBezTo>
                  <a:cubicBezTo>
                    <a:pt x="25" y="91"/>
                    <a:pt x="25" y="95"/>
                    <a:pt x="26" y="98"/>
                  </a:cubicBezTo>
                  <a:cubicBezTo>
                    <a:pt x="26" y="102"/>
                    <a:pt x="27" y="105"/>
                    <a:pt x="28" y="108"/>
                  </a:cubicBezTo>
                  <a:cubicBezTo>
                    <a:pt x="30" y="110"/>
                    <a:pt x="32" y="113"/>
                    <a:pt x="34" y="114"/>
                  </a:cubicBezTo>
                  <a:cubicBezTo>
                    <a:pt x="36" y="116"/>
                    <a:pt x="39" y="117"/>
                    <a:pt x="42" y="117"/>
                  </a:cubicBezTo>
                  <a:cubicBezTo>
                    <a:pt x="44" y="117"/>
                    <a:pt x="46" y="116"/>
                    <a:pt x="47" y="116"/>
                  </a:cubicBezTo>
                  <a:cubicBezTo>
                    <a:pt x="49" y="115"/>
                    <a:pt x="50" y="115"/>
                    <a:pt x="52" y="113"/>
                  </a:cubicBezTo>
                  <a:cubicBezTo>
                    <a:pt x="54" y="112"/>
                    <a:pt x="55" y="111"/>
                    <a:pt x="57" y="109"/>
                  </a:cubicBezTo>
                  <a:cubicBezTo>
                    <a:pt x="59" y="107"/>
                    <a:pt x="61" y="105"/>
                    <a:pt x="63" y="103"/>
                  </a:cubicBezTo>
                  <a:lnTo>
                    <a:pt x="63" y="74"/>
                  </a:lnTo>
                  <a:close/>
                </a:path>
              </a:pathLst>
            </a:custGeom>
            <a:solidFill>
              <a:schemeClr val="dk1">
                <a:alpha val="49803"/>
              </a:scheme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 name="Google Shape;105;p20"/>
            <p:cNvSpPr/>
            <p:nvPr/>
          </p:nvSpPr>
          <p:spPr>
            <a:xfrm>
              <a:off x="5916644" y="5919832"/>
              <a:ext cx="88618" cy="97795"/>
            </a:xfrm>
            <a:custGeom>
              <a:avLst/>
              <a:gdLst/>
              <a:ahLst/>
              <a:cxnLst/>
              <a:rect l="l" t="t" r="r" b="b"/>
              <a:pathLst>
                <a:path w="86" h="98" extrusionOk="0">
                  <a:moveTo>
                    <a:pt x="86" y="47"/>
                  </a:moveTo>
                  <a:cubicBezTo>
                    <a:pt x="86" y="50"/>
                    <a:pt x="85" y="52"/>
                    <a:pt x="84" y="53"/>
                  </a:cubicBezTo>
                  <a:cubicBezTo>
                    <a:pt x="83" y="55"/>
                    <a:pt x="81" y="56"/>
                    <a:pt x="78" y="56"/>
                  </a:cubicBezTo>
                  <a:cubicBezTo>
                    <a:pt x="25" y="56"/>
                    <a:pt x="25" y="56"/>
                    <a:pt x="25" y="56"/>
                  </a:cubicBezTo>
                  <a:cubicBezTo>
                    <a:pt x="25" y="59"/>
                    <a:pt x="26" y="63"/>
                    <a:pt x="27" y="66"/>
                  </a:cubicBezTo>
                  <a:cubicBezTo>
                    <a:pt x="27" y="69"/>
                    <a:pt x="29" y="71"/>
                    <a:pt x="31" y="73"/>
                  </a:cubicBezTo>
                  <a:cubicBezTo>
                    <a:pt x="33" y="75"/>
                    <a:pt x="35" y="77"/>
                    <a:pt x="38" y="78"/>
                  </a:cubicBezTo>
                  <a:cubicBezTo>
                    <a:pt x="41" y="79"/>
                    <a:pt x="45" y="80"/>
                    <a:pt x="49" y="80"/>
                  </a:cubicBezTo>
                  <a:cubicBezTo>
                    <a:pt x="53" y="80"/>
                    <a:pt x="57" y="80"/>
                    <a:pt x="61" y="79"/>
                  </a:cubicBezTo>
                  <a:cubicBezTo>
                    <a:pt x="64" y="78"/>
                    <a:pt x="67" y="78"/>
                    <a:pt x="69" y="77"/>
                  </a:cubicBezTo>
                  <a:cubicBezTo>
                    <a:pt x="71" y="76"/>
                    <a:pt x="73" y="75"/>
                    <a:pt x="75" y="75"/>
                  </a:cubicBezTo>
                  <a:cubicBezTo>
                    <a:pt x="76" y="74"/>
                    <a:pt x="78" y="74"/>
                    <a:pt x="79" y="74"/>
                  </a:cubicBezTo>
                  <a:cubicBezTo>
                    <a:pt x="79" y="74"/>
                    <a:pt x="80" y="74"/>
                    <a:pt x="80" y="74"/>
                  </a:cubicBezTo>
                  <a:cubicBezTo>
                    <a:pt x="81" y="74"/>
                    <a:pt x="81" y="75"/>
                    <a:pt x="81" y="75"/>
                  </a:cubicBezTo>
                  <a:cubicBezTo>
                    <a:pt x="81" y="76"/>
                    <a:pt x="82" y="77"/>
                    <a:pt x="82" y="78"/>
                  </a:cubicBezTo>
                  <a:cubicBezTo>
                    <a:pt x="82" y="79"/>
                    <a:pt x="82" y="80"/>
                    <a:pt x="82" y="82"/>
                  </a:cubicBezTo>
                  <a:cubicBezTo>
                    <a:pt x="82" y="83"/>
                    <a:pt x="82" y="85"/>
                    <a:pt x="82" y="86"/>
                  </a:cubicBezTo>
                  <a:cubicBezTo>
                    <a:pt x="82" y="87"/>
                    <a:pt x="82" y="88"/>
                    <a:pt x="81" y="88"/>
                  </a:cubicBezTo>
                  <a:cubicBezTo>
                    <a:pt x="81" y="89"/>
                    <a:pt x="81" y="90"/>
                    <a:pt x="81" y="90"/>
                  </a:cubicBezTo>
                  <a:cubicBezTo>
                    <a:pt x="81" y="91"/>
                    <a:pt x="80" y="91"/>
                    <a:pt x="80" y="91"/>
                  </a:cubicBezTo>
                  <a:cubicBezTo>
                    <a:pt x="79" y="92"/>
                    <a:pt x="78" y="93"/>
                    <a:pt x="76" y="93"/>
                  </a:cubicBezTo>
                  <a:cubicBezTo>
                    <a:pt x="74" y="94"/>
                    <a:pt x="72" y="95"/>
                    <a:pt x="69" y="96"/>
                  </a:cubicBezTo>
                  <a:cubicBezTo>
                    <a:pt x="66" y="96"/>
                    <a:pt x="63" y="97"/>
                    <a:pt x="59" y="98"/>
                  </a:cubicBezTo>
                  <a:cubicBezTo>
                    <a:pt x="55" y="98"/>
                    <a:pt x="51" y="98"/>
                    <a:pt x="47" y="98"/>
                  </a:cubicBezTo>
                  <a:cubicBezTo>
                    <a:pt x="39" y="98"/>
                    <a:pt x="32" y="97"/>
                    <a:pt x="26" y="95"/>
                  </a:cubicBezTo>
                  <a:cubicBezTo>
                    <a:pt x="21" y="94"/>
                    <a:pt x="16" y="91"/>
                    <a:pt x="12" y="87"/>
                  </a:cubicBezTo>
                  <a:cubicBezTo>
                    <a:pt x="8" y="83"/>
                    <a:pt x="5" y="78"/>
                    <a:pt x="3" y="72"/>
                  </a:cubicBezTo>
                  <a:cubicBezTo>
                    <a:pt x="1" y="65"/>
                    <a:pt x="0" y="58"/>
                    <a:pt x="0" y="50"/>
                  </a:cubicBezTo>
                  <a:cubicBezTo>
                    <a:pt x="0" y="43"/>
                    <a:pt x="1" y="36"/>
                    <a:pt x="3" y="29"/>
                  </a:cubicBezTo>
                  <a:cubicBezTo>
                    <a:pt x="5" y="23"/>
                    <a:pt x="8" y="18"/>
                    <a:pt x="12" y="13"/>
                  </a:cubicBezTo>
                  <a:cubicBezTo>
                    <a:pt x="16" y="9"/>
                    <a:pt x="21" y="6"/>
                    <a:pt x="26" y="4"/>
                  </a:cubicBezTo>
                  <a:cubicBezTo>
                    <a:pt x="32" y="1"/>
                    <a:pt x="38" y="0"/>
                    <a:pt x="45" y="0"/>
                  </a:cubicBezTo>
                  <a:cubicBezTo>
                    <a:pt x="52" y="0"/>
                    <a:pt x="58" y="1"/>
                    <a:pt x="63" y="3"/>
                  </a:cubicBezTo>
                  <a:cubicBezTo>
                    <a:pt x="69" y="6"/>
                    <a:pt x="73" y="9"/>
                    <a:pt x="76" y="12"/>
                  </a:cubicBezTo>
                  <a:cubicBezTo>
                    <a:pt x="80" y="16"/>
                    <a:pt x="82" y="21"/>
                    <a:pt x="84" y="26"/>
                  </a:cubicBezTo>
                  <a:cubicBezTo>
                    <a:pt x="85" y="31"/>
                    <a:pt x="86" y="37"/>
                    <a:pt x="86" y="43"/>
                  </a:cubicBezTo>
                  <a:lnTo>
                    <a:pt x="86" y="47"/>
                  </a:lnTo>
                  <a:close/>
                  <a:moveTo>
                    <a:pt x="62" y="40"/>
                  </a:moveTo>
                  <a:cubicBezTo>
                    <a:pt x="62" y="33"/>
                    <a:pt x="61" y="27"/>
                    <a:pt x="58" y="23"/>
                  </a:cubicBezTo>
                  <a:cubicBezTo>
                    <a:pt x="55" y="20"/>
                    <a:pt x="50" y="18"/>
                    <a:pt x="44" y="18"/>
                  </a:cubicBezTo>
                  <a:cubicBezTo>
                    <a:pt x="41" y="18"/>
                    <a:pt x="38" y="18"/>
                    <a:pt x="36" y="19"/>
                  </a:cubicBezTo>
                  <a:cubicBezTo>
                    <a:pt x="34" y="20"/>
                    <a:pt x="32" y="22"/>
                    <a:pt x="30" y="24"/>
                  </a:cubicBezTo>
                  <a:cubicBezTo>
                    <a:pt x="29" y="26"/>
                    <a:pt x="27" y="28"/>
                    <a:pt x="27" y="31"/>
                  </a:cubicBezTo>
                  <a:cubicBezTo>
                    <a:pt x="26" y="34"/>
                    <a:pt x="25" y="37"/>
                    <a:pt x="25" y="40"/>
                  </a:cubicBezTo>
                  <a:lnTo>
                    <a:pt x="62" y="40"/>
                  </a:lnTo>
                  <a:close/>
                </a:path>
              </a:pathLst>
            </a:custGeom>
            <a:solidFill>
              <a:schemeClr val="dk1">
                <a:alpha val="49803"/>
              </a:scheme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 name="Google Shape;106;p20"/>
            <p:cNvSpPr/>
            <p:nvPr/>
          </p:nvSpPr>
          <p:spPr>
            <a:xfrm>
              <a:off x="6063814" y="5888786"/>
              <a:ext cx="134510" cy="128841"/>
            </a:xfrm>
            <a:custGeom>
              <a:avLst/>
              <a:gdLst/>
              <a:ahLst/>
              <a:cxnLst/>
              <a:rect l="l" t="t" r="r" b="b"/>
              <a:pathLst>
                <a:path w="132" h="127" extrusionOk="0">
                  <a:moveTo>
                    <a:pt x="132" y="124"/>
                  </a:moveTo>
                  <a:cubicBezTo>
                    <a:pt x="132" y="125"/>
                    <a:pt x="132" y="125"/>
                    <a:pt x="132" y="125"/>
                  </a:cubicBezTo>
                  <a:cubicBezTo>
                    <a:pt x="132" y="126"/>
                    <a:pt x="131" y="126"/>
                    <a:pt x="131" y="126"/>
                  </a:cubicBezTo>
                  <a:cubicBezTo>
                    <a:pt x="130" y="126"/>
                    <a:pt x="130" y="126"/>
                    <a:pt x="129" y="127"/>
                  </a:cubicBezTo>
                  <a:cubicBezTo>
                    <a:pt x="128" y="127"/>
                    <a:pt x="127" y="127"/>
                    <a:pt x="126" y="127"/>
                  </a:cubicBezTo>
                  <a:cubicBezTo>
                    <a:pt x="125" y="127"/>
                    <a:pt x="124" y="127"/>
                    <a:pt x="123" y="127"/>
                  </a:cubicBezTo>
                  <a:cubicBezTo>
                    <a:pt x="123" y="126"/>
                    <a:pt x="122" y="126"/>
                    <a:pt x="121" y="126"/>
                  </a:cubicBezTo>
                  <a:cubicBezTo>
                    <a:pt x="121" y="126"/>
                    <a:pt x="121" y="126"/>
                    <a:pt x="120" y="125"/>
                  </a:cubicBezTo>
                  <a:cubicBezTo>
                    <a:pt x="120" y="125"/>
                    <a:pt x="120" y="125"/>
                    <a:pt x="120" y="124"/>
                  </a:cubicBezTo>
                  <a:cubicBezTo>
                    <a:pt x="120" y="10"/>
                    <a:pt x="120" y="10"/>
                    <a:pt x="120" y="10"/>
                  </a:cubicBezTo>
                  <a:cubicBezTo>
                    <a:pt x="120" y="10"/>
                    <a:pt x="120" y="10"/>
                    <a:pt x="120" y="10"/>
                  </a:cubicBezTo>
                  <a:cubicBezTo>
                    <a:pt x="70" y="125"/>
                    <a:pt x="70" y="125"/>
                    <a:pt x="70" y="125"/>
                  </a:cubicBezTo>
                  <a:cubicBezTo>
                    <a:pt x="70" y="125"/>
                    <a:pt x="70" y="125"/>
                    <a:pt x="70" y="126"/>
                  </a:cubicBezTo>
                  <a:cubicBezTo>
                    <a:pt x="69" y="126"/>
                    <a:pt x="69" y="126"/>
                    <a:pt x="68" y="126"/>
                  </a:cubicBezTo>
                  <a:cubicBezTo>
                    <a:pt x="68" y="126"/>
                    <a:pt x="67" y="127"/>
                    <a:pt x="67" y="127"/>
                  </a:cubicBezTo>
                  <a:cubicBezTo>
                    <a:pt x="66" y="127"/>
                    <a:pt x="66" y="127"/>
                    <a:pt x="65" y="127"/>
                  </a:cubicBezTo>
                  <a:cubicBezTo>
                    <a:pt x="64" y="127"/>
                    <a:pt x="63" y="127"/>
                    <a:pt x="62" y="127"/>
                  </a:cubicBezTo>
                  <a:cubicBezTo>
                    <a:pt x="62" y="127"/>
                    <a:pt x="61" y="126"/>
                    <a:pt x="61" y="126"/>
                  </a:cubicBezTo>
                  <a:cubicBezTo>
                    <a:pt x="60" y="126"/>
                    <a:pt x="60" y="126"/>
                    <a:pt x="60" y="126"/>
                  </a:cubicBezTo>
                  <a:cubicBezTo>
                    <a:pt x="59" y="125"/>
                    <a:pt x="59" y="125"/>
                    <a:pt x="59" y="125"/>
                  </a:cubicBezTo>
                  <a:cubicBezTo>
                    <a:pt x="12" y="10"/>
                    <a:pt x="12" y="10"/>
                    <a:pt x="12" y="10"/>
                  </a:cubicBezTo>
                  <a:cubicBezTo>
                    <a:pt x="12" y="10"/>
                    <a:pt x="12" y="10"/>
                    <a:pt x="12" y="10"/>
                  </a:cubicBezTo>
                  <a:cubicBezTo>
                    <a:pt x="12" y="124"/>
                    <a:pt x="12" y="124"/>
                    <a:pt x="12" y="124"/>
                  </a:cubicBezTo>
                  <a:cubicBezTo>
                    <a:pt x="12" y="125"/>
                    <a:pt x="12" y="125"/>
                    <a:pt x="11" y="125"/>
                  </a:cubicBezTo>
                  <a:cubicBezTo>
                    <a:pt x="11" y="126"/>
                    <a:pt x="11" y="126"/>
                    <a:pt x="10" y="126"/>
                  </a:cubicBezTo>
                  <a:cubicBezTo>
                    <a:pt x="10" y="126"/>
                    <a:pt x="9" y="126"/>
                    <a:pt x="8" y="127"/>
                  </a:cubicBezTo>
                  <a:cubicBezTo>
                    <a:pt x="8" y="127"/>
                    <a:pt x="7" y="127"/>
                    <a:pt x="5" y="127"/>
                  </a:cubicBezTo>
                  <a:cubicBezTo>
                    <a:pt x="4" y="127"/>
                    <a:pt x="3" y="127"/>
                    <a:pt x="3" y="127"/>
                  </a:cubicBezTo>
                  <a:cubicBezTo>
                    <a:pt x="2" y="126"/>
                    <a:pt x="1" y="126"/>
                    <a:pt x="1" y="126"/>
                  </a:cubicBezTo>
                  <a:cubicBezTo>
                    <a:pt x="0" y="126"/>
                    <a:pt x="0" y="126"/>
                    <a:pt x="0" y="125"/>
                  </a:cubicBezTo>
                  <a:cubicBezTo>
                    <a:pt x="0" y="125"/>
                    <a:pt x="0" y="125"/>
                    <a:pt x="0" y="124"/>
                  </a:cubicBezTo>
                  <a:cubicBezTo>
                    <a:pt x="0" y="6"/>
                    <a:pt x="0" y="6"/>
                    <a:pt x="0" y="6"/>
                  </a:cubicBezTo>
                  <a:cubicBezTo>
                    <a:pt x="0" y="4"/>
                    <a:pt x="0" y="2"/>
                    <a:pt x="2" y="1"/>
                  </a:cubicBezTo>
                  <a:cubicBezTo>
                    <a:pt x="3" y="0"/>
                    <a:pt x="4" y="0"/>
                    <a:pt x="5" y="0"/>
                  </a:cubicBezTo>
                  <a:cubicBezTo>
                    <a:pt x="12" y="0"/>
                    <a:pt x="12" y="0"/>
                    <a:pt x="12" y="0"/>
                  </a:cubicBezTo>
                  <a:cubicBezTo>
                    <a:pt x="13" y="0"/>
                    <a:pt x="15" y="0"/>
                    <a:pt x="16" y="0"/>
                  </a:cubicBezTo>
                  <a:cubicBezTo>
                    <a:pt x="17" y="1"/>
                    <a:pt x="18" y="1"/>
                    <a:pt x="19" y="2"/>
                  </a:cubicBezTo>
                  <a:cubicBezTo>
                    <a:pt x="20" y="3"/>
                    <a:pt x="21" y="3"/>
                    <a:pt x="22" y="4"/>
                  </a:cubicBezTo>
                  <a:cubicBezTo>
                    <a:pt x="22" y="5"/>
                    <a:pt x="23" y="6"/>
                    <a:pt x="23" y="8"/>
                  </a:cubicBezTo>
                  <a:cubicBezTo>
                    <a:pt x="65" y="108"/>
                    <a:pt x="65" y="108"/>
                    <a:pt x="65" y="108"/>
                  </a:cubicBezTo>
                  <a:cubicBezTo>
                    <a:pt x="66" y="108"/>
                    <a:pt x="66" y="108"/>
                    <a:pt x="66" y="108"/>
                  </a:cubicBezTo>
                  <a:cubicBezTo>
                    <a:pt x="109" y="8"/>
                    <a:pt x="109" y="8"/>
                    <a:pt x="109" y="8"/>
                  </a:cubicBezTo>
                  <a:cubicBezTo>
                    <a:pt x="110" y="7"/>
                    <a:pt x="111" y="5"/>
                    <a:pt x="111" y="4"/>
                  </a:cubicBezTo>
                  <a:cubicBezTo>
                    <a:pt x="112" y="3"/>
                    <a:pt x="113" y="2"/>
                    <a:pt x="114" y="2"/>
                  </a:cubicBezTo>
                  <a:cubicBezTo>
                    <a:pt x="115" y="1"/>
                    <a:pt x="115" y="0"/>
                    <a:pt x="116" y="0"/>
                  </a:cubicBezTo>
                  <a:cubicBezTo>
                    <a:pt x="117" y="0"/>
                    <a:pt x="118" y="0"/>
                    <a:pt x="120" y="0"/>
                  </a:cubicBezTo>
                  <a:cubicBezTo>
                    <a:pt x="127" y="0"/>
                    <a:pt x="127" y="0"/>
                    <a:pt x="127" y="0"/>
                  </a:cubicBezTo>
                  <a:cubicBezTo>
                    <a:pt x="127" y="0"/>
                    <a:pt x="128" y="0"/>
                    <a:pt x="129" y="0"/>
                  </a:cubicBezTo>
                  <a:cubicBezTo>
                    <a:pt x="129" y="0"/>
                    <a:pt x="130" y="1"/>
                    <a:pt x="130" y="1"/>
                  </a:cubicBezTo>
                  <a:cubicBezTo>
                    <a:pt x="131" y="2"/>
                    <a:pt x="131" y="2"/>
                    <a:pt x="132" y="3"/>
                  </a:cubicBezTo>
                  <a:cubicBezTo>
                    <a:pt x="132" y="4"/>
                    <a:pt x="132" y="5"/>
                    <a:pt x="132" y="6"/>
                  </a:cubicBezTo>
                  <a:lnTo>
                    <a:pt x="132" y="124"/>
                  </a:lnTo>
                  <a:close/>
                </a:path>
              </a:pathLst>
            </a:custGeom>
            <a:solidFill>
              <a:schemeClr val="dk1">
                <a:alpha val="49803"/>
              </a:scheme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 name="Google Shape;107;p20"/>
            <p:cNvSpPr/>
            <p:nvPr/>
          </p:nvSpPr>
          <p:spPr>
            <a:xfrm>
              <a:off x="6217312" y="5921385"/>
              <a:ext cx="79123" cy="96242"/>
            </a:xfrm>
            <a:custGeom>
              <a:avLst/>
              <a:gdLst/>
              <a:ahLst/>
              <a:cxnLst/>
              <a:rect l="l" t="t" r="r" b="b"/>
              <a:pathLst>
                <a:path w="78" h="96" extrusionOk="0">
                  <a:moveTo>
                    <a:pt x="78" y="43"/>
                  </a:moveTo>
                  <a:cubicBezTo>
                    <a:pt x="78" y="46"/>
                    <a:pt x="78" y="47"/>
                    <a:pt x="76" y="48"/>
                  </a:cubicBezTo>
                  <a:cubicBezTo>
                    <a:pt x="75" y="49"/>
                    <a:pt x="74" y="50"/>
                    <a:pt x="73" y="50"/>
                  </a:cubicBezTo>
                  <a:cubicBezTo>
                    <a:pt x="12" y="50"/>
                    <a:pt x="12" y="50"/>
                    <a:pt x="12" y="50"/>
                  </a:cubicBezTo>
                  <a:cubicBezTo>
                    <a:pt x="12" y="55"/>
                    <a:pt x="13" y="60"/>
                    <a:pt x="14" y="64"/>
                  </a:cubicBezTo>
                  <a:cubicBezTo>
                    <a:pt x="15" y="69"/>
                    <a:pt x="17" y="73"/>
                    <a:pt x="19" y="76"/>
                  </a:cubicBezTo>
                  <a:cubicBezTo>
                    <a:pt x="22" y="79"/>
                    <a:pt x="25" y="81"/>
                    <a:pt x="29" y="83"/>
                  </a:cubicBezTo>
                  <a:cubicBezTo>
                    <a:pt x="33" y="85"/>
                    <a:pt x="38" y="86"/>
                    <a:pt x="44" y="86"/>
                  </a:cubicBezTo>
                  <a:cubicBezTo>
                    <a:pt x="48" y="86"/>
                    <a:pt x="51" y="85"/>
                    <a:pt x="55" y="85"/>
                  </a:cubicBezTo>
                  <a:cubicBezTo>
                    <a:pt x="58" y="84"/>
                    <a:pt x="61" y="83"/>
                    <a:pt x="63" y="82"/>
                  </a:cubicBezTo>
                  <a:cubicBezTo>
                    <a:pt x="66" y="81"/>
                    <a:pt x="68" y="81"/>
                    <a:pt x="69" y="80"/>
                  </a:cubicBezTo>
                  <a:cubicBezTo>
                    <a:pt x="71" y="79"/>
                    <a:pt x="72" y="79"/>
                    <a:pt x="72" y="79"/>
                  </a:cubicBezTo>
                  <a:cubicBezTo>
                    <a:pt x="73" y="79"/>
                    <a:pt x="73" y="79"/>
                    <a:pt x="73" y="79"/>
                  </a:cubicBezTo>
                  <a:cubicBezTo>
                    <a:pt x="74" y="79"/>
                    <a:pt x="74" y="80"/>
                    <a:pt x="74" y="80"/>
                  </a:cubicBezTo>
                  <a:cubicBezTo>
                    <a:pt x="74" y="80"/>
                    <a:pt x="75" y="81"/>
                    <a:pt x="75" y="82"/>
                  </a:cubicBezTo>
                  <a:cubicBezTo>
                    <a:pt x="75" y="82"/>
                    <a:pt x="75" y="83"/>
                    <a:pt x="75" y="84"/>
                  </a:cubicBezTo>
                  <a:cubicBezTo>
                    <a:pt x="75" y="84"/>
                    <a:pt x="75" y="85"/>
                    <a:pt x="75" y="85"/>
                  </a:cubicBezTo>
                  <a:cubicBezTo>
                    <a:pt x="75" y="86"/>
                    <a:pt x="75" y="86"/>
                    <a:pt x="74" y="86"/>
                  </a:cubicBezTo>
                  <a:cubicBezTo>
                    <a:pt x="74" y="87"/>
                    <a:pt x="74" y="87"/>
                    <a:pt x="74" y="88"/>
                  </a:cubicBezTo>
                  <a:cubicBezTo>
                    <a:pt x="74" y="88"/>
                    <a:pt x="74" y="88"/>
                    <a:pt x="73" y="88"/>
                  </a:cubicBezTo>
                  <a:cubicBezTo>
                    <a:pt x="73" y="89"/>
                    <a:pt x="72" y="89"/>
                    <a:pt x="70" y="90"/>
                  </a:cubicBezTo>
                  <a:cubicBezTo>
                    <a:pt x="69" y="91"/>
                    <a:pt x="66" y="92"/>
                    <a:pt x="64" y="93"/>
                  </a:cubicBezTo>
                  <a:cubicBezTo>
                    <a:pt x="61" y="93"/>
                    <a:pt x="58" y="94"/>
                    <a:pt x="54" y="95"/>
                  </a:cubicBezTo>
                  <a:cubicBezTo>
                    <a:pt x="50" y="95"/>
                    <a:pt x="46" y="96"/>
                    <a:pt x="42" y="96"/>
                  </a:cubicBezTo>
                  <a:cubicBezTo>
                    <a:pt x="35" y="96"/>
                    <a:pt x="29" y="95"/>
                    <a:pt x="24" y="93"/>
                  </a:cubicBezTo>
                  <a:cubicBezTo>
                    <a:pt x="19" y="91"/>
                    <a:pt x="14" y="88"/>
                    <a:pt x="11" y="84"/>
                  </a:cubicBezTo>
                  <a:cubicBezTo>
                    <a:pt x="7" y="80"/>
                    <a:pt x="4" y="75"/>
                    <a:pt x="3" y="69"/>
                  </a:cubicBezTo>
                  <a:cubicBezTo>
                    <a:pt x="1" y="63"/>
                    <a:pt x="0" y="56"/>
                    <a:pt x="0" y="48"/>
                  </a:cubicBezTo>
                  <a:cubicBezTo>
                    <a:pt x="0" y="41"/>
                    <a:pt x="1" y="34"/>
                    <a:pt x="3" y="28"/>
                  </a:cubicBezTo>
                  <a:cubicBezTo>
                    <a:pt x="5" y="22"/>
                    <a:pt x="7" y="17"/>
                    <a:pt x="11" y="13"/>
                  </a:cubicBezTo>
                  <a:cubicBezTo>
                    <a:pt x="15" y="9"/>
                    <a:pt x="19" y="6"/>
                    <a:pt x="24" y="3"/>
                  </a:cubicBezTo>
                  <a:cubicBezTo>
                    <a:pt x="29" y="1"/>
                    <a:pt x="35" y="0"/>
                    <a:pt x="41" y="0"/>
                  </a:cubicBezTo>
                  <a:cubicBezTo>
                    <a:pt x="48" y="0"/>
                    <a:pt x="53" y="1"/>
                    <a:pt x="58" y="4"/>
                  </a:cubicBezTo>
                  <a:cubicBezTo>
                    <a:pt x="63" y="6"/>
                    <a:pt x="66" y="9"/>
                    <a:pt x="69" y="12"/>
                  </a:cubicBezTo>
                  <a:cubicBezTo>
                    <a:pt x="73" y="16"/>
                    <a:pt x="75" y="21"/>
                    <a:pt x="76" y="26"/>
                  </a:cubicBezTo>
                  <a:cubicBezTo>
                    <a:pt x="78" y="30"/>
                    <a:pt x="78" y="36"/>
                    <a:pt x="78" y="41"/>
                  </a:cubicBezTo>
                  <a:lnTo>
                    <a:pt x="78" y="43"/>
                  </a:lnTo>
                  <a:close/>
                  <a:moveTo>
                    <a:pt x="66" y="40"/>
                  </a:moveTo>
                  <a:cubicBezTo>
                    <a:pt x="66" y="31"/>
                    <a:pt x="64" y="23"/>
                    <a:pt x="60" y="18"/>
                  </a:cubicBezTo>
                  <a:cubicBezTo>
                    <a:pt x="55" y="13"/>
                    <a:pt x="49" y="10"/>
                    <a:pt x="40" y="10"/>
                  </a:cubicBezTo>
                  <a:cubicBezTo>
                    <a:pt x="36" y="10"/>
                    <a:pt x="32" y="11"/>
                    <a:pt x="28" y="13"/>
                  </a:cubicBezTo>
                  <a:cubicBezTo>
                    <a:pt x="25" y="14"/>
                    <a:pt x="22" y="17"/>
                    <a:pt x="20" y="19"/>
                  </a:cubicBezTo>
                  <a:cubicBezTo>
                    <a:pt x="18" y="22"/>
                    <a:pt x="16" y="25"/>
                    <a:pt x="14" y="29"/>
                  </a:cubicBezTo>
                  <a:cubicBezTo>
                    <a:pt x="13" y="32"/>
                    <a:pt x="13" y="36"/>
                    <a:pt x="12" y="40"/>
                  </a:cubicBezTo>
                  <a:lnTo>
                    <a:pt x="66" y="40"/>
                  </a:lnTo>
                  <a:close/>
                </a:path>
              </a:pathLst>
            </a:custGeom>
            <a:solidFill>
              <a:schemeClr val="dk1">
                <a:alpha val="49803"/>
              </a:scheme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08;p20"/>
            <p:cNvSpPr/>
            <p:nvPr/>
          </p:nvSpPr>
          <p:spPr>
            <a:xfrm>
              <a:off x="6313843" y="5921385"/>
              <a:ext cx="129762" cy="96242"/>
            </a:xfrm>
            <a:custGeom>
              <a:avLst/>
              <a:gdLst/>
              <a:ahLst/>
              <a:cxnLst/>
              <a:rect l="l" t="t" r="r" b="b"/>
              <a:pathLst>
                <a:path w="126" h="95" extrusionOk="0">
                  <a:moveTo>
                    <a:pt x="126" y="92"/>
                  </a:moveTo>
                  <a:cubicBezTo>
                    <a:pt x="126" y="93"/>
                    <a:pt x="126" y="93"/>
                    <a:pt x="126" y="93"/>
                  </a:cubicBezTo>
                  <a:cubicBezTo>
                    <a:pt x="126" y="94"/>
                    <a:pt x="126" y="94"/>
                    <a:pt x="125" y="94"/>
                  </a:cubicBezTo>
                  <a:cubicBezTo>
                    <a:pt x="125" y="94"/>
                    <a:pt x="124" y="94"/>
                    <a:pt x="123" y="95"/>
                  </a:cubicBezTo>
                  <a:cubicBezTo>
                    <a:pt x="123" y="95"/>
                    <a:pt x="122" y="95"/>
                    <a:pt x="121" y="95"/>
                  </a:cubicBezTo>
                  <a:cubicBezTo>
                    <a:pt x="119" y="95"/>
                    <a:pt x="118" y="95"/>
                    <a:pt x="118" y="95"/>
                  </a:cubicBezTo>
                  <a:cubicBezTo>
                    <a:pt x="117" y="94"/>
                    <a:pt x="116" y="94"/>
                    <a:pt x="116" y="94"/>
                  </a:cubicBezTo>
                  <a:cubicBezTo>
                    <a:pt x="115" y="94"/>
                    <a:pt x="115" y="94"/>
                    <a:pt x="115" y="93"/>
                  </a:cubicBezTo>
                  <a:cubicBezTo>
                    <a:pt x="115" y="93"/>
                    <a:pt x="115" y="93"/>
                    <a:pt x="115" y="92"/>
                  </a:cubicBezTo>
                  <a:cubicBezTo>
                    <a:pt x="115" y="38"/>
                    <a:pt x="115" y="38"/>
                    <a:pt x="115" y="38"/>
                  </a:cubicBezTo>
                  <a:cubicBezTo>
                    <a:pt x="115" y="34"/>
                    <a:pt x="114" y="30"/>
                    <a:pt x="114" y="26"/>
                  </a:cubicBezTo>
                  <a:cubicBezTo>
                    <a:pt x="113" y="23"/>
                    <a:pt x="112" y="20"/>
                    <a:pt x="110" y="18"/>
                  </a:cubicBezTo>
                  <a:cubicBezTo>
                    <a:pt x="109" y="15"/>
                    <a:pt x="106" y="13"/>
                    <a:pt x="104" y="12"/>
                  </a:cubicBezTo>
                  <a:cubicBezTo>
                    <a:pt x="102" y="11"/>
                    <a:pt x="99" y="10"/>
                    <a:pt x="95" y="10"/>
                  </a:cubicBezTo>
                  <a:cubicBezTo>
                    <a:pt x="91" y="10"/>
                    <a:pt x="87" y="12"/>
                    <a:pt x="83" y="15"/>
                  </a:cubicBezTo>
                  <a:cubicBezTo>
                    <a:pt x="79" y="18"/>
                    <a:pt x="74" y="23"/>
                    <a:pt x="69" y="29"/>
                  </a:cubicBezTo>
                  <a:cubicBezTo>
                    <a:pt x="69" y="92"/>
                    <a:pt x="69" y="92"/>
                    <a:pt x="69" y="92"/>
                  </a:cubicBezTo>
                  <a:cubicBezTo>
                    <a:pt x="69" y="93"/>
                    <a:pt x="69" y="93"/>
                    <a:pt x="69" y="93"/>
                  </a:cubicBezTo>
                  <a:cubicBezTo>
                    <a:pt x="69" y="94"/>
                    <a:pt x="68" y="94"/>
                    <a:pt x="68" y="94"/>
                  </a:cubicBezTo>
                  <a:cubicBezTo>
                    <a:pt x="67" y="94"/>
                    <a:pt x="67" y="94"/>
                    <a:pt x="66" y="95"/>
                  </a:cubicBezTo>
                  <a:cubicBezTo>
                    <a:pt x="65" y="95"/>
                    <a:pt x="64" y="95"/>
                    <a:pt x="63" y="95"/>
                  </a:cubicBezTo>
                  <a:cubicBezTo>
                    <a:pt x="62" y="95"/>
                    <a:pt x="61" y="95"/>
                    <a:pt x="60" y="95"/>
                  </a:cubicBezTo>
                  <a:cubicBezTo>
                    <a:pt x="60" y="94"/>
                    <a:pt x="59" y="94"/>
                    <a:pt x="59" y="94"/>
                  </a:cubicBezTo>
                  <a:cubicBezTo>
                    <a:pt x="58" y="94"/>
                    <a:pt x="58" y="94"/>
                    <a:pt x="58" y="93"/>
                  </a:cubicBezTo>
                  <a:cubicBezTo>
                    <a:pt x="58" y="93"/>
                    <a:pt x="57" y="93"/>
                    <a:pt x="57" y="92"/>
                  </a:cubicBezTo>
                  <a:cubicBezTo>
                    <a:pt x="57" y="38"/>
                    <a:pt x="57" y="38"/>
                    <a:pt x="57" y="38"/>
                  </a:cubicBezTo>
                  <a:cubicBezTo>
                    <a:pt x="57" y="34"/>
                    <a:pt x="57" y="30"/>
                    <a:pt x="56" y="26"/>
                  </a:cubicBezTo>
                  <a:cubicBezTo>
                    <a:pt x="56" y="23"/>
                    <a:pt x="54" y="20"/>
                    <a:pt x="53" y="18"/>
                  </a:cubicBezTo>
                  <a:cubicBezTo>
                    <a:pt x="51" y="15"/>
                    <a:pt x="49" y="13"/>
                    <a:pt x="47" y="12"/>
                  </a:cubicBezTo>
                  <a:cubicBezTo>
                    <a:pt x="44" y="11"/>
                    <a:pt x="41" y="10"/>
                    <a:pt x="38" y="10"/>
                  </a:cubicBezTo>
                  <a:cubicBezTo>
                    <a:pt x="34" y="10"/>
                    <a:pt x="30" y="12"/>
                    <a:pt x="25" y="15"/>
                  </a:cubicBezTo>
                  <a:cubicBezTo>
                    <a:pt x="21" y="18"/>
                    <a:pt x="17" y="23"/>
                    <a:pt x="12" y="29"/>
                  </a:cubicBezTo>
                  <a:cubicBezTo>
                    <a:pt x="12" y="92"/>
                    <a:pt x="12" y="92"/>
                    <a:pt x="12" y="92"/>
                  </a:cubicBezTo>
                  <a:cubicBezTo>
                    <a:pt x="12" y="93"/>
                    <a:pt x="12" y="93"/>
                    <a:pt x="11" y="93"/>
                  </a:cubicBezTo>
                  <a:cubicBezTo>
                    <a:pt x="11" y="94"/>
                    <a:pt x="11" y="94"/>
                    <a:pt x="10" y="94"/>
                  </a:cubicBezTo>
                  <a:cubicBezTo>
                    <a:pt x="10" y="94"/>
                    <a:pt x="9" y="94"/>
                    <a:pt x="9" y="95"/>
                  </a:cubicBezTo>
                  <a:cubicBezTo>
                    <a:pt x="8" y="95"/>
                    <a:pt x="7" y="95"/>
                    <a:pt x="6" y="95"/>
                  </a:cubicBezTo>
                  <a:cubicBezTo>
                    <a:pt x="5" y="95"/>
                    <a:pt x="4" y="95"/>
                    <a:pt x="3" y="95"/>
                  </a:cubicBezTo>
                  <a:cubicBezTo>
                    <a:pt x="2" y="94"/>
                    <a:pt x="2" y="94"/>
                    <a:pt x="1" y="94"/>
                  </a:cubicBezTo>
                  <a:cubicBezTo>
                    <a:pt x="1" y="94"/>
                    <a:pt x="0" y="94"/>
                    <a:pt x="0" y="93"/>
                  </a:cubicBezTo>
                  <a:cubicBezTo>
                    <a:pt x="0" y="93"/>
                    <a:pt x="0" y="93"/>
                    <a:pt x="0" y="92"/>
                  </a:cubicBezTo>
                  <a:cubicBezTo>
                    <a:pt x="0" y="4"/>
                    <a:pt x="0" y="4"/>
                    <a:pt x="0" y="4"/>
                  </a:cubicBezTo>
                  <a:cubicBezTo>
                    <a:pt x="0" y="3"/>
                    <a:pt x="0" y="3"/>
                    <a:pt x="0" y="3"/>
                  </a:cubicBezTo>
                  <a:cubicBezTo>
                    <a:pt x="0" y="2"/>
                    <a:pt x="1" y="2"/>
                    <a:pt x="1" y="2"/>
                  </a:cubicBezTo>
                  <a:cubicBezTo>
                    <a:pt x="2" y="2"/>
                    <a:pt x="2" y="2"/>
                    <a:pt x="3" y="1"/>
                  </a:cubicBezTo>
                  <a:cubicBezTo>
                    <a:pt x="4" y="1"/>
                    <a:pt x="5" y="1"/>
                    <a:pt x="6" y="1"/>
                  </a:cubicBezTo>
                  <a:cubicBezTo>
                    <a:pt x="7" y="1"/>
                    <a:pt x="8" y="1"/>
                    <a:pt x="8" y="1"/>
                  </a:cubicBezTo>
                  <a:cubicBezTo>
                    <a:pt x="9" y="2"/>
                    <a:pt x="10" y="2"/>
                    <a:pt x="10" y="2"/>
                  </a:cubicBezTo>
                  <a:cubicBezTo>
                    <a:pt x="10" y="2"/>
                    <a:pt x="11" y="2"/>
                    <a:pt x="11" y="3"/>
                  </a:cubicBezTo>
                  <a:cubicBezTo>
                    <a:pt x="11" y="3"/>
                    <a:pt x="11" y="3"/>
                    <a:pt x="11" y="4"/>
                  </a:cubicBezTo>
                  <a:cubicBezTo>
                    <a:pt x="11" y="16"/>
                    <a:pt x="11" y="16"/>
                    <a:pt x="11" y="16"/>
                  </a:cubicBezTo>
                  <a:cubicBezTo>
                    <a:pt x="16" y="11"/>
                    <a:pt x="21" y="7"/>
                    <a:pt x="26" y="4"/>
                  </a:cubicBezTo>
                  <a:cubicBezTo>
                    <a:pt x="30" y="1"/>
                    <a:pt x="35" y="0"/>
                    <a:pt x="39" y="0"/>
                  </a:cubicBezTo>
                  <a:cubicBezTo>
                    <a:pt x="43" y="0"/>
                    <a:pt x="46" y="1"/>
                    <a:pt x="49" y="2"/>
                  </a:cubicBezTo>
                  <a:cubicBezTo>
                    <a:pt x="52" y="2"/>
                    <a:pt x="55" y="4"/>
                    <a:pt x="57" y="5"/>
                  </a:cubicBezTo>
                  <a:cubicBezTo>
                    <a:pt x="59" y="7"/>
                    <a:pt x="61" y="9"/>
                    <a:pt x="63" y="11"/>
                  </a:cubicBezTo>
                  <a:cubicBezTo>
                    <a:pt x="64" y="13"/>
                    <a:pt x="65" y="16"/>
                    <a:pt x="66" y="18"/>
                  </a:cubicBezTo>
                  <a:cubicBezTo>
                    <a:pt x="69" y="15"/>
                    <a:pt x="72" y="12"/>
                    <a:pt x="75" y="10"/>
                  </a:cubicBezTo>
                  <a:cubicBezTo>
                    <a:pt x="78" y="7"/>
                    <a:pt x="80" y="6"/>
                    <a:pt x="83" y="4"/>
                  </a:cubicBezTo>
                  <a:cubicBezTo>
                    <a:pt x="85" y="3"/>
                    <a:pt x="88" y="2"/>
                    <a:pt x="90" y="1"/>
                  </a:cubicBezTo>
                  <a:cubicBezTo>
                    <a:pt x="92" y="1"/>
                    <a:pt x="94" y="0"/>
                    <a:pt x="97" y="0"/>
                  </a:cubicBezTo>
                  <a:cubicBezTo>
                    <a:pt x="102" y="0"/>
                    <a:pt x="107" y="1"/>
                    <a:pt x="111" y="3"/>
                  </a:cubicBezTo>
                  <a:cubicBezTo>
                    <a:pt x="115" y="5"/>
                    <a:pt x="118" y="8"/>
                    <a:pt x="120" y="11"/>
                  </a:cubicBezTo>
                  <a:cubicBezTo>
                    <a:pt x="122" y="14"/>
                    <a:pt x="124" y="18"/>
                    <a:pt x="125" y="23"/>
                  </a:cubicBezTo>
                  <a:cubicBezTo>
                    <a:pt x="126" y="27"/>
                    <a:pt x="126" y="32"/>
                    <a:pt x="126" y="37"/>
                  </a:cubicBezTo>
                  <a:lnTo>
                    <a:pt x="126" y="92"/>
                  </a:lnTo>
                  <a:close/>
                </a:path>
              </a:pathLst>
            </a:custGeom>
            <a:solidFill>
              <a:schemeClr val="dk1">
                <a:alpha val="49803"/>
              </a:scheme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109;p20"/>
            <p:cNvSpPr/>
            <p:nvPr/>
          </p:nvSpPr>
          <p:spPr>
            <a:xfrm>
              <a:off x="6467342" y="5879473"/>
              <a:ext cx="77541" cy="138155"/>
            </a:xfrm>
            <a:custGeom>
              <a:avLst/>
              <a:gdLst/>
              <a:ahLst/>
              <a:cxnLst/>
              <a:rect l="l" t="t" r="r" b="b"/>
              <a:pathLst>
                <a:path w="77" h="138" extrusionOk="0">
                  <a:moveTo>
                    <a:pt x="77" y="89"/>
                  </a:moveTo>
                  <a:cubicBezTo>
                    <a:pt x="77" y="96"/>
                    <a:pt x="76" y="103"/>
                    <a:pt x="75" y="109"/>
                  </a:cubicBezTo>
                  <a:cubicBezTo>
                    <a:pt x="73" y="115"/>
                    <a:pt x="71" y="120"/>
                    <a:pt x="67" y="125"/>
                  </a:cubicBezTo>
                  <a:cubicBezTo>
                    <a:pt x="64" y="129"/>
                    <a:pt x="60" y="132"/>
                    <a:pt x="55" y="134"/>
                  </a:cubicBezTo>
                  <a:cubicBezTo>
                    <a:pt x="51" y="137"/>
                    <a:pt x="45" y="138"/>
                    <a:pt x="39" y="138"/>
                  </a:cubicBezTo>
                  <a:cubicBezTo>
                    <a:pt x="36" y="138"/>
                    <a:pt x="34" y="138"/>
                    <a:pt x="31" y="137"/>
                  </a:cubicBezTo>
                  <a:cubicBezTo>
                    <a:pt x="29" y="136"/>
                    <a:pt x="27" y="136"/>
                    <a:pt x="25" y="134"/>
                  </a:cubicBezTo>
                  <a:cubicBezTo>
                    <a:pt x="22" y="133"/>
                    <a:pt x="20" y="132"/>
                    <a:pt x="18" y="130"/>
                  </a:cubicBezTo>
                  <a:cubicBezTo>
                    <a:pt x="16" y="128"/>
                    <a:pt x="13" y="125"/>
                    <a:pt x="10" y="123"/>
                  </a:cubicBezTo>
                  <a:cubicBezTo>
                    <a:pt x="10" y="134"/>
                    <a:pt x="10" y="134"/>
                    <a:pt x="10" y="134"/>
                  </a:cubicBezTo>
                  <a:cubicBezTo>
                    <a:pt x="10" y="135"/>
                    <a:pt x="10" y="135"/>
                    <a:pt x="10" y="135"/>
                  </a:cubicBezTo>
                  <a:cubicBezTo>
                    <a:pt x="10" y="136"/>
                    <a:pt x="10" y="136"/>
                    <a:pt x="9" y="136"/>
                  </a:cubicBezTo>
                  <a:cubicBezTo>
                    <a:pt x="9" y="136"/>
                    <a:pt x="8" y="137"/>
                    <a:pt x="7" y="137"/>
                  </a:cubicBezTo>
                  <a:cubicBezTo>
                    <a:pt x="7" y="137"/>
                    <a:pt x="6" y="137"/>
                    <a:pt x="5" y="137"/>
                  </a:cubicBezTo>
                  <a:cubicBezTo>
                    <a:pt x="4" y="137"/>
                    <a:pt x="3" y="137"/>
                    <a:pt x="2" y="137"/>
                  </a:cubicBezTo>
                  <a:cubicBezTo>
                    <a:pt x="2" y="137"/>
                    <a:pt x="1" y="136"/>
                    <a:pt x="1" y="136"/>
                  </a:cubicBezTo>
                  <a:cubicBezTo>
                    <a:pt x="0" y="136"/>
                    <a:pt x="0" y="136"/>
                    <a:pt x="0" y="135"/>
                  </a:cubicBezTo>
                  <a:cubicBezTo>
                    <a:pt x="0" y="135"/>
                    <a:pt x="0" y="135"/>
                    <a:pt x="0" y="134"/>
                  </a:cubicBezTo>
                  <a:cubicBezTo>
                    <a:pt x="0" y="3"/>
                    <a:pt x="0" y="3"/>
                    <a:pt x="0" y="3"/>
                  </a:cubicBezTo>
                  <a:cubicBezTo>
                    <a:pt x="0" y="2"/>
                    <a:pt x="0" y="2"/>
                    <a:pt x="0" y="1"/>
                  </a:cubicBezTo>
                  <a:cubicBezTo>
                    <a:pt x="0" y="1"/>
                    <a:pt x="0" y="1"/>
                    <a:pt x="1" y="1"/>
                  </a:cubicBezTo>
                  <a:cubicBezTo>
                    <a:pt x="1" y="0"/>
                    <a:pt x="2" y="0"/>
                    <a:pt x="3" y="0"/>
                  </a:cubicBezTo>
                  <a:cubicBezTo>
                    <a:pt x="3" y="0"/>
                    <a:pt x="4" y="0"/>
                    <a:pt x="5" y="0"/>
                  </a:cubicBezTo>
                  <a:cubicBezTo>
                    <a:pt x="7" y="0"/>
                    <a:pt x="8" y="0"/>
                    <a:pt x="8" y="0"/>
                  </a:cubicBezTo>
                  <a:cubicBezTo>
                    <a:pt x="9" y="0"/>
                    <a:pt x="10" y="0"/>
                    <a:pt x="10" y="1"/>
                  </a:cubicBezTo>
                  <a:cubicBezTo>
                    <a:pt x="11" y="1"/>
                    <a:pt x="11" y="1"/>
                    <a:pt x="11" y="1"/>
                  </a:cubicBezTo>
                  <a:cubicBezTo>
                    <a:pt x="11" y="2"/>
                    <a:pt x="11" y="2"/>
                    <a:pt x="11" y="3"/>
                  </a:cubicBezTo>
                  <a:cubicBezTo>
                    <a:pt x="11" y="58"/>
                    <a:pt x="11" y="58"/>
                    <a:pt x="11" y="58"/>
                  </a:cubicBezTo>
                  <a:cubicBezTo>
                    <a:pt x="14" y="55"/>
                    <a:pt x="17" y="52"/>
                    <a:pt x="19" y="50"/>
                  </a:cubicBezTo>
                  <a:cubicBezTo>
                    <a:pt x="22" y="48"/>
                    <a:pt x="24" y="47"/>
                    <a:pt x="27" y="46"/>
                  </a:cubicBezTo>
                  <a:cubicBezTo>
                    <a:pt x="29" y="44"/>
                    <a:pt x="32" y="44"/>
                    <a:pt x="34" y="43"/>
                  </a:cubicBezTo>
                  <a:cubicBezTo>
                    <a:pt x="36" y="42"/>
                    <a:pt x="39" y="42"/>
                    <a:pt x="41" y="42"/>
                  </a:cubicBezTo>
                  <a:cubicBezTo>
                    <a:pt x="48" y="42"/>
                    <a:pt x="53" y="43"/>
                    <a:pt x="58" y="46"/>
                  </a:cubicBezTo>
                  <a:cubicBezTo>
                    <a:pt x="62" y="48"/>
                    <a:pt x="66" y="52"/>
                    <a:pt x="69" y="56"/>
                  </a:cubicBezTo>
                  <a:cubicBezTo>
                    <a:pt x="72" y="60"/>
                    <a:pt x="74" y="65"/>
                    <a:pt x="75" y="71"/>
                  </a:cubicBezTo>
                  <a:cubicBezTo>
                    <a:pt x="76" y="76"/>
                    <a:pt x="77" y="83"/>
                    <a:pt x="77" y="89"/>
                  </a:cubicBezTo>
                  <a:close/>
                  <a:moveTo>
                    <a:pt x="65" y="91"/>
                  </a:moveTo>
                  <a:cubicBezTo>
                    <a:pt x="65" y="86"/>
                    <a:pt x="64" y="81"/>
                    <a:pt x="64" y="76"/>
                  </a:cubicBezTo>
                  <a:cubicBezTo>
                    <a:pt x="63" y="72"/>
                    <a:pt x="62" y="68"/>
                    <a:pt x="60" y="64"/>
                  </a:cubicBezTo>
                  <a:cubicBezTo>
                    <a:pt x="58" y="61"/>
                    <a:pt x="55" y="58"/>
                    <a:pt x="52" y="55"/>
                  </a:cubicBezTo>
                  <a:cubicBezTo>
                    <a:pt x="49" y="53"/>
                    <a:pt x="45" y="52"/>
                    <a:pt x="40" y="52"/>
                  </a:cubicBezTo>
                  <a:cubicBezTo>
                    <a:pt x="38" y="52"/>
                    <a:pt x="36" y="53"/>
                    <a:pt x="34" y="53"/>
                  </a:cubicBezTo>
                  <a:cubicBezTo>
                    <a:pt x="31" y="54"/>
                    <a:pt x="29" y="55"/>
                    <a:pt x="27" y="56"/>
                  </a:cubicBezTo>
                  <a:cubicBezTo>
                    <a:pt x="24" y="58"/>
                    <a:pt x="22" y="60"/>
                    <a:pt x="19" y="62"/>
                  </a:cubicBezTo>
                  <a:cubicBezTo>
                    <a:pt x="17" y="65"/>
                    <a:pt x="14" y="68"/>
                    <a:pt x="11" y="71"/>
                  </a:cubicBezTo>
                  <a:cubicBezTo>
                    <a:pt x="11" y="110"/>
                    <a:pt x="11" y="110"/>
                    <a:pt x="11" y="110"/>
                  </a:cubicBezTo>
                  <a:cubicBezTo>
                    <a:pt x="16" y="115"/>
                    <a:pt x="21" y="120"/>
                    <a:pt x="26" y="123"/>
                  </a:cubicBezTo>
                  <a:cubicBezTo>
                    <a:pt x="30" y="126"/>
                    <a:pt x="35" y="128"/>
                    <a:pt x="40" y="128"/>
                  </a:cubicBezTo>
                  <a:cubicBezTo>
                    <a:pt x="44" y="128"/>
                    <a:pt x="48" y="127"/>
                    <a:pt x="51" y="125"/>
                  </a:cubicBezTo>
                  <a:cubicBezTo>
                    <a:pt x="54" y="122"/>
                    <a:pt x="57" y="120"/>
                    <a:pt x="59" y="116"/>
                  </a:cubicBezTo>
                  <a:cubicBezTo>
                    <a:pt x="61" y="113"/>
                    <a:pt x="63" y="109"/>
                    <a:pt x="63" y="104"/>
                  </a:cubicBezTo>
                  <a:cubicBezTo>
                    <a:pt x="64" y="100"/>
                    <a:pt x="65" y="95"/>
                    <a:pt x="65" y="91"/>
                  </a:cubicBezTo>
                  <a:close/>
                </a:path>
              </a:pathLst>
            </a:custGeom>
            <a:solidFill>
              <a:schemeClr val="dk1">
                <a:alpha val="49803"/>
              </a:scheme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110;p20"/>
            <p:cNvSpPr/>
            <p:nvPr/>
          </p:nvSpPr>
          <p:spPr>
            <a:xfrm>
              <a:off x="6555960" y="5921385"/>
              <a:ext cx="80706" cy="96242"/>
            </a:xfrm>
            <a:custGeom>
              <a:avLst/>
              <a:gdLst/>
              <a:ahLst/>
              <a:cxnLst/>
              <a:rect l="l" t="t" r="r" b="b"/>
              <a:pathLst>
                <a:path w="78" h="96" extrusionOk="0">
                  <a:moveTo>
                    <a:pt x="78" y="43"/>
                  </a:moveTo>
                  <a:cubicBezTo>
                    <a:pt x="78" y="46"/>
                    <a:pt x="78" y="47"/>
                    <a:pt x="76" y="48"/>
                  </a:cubicBezTo>
                  <a:cubicBezTo>
                    <a:pt x="75" y="49"/>
                    <a:pt x="74" y="50"/>
                    <a:pt x="73" y="50"/>
                  </a:cubicBezTo>
                  <a:cubicBezTo>
                    <a:pt x="12" y="50"/>
                    <a:pt x="12" y="50"/>
                    <a:pt x="12" y="50"/>
                  </a:cubicBezTo>
                  <a:cubicBezTo>
                    <a:pt x="12" y="55"/>
                    <a:pt x="13" y="60"/>
                    <a:pt x="14" y="64"/>
                  </a:cubicBezTo>
                  <a:cubicBezTo>
                    <a:pt x="15" y="69"/>
                    <a:pt x="17" y="73"/>
                    <a:pt x="19" y="76"/>
                  </a:cubicBezTo>
                  <a:cubicBezTo>
                    <a:pt x="22" y="79"/>
                    <a:pt x="25" y="81"/>
                    <a:pt x="29" y="83"/>
                  </a:cubicBezTo>
                  <a:cubicBezTo>
                    <a:pt x="33" y="85"/>
                    <a:pt x="38" y="86"/>
                    <a:pt x="44" y="86"/>
                  </a:cubicBezTo>
                  <a:cubicBezTo>
                    <a:pt x="48" y="86"/>
                    <a:pt x="51" y="85"/>
                    <a:pt x="55" y="85"/>
                  </a:cubicBezTo>
                  <a:cubicBezTo>
                    <a:pt x="58" y="84"/>
                    <a:pt x="61" y="83"/>
                    <a:pt x="63" y="82"/>
                  </a:cubicBezTo>
                  <a:cubicBezTo>
                    <a:pt x="66" y="81"/>
                    <a:pt x="67" y="81"/>
                    <a:pt x="69" y="80"/>
                  </a:cubicBezTo>
                  <a:cubicBezTo>
                    <a:pt x="71" y="79"/>
                    <a:pt x="72" y="79"/>
                    <a:pt x="72" y="79"/>
                  </a:cubicBezTo>
                  <a:cubicBezTo>
                    <a:pt x="73" y="79"/>
                    <a:pt x="73" y="79"/>
                    <a:pt x="73" y="79"/>
                  </a:cubicBezTo>
                  <a:cubicBezTo>
                    <a:pt x="74" y="79"/>
                    <a:pt x="74" y="80"/>
                    <a:pt x="74" y="80"/>
                  </a:cubicBezTo>
                  <a:cubicBezTo>
                    <a:pt x="74" y="80"/>
                    <a:pt x="74" y="81"/>
                    <a:pt x="75" y="82"/>
                  </a:cubicBezTo>
                  <a:cubicBezTo>
                    <a:pt x="75" y="82"/>
                    <a:pt x="75" y="83"/>
                    <a:pt x="75" y="84"/>
                  </a:cubicBezTo>
                  <a:cubicBezTo>
                    <a:pt x="75" y="84"/>
                    <a:pt x="75" y="85"/>
                    <a:pt x="75" y="85"/>
                  </a:cubicBezTo>
                  <a:cubicBezTo>
                    <a:pt x="75" y="86"/>
                    <a:pt x="74" y="86"/>
                    <a:pt x="74" y="86"/>
                  </a:cubicBezTo>
                  <a:cubicBezTo>
                    <a:pt x="74" y="87"/>
                    <a:pt x="74" y="87"/>
                    <a:pt x="74" y="88"/>
                  </a:cubicBezTo>
                  <a:cubicBezTo>
                    <a:pt x="74" y="88"/>
                    <a:pt x="73" y="88"/>
                    <a:pt x="73" y="88"/>
                  </a:cubicBezTo>
                  <a:cubicBezTo>
                    <a:pt x="73" y="89"/>
                    <a:pt x="72" y="89"/>
                    <a:pt x="70" y="90"/>
                  </a:cubicBezTo>
                  <a:cubicBezTo>
                    <a:pt x="68" y="91"/>
                    <a:pt x="66" y="92"/>
                    <a:pt x="63" y="93"/>
                  </a:cubicBezTo>
                  <a:cubicBezTo>
                    <a:pt x="61" y="93"/>
                    <a:pt x="58" y="94"/>
                    <a:pt x="54" y="95"/>
                  </a:cubicBezTo>
                  <a:cubicBezTo>
                    <a:pt x="50" y="95"/>
                    <a:pt x="46" y="96"/>
                    <a:pt x="42" y="96"/>
                  </a:cubicBezTo>
                  <a:cubicBezTo>
                    <a:pt x="35" y="96"/>
                    <a:pt x="29" y="95"/>
                    <a:pt x="24" y="93"/>
                  </a:cubicBezTo>
                  <a:cubicBezTo>
                    <a:pt x="19" y="91"/>
                    <a:pt x="14" y="88"/>
                    <a:pt x="11" y="84"/>
                  </a:cubicBezTo>
                  <a:cubicBezTo>
                    <a:pt x="7" y="80"/>
                    <a:pt x="4" y="75"/>
                    <a:pt x="3" y="69"/>
                  </a:cubicBezTo>
                  <a:cubicBezTo>
                    <a:pt x="1" y="63"/>
                    <a:pt x="0" y="56"/>
                    <a:pt x="0" y="48"/>
                  </a:cubicBezTo>
                  <a:cubicBezTo>
                    <a:pt x="0" y="41"/>
                    <a:pt x="1" y="34"/>
                    <a:pt x="3" y="28"/>
                  </a:cubicBezTo>
                  <a:cubicBezTo>
                    <a:pt x="5" y="22"/>
                    <a:pt x="7" y="17"/>
                    <a:pt x="11" y="13"/>
                  </a:cubicBezTo>
                  <a:cubicBezTo>
                    <a:pt x="14" y="9"/>
                    <a:pt x="19" y="6"/>
                    <a:pt x="24" y="3"/>
                  </a:cubicBezTo>
                  <a:cubicBezTo>
                    <a:pt x="29" y="1"/>
                    <a:pt x="35" y="0"/>
                    <a:pt x="41" y="0"/>
                  </a:cubicBezTo>
                  <a:cubicBezTo>
                    <a:pt x="47" y="0"/>
                    <a:pt x="53" y="1"/>
                    <a:pt x="58" y="4"/>
                  </a:cubicBezTo>
                  <a:cubicBezTo>
                    <a:pt x="62" y="6"/>
                    <a:pt x="66" y="9"/>
                    <a:pt x="69" y="12"/>
                  </a:cubicBezTo>
                  <a:cubicBezTo>
                    <a:pt x="72" y="16"/>
                    <a:pt x="75" y="21"/>
                    <a:pt x="76" y="26"/>
                  </a:cubicBezTo>
                  <a:cubicBezTo>
                    <a:pt x="77" y="30"/>
                    <a:pt x="78" y="36"/>
                    <a:pt x="78" y="41"/>
                  </a:cubicBezTo>
                  <a:lnTo>
                    <a:pt x="78" y="43"/>
                  </a:lnTo>
                  <a:close/>
                  <a:moveTo>
                    <a:pt x="66" y="40"/>
                  </a:moveTo>
                  <a:cubicBezTo>
                    <a:pt x="66" y="31"/>
                    <a:pt x="64" y="23"/>
                    <a:pt x="60" y="18"/>
                  </a:cubicBezTo>
                  <a:cubicBezTo>
                    <a:pt x="55" y="13"/>
                    <a:pt x="49" y="10"/>
                    <a:pt x="40" y="10"/>
                  </a:cubicBezTo>
                  <a:cubicBezTo>
                    <a:pt x="36" y="10"/>
                    <a:pt x="32" y="11"/>
                    <a:pt x="28" y="13"/>
                  </a:cubicBezTo>
                  <a:cubicBezTo>
                    <a:pt x="25" y="14"/>
                    <a:pt x="22" y="17"/>
                    <a:pt x="20" y="19"/>
                  </a:cubicBezTo>
                  <a:cubicBezTo>
                    <a:pt x="17" y="22"/>
                    <a:pt x="16" y="25"/>
                    <a:pt x="14" y="29"/>
                  </a:cubicBezTo>
                  <a:cubicBezTo>
                    <a:pt x="13" y="32"/>
                    <a:pt x="12" y="36"/>
                    <a:pt x="12" y="40"/>
                  </a:cubicBezTo>
                  <a:lnTo>
                    <a:pt x="66" y="40"/>
                  </a:lnTo>
                  <a:close/>
                </a:path>
              </a:pathLst>
            </a:custGeom>
            <a:solidFill>
              <a:schemeClr val="dk1">
                <a:alpha val="49803"/>
              </a:scheme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111;p20"/>
            <p:cNvSpPr/>
            <p:nvPr/>
          </p:nvSpPr>
          <p:spPr>
            <a:xfrm>
              <a:off x="6654072" y="5921385"/>
              <a:ext cx="49057" cy="96242"/>
            </a:xfrm>
            <a:custGeom>
              <a:avLst/>
              <a:gdLst/>
              <a:ahLst/>
              <a:cxnLst/>
              <a:rect l="l" t="t" r="r" b="b"/>
              <a:pathLst>
                <a:path w="49" h="95" extrusionOk="0">
                  <a:moveTo>
                    <a:pt x="49" y="8"/>
                  </a:moveTo>
                  <a:cubicBezTo>
                    <a:pt x="49" y="9"/>
                    <a:pt x="49" y="10"/>
                    <a:pt x="49" y="11"/>
                  </a:cubicBezTo>
                  <a:cubicBezTo>
                    <a:pt x="49" y="11"/>
                    <a:pt x="49" y="12"/>
                    <a:pt x="49" y="12"/>
                  </a:cubicBezTo>
                  <a:cubicBezTo>
                    <a:pt x="49" y="13"/>
                    <a:pt x="48" y="13"/>
                    <a:pt x="48" y="13"/>
                  </a:cubicBezTo>
                  <a:cubicBezTo>
                    <a:pt x="48" y="14"/>
                    <a:pt x="48" y="14"/>
                    <a:pt x="47" y="14"/>
                  </a:cubicBezTo>
                  <a:cubicBezTo>
                    <a:pt x="47" y="14"/>
                    <a:pt x="46" y="14"/>
                    <a:pt x="45" y="13"/>
                  </a:cubicBezTo>
                  <a:cubicBezTo>
                    <a:pt x="44" y="13"/>
                    <a:pt x="43" y="13"/>
                    <a:pt x="42" y="12"/>
                  </a:cubicBezTo>
                  <a:cubicBezTo>
                    <a:pt x="41" y="12"/>
                    <a:pt x="40" y="12"/>
                    <a:pt x="39" y="11"/>
                  </a:cubicBezTo>
                  <a:cubicBezTo>
                    <a:pt x="38" y="11"/>
                    <a:pt x="36" y="11"/>
                    <a:pt x="35" y="11"/>
                  </a:cubicBezTo>
                  <a:cubicBezTo>
                    <a:pt x="33" y="11"/>
                    <a:pt x="31" y="11"/>
                    <a:pt x="30" y="12"/>
                  </a:cubicBezTo>
                  <a:cubicBezTo>
                    <a:pt x="28" y="13"/>
                    <a:pt x="26" y="14"/>
                    <a:pt x="24" y="16"/>
                  </a:cubicBezTo>
                  <a:cubicBezTo>
                    <a:pt x="22" y="17"/>
                    <a:pt x="20" y="20"/>
                    <a:pt x="18" y="22"/>
                  </a:cubicBezTo>
                  <a:cubicBezTo>
                    <a:pt x="16" y="25"/>
                    <a:pt x="14" y="28"/>
                    <a:pt x="12" y="32"/>
                  </a:cubicBezTo>
                  <a:cubicBezTo>
                    <a:pt x="12" y="92"/>
                    <a:pt x="12" y="92"/>
                    <a:pt x="12" y="92"/>
                  </a:cubicBezTo>
                  <a:cubicBezTo>
                    <a:pt x="12" y="93"/>
                    <a:pt x="12" y="93"/>
                    <a:pt x="11" y="93"/>
                  </a:cubicBezTo>
                  <a:cubicBezTo>
                    <a:pt x="11" y="94"/>
                    <a:pt x="11" y="94"/>
                    <a:pt x="10" y="94"/>
                  </a:cubicBezTo>
                  <a:cubicBezTo>
                    <a:pt x="10" y="94"/>
                    <a:pt x="9" y="94"/>
                    <a:pt x="9" y="95"/>
                  </a:cubicBezTo>
                  <a:cubicBezTo>
                    <a:pt x="8" y="95"/>
                    <a:pt x="7" y="95"/>
                    <a:pt x="6" y="95"/>
                  </a:cubicBezTo>
                  <a:cubicBezTo>
                    <a:pt x="5" y="95"/>
                    <a:pt x="4" y="95"/>
                    <a:pt x="3" y="95"/>
                  </a:cubicBezTo>
                  <a:cubicBezTo>
                    <a:pt x="2" y="94"/>
                    <a:pt x="2" y="94"/>
                    <a:pt x="1" y="94"/>
                  </a:cubicBezTo>
                  <a:cubicBezTo>
                    <a:pt x="1" y="94"/>
                    <a:pt x="0" y="94"/>
                    <a:pt x="0" y="93"/>
                  </a:cubicBezTo>
                  <a:cubicBezTo>
                    <a:pt x="0" y="93"/>
                    <a:pt x="0" y="93"/>
                    <a:pt x="0" y="92"/>
                  </a:cubicBezTo>
                  <a:cubicBezTo>
                    <a:pt x="0" y="4"/>
                    <a:pt x="0" y="4"/>
                    <a:pt x="0" y="4"/>
                  </a:cubicBezTo>
                  <a:cubicBezTo>
                    <a:pt x="0" y="3"/>
                    <a:pt x="0" y="3"/>
                    <a:pt x="0" y="3"/>
                  </a:cubicBezTo>
                  <a:cubicBezTo>
                    <a:pt x="0" y="2"/>
                    <a:pt x="1" y="2"/>
                    <a:pt x="1" y="2"/>
                  </a:cubicBezTo>
                  <a:cubicBezTo>
                    <a:pt x="2" y="2"/>
                    <a:pt x="2" y="2"/>
                    <a:pt x="3" y="1"/>
                  </a:cubicBezTo>
                  <a:cubicBezTo>
                    <a:pt x="4" y="1"/>
                    <a:pt x="4" y="1"/>
                    <a:pt x="6" y="1"/>
                  </a:cubicBezTo>
                  <a:cubicBezTo>
                    <a:pt x="7" y="1"/>
                    <a:pt x="8" y="1"/>
                    <a:pt x="8" y="1"/>
                  </a:cubicBezTo>
                  <a:cubicBezTo>
                    <a:pt x="9" y="2"/>
                    <a:pt x="10" y="2"/>
                    <a:pt x="10" y="2"/>
                  </a:cubicBezTo>
                  <a:cubicBezTo>
                    <a:pt x="10" y="2"/>
                    <a:pt x="11" y="2"/>
                    <a:pt x="11" y="3"/>
                  </a:cubicBezTo>
                  <a:cubicBezTo>
                    <a:pt x="11" y="3"/>
                    <a:pt x="11" y="3"/>
                    <a:pt x="11" y="4"/>
                  </a:cubicBezTo>
                  <a:cubicBezTo>
                    <a:pt x="11" y="18"/>
                    <a:pt x="11" y="18"/>
                    <a:pt x="11" y="18"/>
                  </a:cubicBezTo>
                  <a:cubicBezTo>
                    <a:pt x="14" y="14"/>
                    <a:pt x="16" y="11"/>
                    <a:pt x="18" y="9"/>
                  </a:cubicBezTo>
                  <a:cubicBezTo>
                    <a:pt x="20" y="7"/>
                    <a:pt x="22" y="5"/>
                    <a:pt x="24" y="3"/>
                  </a:cubicBezTo>
                  <a:cubicBezTo>
                    <a:pt x="26" y="2"/>
                    <a:pt x="28" y="1"/>
                    <a:pt x="30" y="1"/>
                  </a:cubicBezTo>
                  <a:cubicBezTo>
                    <a:pt x="32" y="0"/>
                    <a:pt x="34" y="0"/>
                    <a:pt x="36" y="0"/>
                  </a:cubicBezTo>
                  <a:cubicBezTo>
                    <a:pt x="37" y="0"/>
                    <a:pt x="38" y="0"/>
                    <a:pt x="39" y="0"/>
                  </a:cubicBezTo>
                  <a:cubicBezTo>
                    <a:pt x="40" y="0"/>
                    <a:pt x="41" y="1"/>
                    <a:pt x="42" y="1"/>
                  </a:cubicBezTo>
                  <a:cubicBezTo>
                    <a:pt x="44" y="1"/>
                    <a:pt x="45" y="1"/>
                    <a:pt x="46" y="2"/>
                  </a:cubicBezTo>
                  <a:cubicBezTo>
                    <a:pt x="47" y="2"/>
                    <a:pt x="47" y="3"/>
                    <a:pt x="48" y="3"/>
                  </a:cubicBezTo>
                  <a:cubicBezTo>
                    <a:pt x="48" y="3"/>
                    <a:pt x="48" y="3"/>
                    <a:pt x="49" y="4"/>
                  </a:cubicBezTo>
                  <a:cubicBezTo>
                    <a:pt x="49" y="4"/>
                    <a:pt x="49" y="4"/>
                    <a:pt x="49" y="4"/>
                  </a:cubicBezTo>
                  <a:cubicBezTo>
                    <a:pt x="49" y="5"/>
                    <a:pt x="49" y="5"/>
                    <a:pt x="49" y="6"/>
                  </a:cubicBezTo>
                  <a:cubicBezTo>
                    <a:pt x="49" y="7"/>
                    <a:pt x="49" y="7"/>
                    <a:pt x="49" y="8"/>
                  </a:cubicBezTo>
                  <a:close/>
                </a:path>
              </a:pathLst>
            </a:custGeom>
            <a:solidFill>
              <a:schemeClr val="dk1">
                <a:alpha val="49803"/>
              </a:scheme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12;p20"/>
            <p:cNvSpPr/>
            <p:nvPr/>
          </p:nvSpPr>
          <p:spPr>
            <a:xfrm>
              <a:off x="6701546" y="5921385"/>
              <a:ext cx="61717" cy="96242"/>
            </a:xfrm>
            <a:custGeom>
              <a:avLst/>
              <a:gdLst/>
              <a:ahLst/>
              <a:cxnLst/>
              <a:rect l="l" t="t" r="r" b="b"/>
              <a:pathLst>
                <a:path w="60" h="96" extrusionOk="0">
                  <a:moveTo>
                    <a:pt x="60" y="69"/>
                  </a:moveTo>
                  <a:cubicBezTo>
                    <a:pt x="60" y="73"/>
                    <a:pt x="59" y="77"/>
                    <a:pt x="58" y="80"/>
                  </a:cubicBezTo>
                  <a:cubicBezTo>
                    <a:pt x="56" y="83"/>
                    <a:pt x="54" y="86"/>
                    <a:pt x="51" y="89"/>
                  </a:cubicBezTo>
                  <a:cubicBezTo>
                    <a:pt x="48" y="91"/>
                    <a:pt x="45" y="93"/>
                    <a:pt x="41" y="94"/>
                  </a:cubicBezTo>
                  <a:cubicBezTo>
                    <a:pt x="37" y="95"/>
                    <a:pt x="32" y="96"/>
                    <a:pt x="27" y="96"/>
                  </a:cubicBezTo>
                  <a:cubicBezTo>
                    <a:pt x="24" y="96"/>
                    <a:pt x="21" y="96"/>
                    <a:pt x="19" y="95"/>
                  </a:cubicBezTo>
                  <a:cubicBezTo>
                    <a:pt x="16" y="95"/>
                    <a:pt x="13" y="94"/>
                    <a:pt x="11" y="93"/>
                  </a:cubicBezTo>
                  <a:cubicBezTo>
                    <a:pt x="9" y="92"/>
                    <a:pt x="7" y="92"/>
                    <a:pt x="6" y="91"/>
                  </a:cubicBezTo>
                  <a:cubicBezTo>
                    <a:pt x="4" y="90"/>
                    <a:pt x="3" y="89"/>
                    <a:pt x="2" y="89"/>
                  </a:cubicBezTo>
                  <a:cubicBezTo>
                    <a:pt x="1" y="88"/>
                    <a:pt x="1" y="87"/>
                    <a:pt x="1" y="86"/>
                  </a:cubicBezTo>
                  <a:cubicBezTo>
                    <a:pt x="0" y="85"/>
                    <a:pt x="0" y="84"/>
                    <a:pt x="0" y="82"/>
                  </a:cubicBezTo>
                  <a:cubicBezTo>
                    <a:pt x="0" y="81"/>
                    <a:pt x="0" y="81"/>
                    <a:pt x="0" y="80"/>
                  </a:cubicBezTo>
                  <a:cubicBezTo>
                    <a:pt x="0" y="79"/>
                    <a:pt x="1" y="79"/>
                    <a:pt x="1" y="78"/>
                  </a:cubicBezTo>
                  <a:cubicBezTo>
                    <a:pt x="1" y="78"/>
                    <a:pt x="1" y="78"/>
                    <a:pt x="2" y="77"/>
                  </a:cubicBezTo>
                  <a:cubicBezTo>
                    <a:pt x="2" y="77"/>
                    <a:pt x="2" y="77"/>
                    <a:pt x="3" y="77"/>
                  </a:cubicBezTo>
                  <a:cubicBezTo>
                    <a:pt x="3" y="77"/>
                    <a:pt x="4" y="77"/>
                    <a:pt x="6" y="78"/>
                  </a:cubicBezTo>
                  <a:cubicBezTo>
                    <a:pt x="7" y="79"/>
                    <a:pt x="9" y="80"/>
                    <a:pt x="11" y="81"/>
                  </a:cubicBezTo>
                  <a:cubicBezTo>
                    <a:pt x="13" y="82"/>
                    <a:pt x="15" y="83"/>
                    <a:pt x="18" y="84"/>
                  </a:cubicBezTo>
                  <a:cubicBezTo>
                    <a:pt x="21" y="85"/>
                    <a:pt x="24" y="86"/>
                    <a:pt x="28" y="86"/>
                  </a:cubicBezTo>
                  <a:cubicBezTo>
                    <a:pt x="31" y="86"/>
                    <a:pt x="34" y="85"/>
                    <a:pt x="36" y="85"/>
                  </a:cubicBezTo>
                  <a:cubicBezTo>
                    <a:pt x="39" y="84"/>
                    <a:pt x="41" y="83"/>
                    <a:pt x="43" y="82"/>
                  </a:cubicBezTo>
                  <a:cubicBezTo>
                    <a:pt x="45" y="80"/>
                    <a:pt x="46" y="79"/>
                    <a:pt x="47" y="77"/>
                  </a:cubicBezTo>
                  <a:cubicBezTo>
                    <a:pt x="48" y="75"/>
                    <a:pt x="49" y="72"/>
                    <a:pt x="49" y="70"/>
                  </a:cubicBezTo>
                  <a:cubicBezTo>
                    <a:pt x="49" y="67"/>
                    <a:pt x="48" y="65"/>
                    <a:pt x="47" y="63"/>
                  </a:cubicBezTo>
                  <a:cubicBezTo>
                    <a:pt x="45" y="61"/>
                    <a:pt x="44" y="59"/>
                    <a:pt x="42" y="58"/>
                  </a:cubicBezTo>
                  <a:cubicBezTo>
                    <a:pt x="39" y="56"/>
                    <a:pt x="37" y="55"/>
                    <a:pt x="34" y="54"/>
                  </a:cubicBezTo>
                  <a:cubicBezTo>
                    <a:pt x="32" y="53"/>
                    <a:pt x="29" y="52"/>
                    <a:pt x="26" y="51"/>
                  </a:cubicBezTo>
                  <a:cubicBezTo>
                    <a:pt x="23" y="50"/>
                    <a:pt x="20" y="48"/>
                    <a:pt x="18" y="47"/>
                  </a:cubicBezTo>
                  <a:cubicBezTo>
                    <a:pt x="15" y="46"/>
                    <a:pt x="12" y="44"/>
                    <a:pt x="10" y="42"/>
                  </a:cubicBezTo>
                  <a:cubicBezTo>
                    <a:pt x="8" y="40"/>
                    <a:pt x="7" y="38"/>
                    <a:pt x="5" y="35"/>
                  </a:cubicBezTo>
                  <a:cubicBezTo>
                    <a:pt x="4" y="32"/>
                    <a:pt x="3" y="29"/>
                    <a:pt x="3" y="25"/>
                  </a:cubicBezTo>
                  <a:cubicBezTo>
                    <a:pt x="3" y="22"/>
                    <a:pt x="4" y="19"/>
                    <a:pt x="5" y="16"/>
                  </a:cubicBezTo>
                  <a:cubicBezTo>
                    <a:pt x="6" y="13"/>
                    <a:pt x="8" y="10"/>
                    <a:pt x="10" y="8"/>
                  </a:cubicBezTo>
                  <a:cubicBezTo>
                    <a:pt x="13" y="6"/>
                    <a:pt x="16" y="4"/>
                    <a:pt x="20" y="2"/>
                  </a:cubicBezTo>
                  <a:cubicBezTo>
                    <a:pt x="24" y="1"/>
                    <a:pt x="28" y="0"/>
                    <a:pt x="33" y="0"/>
                  </a:cubicBezTo>
                  <a:cubicBezTo>
                    <a:pt x="36" y="0"/>
                    <a:pt x="38" y="0"/>
                    <a:pt x="40" y="1"/>
                  </a:cubicBezTo>
                  <a:cubicBezTo>
                    <a:pt x="42" y="1"/>
                    <a:pt x="44" y="2"/>
                    <a:pt x="46" y="2"/>
                  </a:cubicBezTo>
                  <a:cubicBezTo>
                    <a:pt x="48" y="3"/>
                    <a:pt x="49" y="3"/>
                    <a:pt x="51" y="4"/>
                  </a:cubicBezTo>
                  <a:cubicBezTo>
                    <a:pt x="52" y="5"/>
                    <a:pt x="53" y="5"/>
                    <a:pt x="54" y="6"/>
                  </a:cubicBezTo>
                  <a:cubicBezTo>
                    <a:pt x="54" y="6"/>
                    <a:pt x="55" y="7"/>
                    <a:pt x="55" y="7"/>
                  </a:cubicBezTo>
                  <a:cubicBezTo>
                    <a:pt x="55" y="8"/>
                    <a:pt x="55" y="8"/>
                    <a:pt x="56" y="8"/>
                  </a:cubicBezTo>
                  <a:cubicBezTo>
                    <a:pt x="56" y="9"/>
                    <a:pt x="56" y="9"/>
                    <a:pt x="56" y="10"/>
                  </a:cubicBezTo>
                  <a:cubicBezTo>
                    <a:pt x="56" y="10"/>
                    <a:pt x="56" y="11"/>
                    <a:pt x="56" y="12"/>
                  </a:cubicBezTo>
                  <a:cubicBezTo>
                    <a:pt x="56" y="13"/>
                    <a:pt x="56" y="13"/>
                    <a:pt x="56" y="14"/>
                  </a:cubicBezTo>
                  <a:cubicBezTo>
                    <a:pt x="56" y="14"/>
                    <a:pt x="55" y="15"/>
                    <a:pt x="55" y="15"/>
                  </a:cubicBezTo>
                  <a:cubicBezTo>
                    <a:pt x="55" y="16"/>
                    <a:pt x="55" y="16"/>
                    <a:pt x="55" y="16"/>
                  </a:cubicBezTo>
                  <a:cubicBezTo>
                    <a:pt x="54" y="17"/>
                    <a:pt x="54" y="17"/>
                    <a:pt x="54" y="17"/>
                  </a:cubicBezTo>
                  <a:cubicBezTo>
                    <a:pt x="53" y="17"/>
                    <a:pt x="52" y="16"/>
                    <a:pt x="51" y="16"/>
                  </a:cubicBezTo>
                  <a:cubicBezTo>
                    <a:pt x="50" y="15"/>
                    <a:pt x="49" y="14"/>
                    <a:pt x="47" y="13"/>
                  </a:cubicBezTo>
                  <a:cubicBezTo>
                    <a:pt x="45" y="13"/>
                    <a:pt x="43" y="12"/>
                    <a:pt x="41" y="11"/>
                  </a:cubicBezTo>
                  <a:cubicBezTo>
                    <a:pt x="39" y="10"/>
                    <a:pt x="36" y="10"/>
                    <a:pt x="33" y="10"/>
                  </a:cubicBezTo>
                  <a:cubicBezTo>
                    <a:pt x="30" y="10"/>
                    <a:pt x="27" y="10"/>
                    <a:pt x="25" y="11"/>
                  </a:cubicBezTo>
                  <a:cubicBezTo>
                    <a:pt x="22" y="12"/>
                    <a:pt x="21" y="13"/>
                    <a:pt x="19" y="14"/>
                  </a:cubicBezTo>
                  <a:cubicBezTo>
                    <a:pt x="18" y="15"/>
                    <a:pt x="16" y="17"/>
                    <a:pt x="16" y="19"/>
                  </a:cubicBezTo>
                  <a:cubicBezTo>
                    <a:pt x="15" y="20"/>
                    <a:pt x="15" y="22"/>
                    <a:pt x="15" y="24"/>
                  </a:cubicBezTo>
                  <a:cubicBezTo>
                    <a:pt x="15" y="27"/>
                    <a:pt x="15" y="30"/>
                    <a:pt x="16" y="32"/>
                  </a:cubicBezTo>
                  <a:cubicBezTo>
                    <a:pt x="18" y="34"/>
                    <a:pt x="20" y="35"/>
                    <a:pt x="22" y="37"/>
                  </a:cubicBezTo>
                  <a:cubicBezTo>
                    <a:pt x="24" y="38"/>
                    <a:pt x="26" y="39"/>
                    <a:pt x="29" y="41"/>
                  </a:cubicBezTo>
                  <a:cubicBezTo>
                    <a:pt x="32" y="42"/>
                    <a:pt x="35" y="43"/>
                    <a:pt x="37" y="44"/>
                  </a:cubicBezTo>
                  <a:cubicBezTo>
                    <a:pt x="40" y="45"/>
                    <a:pt x="43" y="46"/>
                    <a:pt x="46" y="48"/>
                  </a:cubicBezTo>
                  <a:cubicBezTo>
                    <a:pt x="49" y="49"/>
                    <a:pt x="51" y="50"/>
                    <a:pt x="53" y="52"/>
                  </a:cubicBezTo>
                  <a:cubicBezTo>
                    <a:pt x="55" y="54"/>
                    <a:pt x="57" y="57"/>
                    <a:pt x="58" y="59"/>
                  </a:cubicBezTo>
                  <a:cubicBezTo>
                    <a:pt x="60" y="62"/>
                    <a:pt x="60" y="65"/>
                    <a:pt x="60" y="69"/>
                  </a:cubicBezTo>
                  <a:close/>
                </a:path>
              </a:pathLst>
            </a:custGeom>
            <a:solidFill>
              <a:schemeClr val="dk1">
                <a:alpha val="49803"/>
              </a:scheme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13;p20"/>
            <p:cNvSpPr/>
            <p:nvPr/>
          </p:nvSpPr>
          <p:spPr>
            <a:xfrm>
              <a:off x="5432410" y="5711825"/>
              <a:ext cx="136092" cy="153678"/>
            </a:xfrm>
            <a:custGeom>
              <a:avLst/>
              <a:gdLst/>
              <a:ahLst/>
              <a:cxnLst/>
              <a:rect l="l" t="t" r="r" b="b"/>
              <a:pathLst>
                <a:path w="86" h="99" extrusionOk="0">
                  <a:moveTo>
                    <a:pt x="86" y="99"/>
                  </a:moveTo>
                  <a:lnTo>
                    <a:pt x="86" y="0"/>
                  </a:lnTo>
                  <a:lnTo>
                    <a:pt x="0" y="50"/>
                  </a:lnTo>
                  <a:lnTo>
                    <a:pt x="86" y="99"/>
                  </a:lnTo>
                  <a:close/>
                </a:path>
              </a:pathLst>
            </a:custGeom>
            <a:solidFill>
              <a:srgbClr val="55B3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114;p20"/>
            <p:cNvSpPr/>
            <p:nvPr/>
          </p:nvSpPr>
          <p:spPr>
            <a:xfrm>
              <a:off x="5432410" y="5711825"/>
              <a:ext cx="136092" cy="153678"/>
            </a:xfrm>
            <a:custGeom>
              <a:avLst/>
              <a:gdLst/>
              <a:ahLst/>
              <a:cxnLst/>
              <a:rect l="l" t="t" r="r" b="b"/>
              <a:pathLst>
                <a:path w="86" h="99" extrusionOk="0">
                  <a:moveTo>
                    <a:pt x="86" y="99"/>
                  </a:moveTo>
                  <a:lnTo>
                    <a:pt x="86" y="0"/>
                  </a:lnTo>
                  <a:lnTo>
                    <a:pt x="0" y="50"/>
                  </a:lnTo>
                </a:path>
              </a:pathLst>
            </a:cu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115;p20"/>
            <p:cNvSpPr/>
            <p:nvPr/>
          </p:nvSpPr>
          <p:spPr>
            <a:xfrm>
              <a:off x="5427663" y="5804963"/>
              <a:ext cx="136092" cy="152125"/>
            </a:xfrm>
            <a:custGeom>
              <a:avLst/>
              <a:gdLst/>
              <a:ahLst/>
              <a:cxnLst/>
              <a:rect l="l" t="t" r="r" b="b"/>
              <a:pathLst>
                <a:path w="86" h="98" extrusionOk="0">
                  <a:moveTo>
                    <a:pt x="0" y="0"/>
                  </a:moveTo>
                  <a:lnTo>
                    <a:pt x="0" y="98"/>
                  </a:lnTo>
                  <a:lnTo>
                    <a:pt x="86" y="48"/>
                  </a:lnTo>
                  <a:lnTo>
                    <a:pt x="86" y="48"/>
                  </a:lnTo>
                  <a:lnTo>
                    <a:pt x="0" y="0"/>
                  </a:lnTo>
                  <a:close/>
                </a:path>
              </a:pathLst>
            </a:custGeom>
            <a:solidFill>
              <a:srgbClr val="F398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16;p20"/>
            <p:cNvSpPr/>
            <p:nvPr/>
          </p:nvSpPr>
          <p:spPr>
            <a:xfrm>
              <a:off x="5432410" y="5894996"/>
              <a:ext cx="136092" cy="153678"/>
            </a:xfrm>
            <a:custGeom>
              <a:avLst/>
              <a:gdLst/>
              <a:ahLst/>
              <a:cxnLst/>
              <a:rect l="l" t="t" r="r" b="b"/>
              <a:pathLst>
                <a:path w="86" h="99" extrusionOk="0">
                  <a:moveTo>
                    <a:pt x="86" y="99"/>
                  </a:moveTo>
                  <a:lnTo>
                    <a:pt x="86" y="0"/>
                  </a:lnTo>
                  <a:lnTo>
                    <a:pt x="0" y="50"/>
                  </a:lnTo>
                  <a:lnTo>
                    <a:pt x="86" y="99"/>
                  </a:lnTo>
                  <a:close/>
                </a:path>
              </a:pathLst>
            </a:custGeom>
            <a:solidFill>
              <a:srgbClr val="E8382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 name="Google Shape;117;p20"/>
            <p:cNvSpPr/>
            <p:nvPr/>
          </p:nvSpPr>
          <p:spPr>
            <a:xfrm>
              <a:off x="5582745" y="5711825"/>
              <a:ext cx="136092" cy="153678"/>
            </a:xfrm>
            <a:custGeom>
              <a:avLst/>
              <a:gdLst/>
              <a:ahLst/>
              <a:cxnLst/>
              <a:rect l="l" t="t" r="r" b="b"/>
              <a:pathLst>
                <a:path w="86" h="99" extrusionOk="0">
                  <a:moveTo>
                    <a:pt x="86" y="50"/>
                  </a:moveTo>
                  <a:lnTo>
                    <a:pt x="0" y="0"/>
                  </a:lnTo>
                  <a:lnTo>
                    <a:pt x="0" y="99"/>
                  </a:lnTo>
                  <a:lnTo>
                    <a:pt x="86" y="50"/>
                  </a:lnTo>
                  <a:close/>
                </a:path>
              </a:pathLst>
            </a:custGeom>
            <a:solidFill>
              <a:srgbClr val="00A0E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xfrm>
            <a:off x="510413" y="102925"/>
            <a:ext cx="2382000" cy="6369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 sz="2200"/>
              <a:t> </a:t>
            </a:r>
            <a:r>
              <a:rPr lang="en" sz="2611"/>
              <a:t>  </a:t>
            </a:r>
            <a:r>
              <a:rPr lang="en" sz="2833"/>
              <a:t>STATION TABLE</a:t>
            </a:r>
            <a:endParaRPr sz="2833"/>
          </a:p>
        </p:txBody>
      </p:sp>
      <p:pic>
        <p:nvPicPr>
          <p:cNvPr id="175" name="Google Shape;175;p29"/>
          <p:cNvPicPr preferRelativeResize="0"/>
          <p:nvPr/>
        </p:nvPicPr>
        <p:blipFill>
          <a:blip r:embed="rId3">
            <a:alphaModFix/>
          </a:blip>
          <a:stretch>
            <a:fillRect/>
          </a:stretch>
        </p:blipFill>
        <p:spPr>
          <a:xfrm>
            <a:off x="266850" y="1112325"/>
            <a:ext cx="3452276" cy="3062583"/>
          </a:xfrm>
          <a:prstGeom prst="rect">
            <a:avLst/>
          </a:prstGeom>
          <a:noFill/>
          <a:ln>
            <a:noFill/>
          </a:ln>
        </p:spPr>
      </p:pic>
      <p:pic>
        <p:nvPicPr>
          <p:cNvPr id="176" name="Google Shape;176;p29"/>
          <p:cNvPicPr preferRelativeResize="0"/>
          <p:nvPr/>
        </p:nvPicPr>
        <p:blipFill rotWithShape="1">
          <a:blip r:embed="rId4">
            <a:alphaModFix/>
          </a:blip>
          <a:srcRect r="20095" b="8750"/>
          <a:stretch/>
        </p:blipFill>
        <p:spPr>
          <a:xfrm>
            <a:off x="4638250" y="922950"/>
            <a:ext cx="3628925" cy="4039826"/>
          </a:xfrm>
          <a:prstGeom prst="rect">
            <a:avLst/>
          </a:prstGeom>
          <a:noFill/>
          <a:ln>
            <a:noFill/>
          </a:ln>
        </p:spPr>
      </p:pic>
      <p:sp>
        <p:nvSpPr>
          <p:cNvPr id="177" name="Google Shape;177;p29"/>
          <p:cNvSpPr txBox="1"/>
          <p:nvPr/>
        </p:nvSpPr>
        <p:spPr>
          <a:xfrm>
            <a:off x="4914275" y="216625"/>
            <a:ext cx="3628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latin typeface="Malgun Gothic"/>
                <a:ea typeface="Malgun Gothic"/>
                <a:cs typeface="Malgun Gothic"/>
                <a:sym typeface="Malgun Gothic"/>
              </a:rPr>
              <a:t>TRAIN TABLE</a:t>
            </a:r>
            <a:endParaRPr sz="2200" b="1">
              <a:latin typeface="Malgun Gothic"/>
              <a:ea typeface="Malgun Gothic"/>
              <a:cs typeface="Malgun Gothic"/>
              <a:sym typeface="Malgun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xfrm>
            <a:off x="1056401" y="165540"/>
            <a:ext cx="7632900" cy="5976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2500"/>
              <a:t>DISCOUNT TABLE</a:t>
            </a:r>
            <a:endParaRPr sz="2500"/>
          </a:p>
        </p:txBody>
      </p:sp>
      <p:pic>
        <p:nvPicPr>
          <p:cNvPr id="183" name="Google Shape;183;p30"/>
          <p:cNvPicPr preferRelativeResize="0"/>
          <p:nvPr/>
        </p:nvPicPr>
        <p:blipFill>
          <a:blip r:embed="rId3">
            <a:alphaModFix/>
          </a:blip>
          <a:stretch>
            <a:fillRect/>
          </a:stretch>
        </p:blipFill>
        <p:spPr>
          <a:xfrm>
            <a:off x="173950" y="1141175"/>
            <a:ext cx="8515350" cy="3143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1324851" y="79565"/>
            <a:ext cx="7632900" cy="5976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2200" dirty="0"/>
              <a:t>              COST_MULTIPLIER TABLE</a:t>
            </a:r>
            <a:endParaRPr sz="2200" dirty="0"/>
          </a:p>
        </p:txBody>
      </p:sp>
      <p:pic>
        <p:nvPicPr>
          <p:cNvPr id="189" name="Google Shape;189;p31"/>
          <p:cNvPicPr preferRelativeResize="0"/>
          <p:nvPr/>
        </p:nvPicPr>
        <p:blipFill>
          <a:blip r:embed="rId3">
            <a:alphaModFix/>
          </a:blip>
          <a:stretch>
            <a:fillRect/>
          </a:stretch>
        </p:blipFill>
        <p:spPr>
          <a:xfrm>
            <a:off x="2115250" y="815215"/>
            <a:ext cx="4740751" cy="41615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p:nvPr/>
        </p:nvSpPr>
        <p:spPr>
          <a:xfrm>
            <a:off x="305650" y="2403175"/>
            <a:ext cx="3330600" cy="2740200"/>
          </a:xfrm>
          <a:prstGeom prst="rect">
            <a:avLst/>
          </a:prstGeom>
          <a:solidFill>
            <a:srgbClr val="CFE2F3"/>
          </a:solid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5" name="Google Shape;195;p32" descr="Text&#10;&#10;Description automatically generated"/>
          <p:cNvPicPr preferRelativeResize="0"/>
          <p:nvPr/>
        </p:nvPicPr>
        <p:blipFill rotWithShape="1">
          <a:blip r:embed="rId3">
            <a:alphaModFix/>
          </a:blip>
          <a:srcRect/>
          <a:stretch/>
        </p:blipFill>
        <p:spPr>
          <a:xfrm>
            <a:off x="305650" y="862000"/>
            <a:ext cx="8073627" cy="1499300"/>
          </a:xfrm>
          <a:prstGeom prst="rect">
            <a:avLst/>
          </a:prstGeom>
          <a:noFill/>
          <a:ln w="12700" cap="flat" cmpd="sng">
            <a:solidFill>
              <a:schemeClr val="dk1"/>
            </a:solidFill>
            <a:prstDash val="solid"/>
            <a:round/>
            <a:headEnd type="none" w="sm" len="sm"/>
            <a:tailEnd type="none" w="sm" len="sm"/>
          </a:ln>
        </p:spPr>
      </p:pic>
      <p:pic>
        <p:nvPicPr>
          <p:cNvPr id="196" name="Google Shape;196;p32" descr="Table&#10;&#10;Description automatically generated"/>
          <p:cNvPicPr preferRelativeResize="0"/>
          <p:nvPr/>
        </p:nvPicPr>
        <p:blipFill rotWithShape="1">
          <a:blip r:embed="rId4">
            <a:alphaModFix/>
          </a:blip>
          <a:srcRect/>
          <a:stretch/>
        </p:blipFill>
        <p:spPr>
          <a:xfrm>
            <a:off x="368875" y="2630700"/>
            <a:ext cx="3204150" cy="2464376"/>
          </a:xfrm>
          <a:prstGeom prst="rect">
            <a:avLst/>
          </a:prstGeom>
          <a:noFill/>
          <a:ln>
            <a:noFill/>
          </a:ln>
        </p:spPr>
      </p:pic>
      <p:sp>
        <p:nvSpPr>
          <p:cNvPr id="197" name="Google Shape;197;p32"/>
          <p:cNvSpPr txBox="1"/>
          <p:nvPr/>
        </p:nvSpPr>
        <p:spPr>
          <a:xfrm>
            <a:off x="567550" y="2361300"/>
            <a:ext cx="2584500" cy="269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300" b="1">
                <a:solidFill>
                  <a:schemeClr val="dk1"/>
                </a:solidFill>
                <a:latin typeface="Calibri"/>
                <a:ea typeface="Calibri"/>
                <a:cs typeface="Calibri"/>
                <a:sym typeface="Calibri"/>
              </a:rPr>
              <a:t>Age Distribution Table</a:t>
            </a:r>
            <a:endParaRPr sz="1000" b="1"/>
          </a:p>
        </p:txBody>
      </p:sp>
      <p:sp>
        <p:nvSpPr>
          <p:cNvPr id="198" name="Google Shape;198;p32"/>
          <p:cNvSpPr txBox="1"/>
          <p:nvPr/>
        </p:nvSpPr>
        <p:spPr>
          <a:xfrm>
            <a:off x="467543" y="72989"/>
            <a:ext cx="7632900" cy="597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Clr>
                <a:srgbClr val="0C0C0C"/>
              </a:buClr>
              <a:buSzPts val="1900"/>
              <a:buFont typeface="Calibri"/>
              <a:buNone/>
            </a:pPr>
            <a:r>
              <a:rPr lang="en" sz="2900" b="1">
                <a:solidFill>
                  <a:srgbClr val="0C0C0C"/>
                </a:solidFill>
                <a:latin typeface="Calibri"/>
                <a:ea typeface="Calibri"/>
                <a:cs typeface="Calibri"/>
                <a:sym typeface="Calibri"/>
              </a:rPr>
              <a:t>SQL Queries : Age Distribution Across All Routes</a:t>
            </a:r>
            <a:endParaRPr sz="2900" b="1">
              <a:solidFill>
                <a:srgbClr val="0C0C0C"/>
              </a:solidFill>
              <a:latin typeface="Calibri"/>
              <a:ea typeface="Calibri"/>
              <a:cs typeface="Calibri"/>
              <a:sym typeface="Calibri"/>
            </a:endParaRPr>
          </a:p>
        </p:txBody>
      </p:sp>
      <p:sp>
        <p:nvSpPr>
          <p:cNvPr id="199" name="Google Shape;199;p32"/>
          <p:cNvSpPr txBox="1"/>
          <p:nvPr/>
        </p:nvSpPr>
        <p:spPr>
          <a:xfrm>
            <a:off x="3810000" y="2630700"/>
            <a:ext cx="49641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Malgun Gothic"/>
                <a:ea typeface="Malgun Gothic"/>
                <a:cs typeface="Malgun Gothic"/>
                <a:sym typeface="Malgun Gothic"/>
              </a:rPr>
              <a:t>Purpose:</a:t>
            </a:r>
            <a:endParaRPr b="1">
              <a:latin typeface="Malgun Gothic"/>
              <a:ea typeface="Malgun Gothic"/>
              <a:cs typeface="Malgun Gothic"/>
              <a:sym typeface="Malgun Gothic"/>
            </a:endParaRPr>
          </a:p>
          <a:p>
            <a:pPr marL="0" lvl="0" indent="0" algn="l" rtl="0">
              <a:spcBef>
                <a:spcPts val="0"/>
              </a:spcBef>
              <a:spcAft>
                <a:spcPts val="0"/>
              </a:spcAft>
              <a:buNone/>
            </a:pPr>
            <a:r>
              <a:rPr lang="en">
                <a:latin typeface="Malgun Gothic"/>
                <a:ea typeface="Malgun Gothic"/>
                <a:cs typeface="Malgun Gothic"/>
                <a:sym typeface="Malgun Gothic"/>
              </a:rPr>
              <a:t>Create a view table that will show age distribution among the passengers within range of age groups across all routes.</a:t>
            </a:r>
            <a:endParaRPr>
              <a:latin typeface="Malgun Gothic"/>
              <a:ea typeface="Malgun Gothic"/>
              <a:cs typeface="Malgun Gothic"/>
              <a:sym typeface="Malgun Gothic"/>
            </a:endParaRPr>
          </a:p>
          <a:p>
            <a:pPr marL="0" lvl="0" indent="0" algn="l" rtl="0">
              <a:spcBef>
                <a:spcPts val="0"/>
              </a:spcBef>
              <a:spcAft>
                <a:spcPts val="0"/>
              </a:spcAft>
              <a:buNone/>
            </a:pPr>
            <a:endParaRPr>
              <a:latin typeface="Malgun Gothic"/>
              <a:ea typeface="Malgun Gothic"/>
              <a:cs typeface="Malgun Gothic"/>
              <a:sym typeface="Malgun Gothic"/>
            </a:endParaRPr>
          </a:p>
          <a:p>
            <a:pPr marL="0" lvl="0" indent="0" algn="l" rtl="0">
              <a:spcBef>
                <a:spcPts val="0"/>
              </a:spcBef>
              <a:spcAft>
                <a:spcPts val="0"/>
              </a:spcAft>
              <a:buNone/>
            </a:pPr>
            <a:r>
              <a:rPr lang="en" b="1">
                <a:latin typeface="Malgun Gothic"/>
                <a:ea typeface="Malgun Gothic"/>
                <a:cs typeface="Malgun Gothic"/>
                <a:sym typeface="Malgun Gothic"/>
              </a:rPr>
              <a:t>Steps:</a:t>
            </a:r>
            <a:endParaRPr b="1">
              <a:latin typeface="Malgun Gothic"/>
              <a:ea typeface="Malgun Gothic"/>
              <a:cs typeface="Malgun Gothic"/>
              <a:sym typeface="Malgun Gothic"/>
            </a:endParaRPr>
          </a:p>
          <a:p>
            <a:pPr marL="457200" lvl="0" indent="-317500" algn="l" rtl="0">
              <a:spcBef>
                <a:spcPts val="0"/>
              </a:spcBef>
              <a:spcAft>
                <a:spcPts val="0"/>
              </a:spcAft>
              <a:buSzPts val="1400"/>
              <a:buFont typeface="Malgun Gothic"/>
              <a:buAutoNum type="arabicPeriod"/>
            </a:pPr>
            <a:r>
              <a:rPr lang="en">
                <a:latin typeface="Malgun Gothic"/>
                <a:ea typeface="Malgun Gothic"/>
                <a:cs typeface="Malgun Gothic"/>
                <a:sym typeface="Malgun Gothic"/>
              </a:rPr>
              <a:t>Create 3 different view tables</a:t>
            </a:r>
            <a:endParaRPr>
              <a:latin typeface="Malgun Gothic"/>
              <a:ea typeface="Malgun Gothic"/>
              <a:cs typeface="Malgun Gothic"/>
              <a:sym typeface="Malgun Gothic"/>
            </a:endParaRPr>
          </a:p>
          <a:p>
            <a:pPr marL="457200" lvl="0" indent="-317500" algn="l" rtl="0">
              <a:spcBef>
                <a:spcPts val="0"/>
              </a:spcBef>
              <a:spcAft>
                <a:spcPts val="0"/>
              </a:spcAft>
              <a:buSzPts val="1400"/>
              <a:buFont typeface="Malgun Gothic"/>
              <a:buAutoNum type="arabicPeriod"/>
            </a:pPr>
            <a:r>
              <a:rPr lang="en">
                <a:latin typeface="Malgun Gothic"/>
                <a:ea typeface="Malgun Gothic"/>
                <a:cs typeface="Malgun Gothic"/>
                <a:sym typeface="Malgun Gothic"/>
              </a:rPr>
              <a:t>Concatenate all of the three view tables</a:t>
            </a:r>
            <a:endParaRPr>
              <a:latin typeface="Malgun Gothic"/>
              <a:ea typeface="Malgun Gothic"/>
              <a:cs typeface="Malgun Gothic"/>
              <a:sym typeface="Malgun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33" descr="Sheet 1"/>
          <p:cNvPicPr preferRelativeResize="0"/>
          <p:nvPr/>
        </p:nvPicPr>
        <p:blipFill rotWithShape="1">
          <a:blip r:embed="rId3">
            <a:alphaModFix/>
          </a:blip>
          <a:srcRect/>
          <a:stretch/>
        </p:blipFill>
        <p:spPr>
          <a:xfrm>
            <a:off x="305526" y="838958"/>
            <a:ext cx="6944395" cy="4245657"/>
          </a:xfrm>
          <a:prstGeom prst="rect">
            <a:avLst/>
          </a:prstGeom>
          <a:noFill/>
          <a:ln>
            <a:noFill/>
          </a:ln>
        </p:spPr>
      </p:pic>
      <p:sp>
        <p:nvSpPr>
          <p:cNvPr id="205" name="Google Shape;205;p33"/>
          <p:cNvSpPr txBox="1"/>
          <p:nvPr/>
        </p:nvSpPr>
        <p:spPr>
          <a:xfrm>
            <a:off x="747568" y="58664"/>
            <a:ext cx="7632848" cy="597681"/>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Clr>
                <a:srgbClr val="0C0C0C"/>
              </a:buClr>
              <a:buSzPts val="1900"/>
              <a:buFont typeface="Calibri"/>
              <a:buNone/>
            </a:pPr>
            <a:r>
              <a:rPr lang="en" sz="2900" b="1">
                <a:solidFill>
                  <a:srgbClr val="0C0C0C"/>
                </a:solidFill>
                <a:latin typeface="Calibri"/>
                <a:ea typeface="Calibri"/>
                <a:cs typeface="Calibri"/>
                <a:sym typeface="Calibri"/>
              </a:rPr>
              <a:t>SQL Queries : Age Distribution Across All Routes</a:t>
            </a:r>
            <a:endParaRPr sz="2900" b="1">
              <a:solidFill>
                <a:srgbClr val="0C0C0C"/>
              </a:solidFill>
              <a:latin typeface="Calibri"/>
              <a:ea typeface="Calibri"/>
              <a:cs typeface="Calibri"/>
              <a:sym typeface="Calibri"/>
            </a:endParaRPr>
          </a:p>
        </p:txBody>
      </p:sp>
      <p:pic>
        <p:nvPicPr>
          <p:cNvPr id="206" name="Google Shape;206;p33"/>
          <p:cNvPicPr preferRelativeResize="0"/>
          <p:nvPr/>
        </p:nvPicPr>
        <p:blipFill>
          <a:blip r:embed="rId4">
            <a:alphaModFix/>
          </a:blip>
          <a:stretch>
            <a:fillRect/>
          </a:stretch>
        </p:blipFill>
        <p:spPr>
          <a:xfrm>
            <a:off x="6363325" y="2335325"/>
            <a:ext cx="2268900" cy="1871350"/>
          </a:xfrm>
          <a:prstGeom prst="rect">
            <a:avLst/>
          </a:prstGeom>
          <a:noFill/>
          <a:ln>
            <a:noFill/>
          </a:ln>
        </p:spPr>
      </p:pic>
      <p:sp>
        <p:nvSpPr>
          <p:cNvPr id="207" name="Google Shape;207;p33"/>
          <p:cNvSpPr txBox="1"/>
          <p:nvPr/>
        </p:nvSpPr>
        <p:spPr>
          <a:xfrm>
            <a:off x="6279000" y="1935125"/>
            <a:ext cx="266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ssistant"/>
                <a:ea typeface="Assistant"/>
                <a:cs typeface="Assistant"/>
                <a:sym typeface="Assistant"/>
              </a:rPr>
              <a:t>Business Uses:</a:t>
            </a:r>
            <a:endParaRPr b="1">
              <a:latin typeface="Assistant"/>
              <a:ea typeface="Assistant"/>
              <a:cs typeface="Assistant"/>
              <a:sym typeface="Assistan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11"/>
        <p:cNvGrpSpPr/>
        <p:nvPr/>
      </p:nvGrpSpPr>
      <p:grpSpPr>
        <a:xfrm>
          <a:off x="0" y="0"/>
          <a:ext cx="0" cy="0"/>
          <a:chOff x="0" y="0"/>
          <a:chExt cx="0" cy="0"/>
        </a:xfrm>
      </p:grpSpPr>
      <p:sp>
        <p:nvSpPr>
          <p:cNvPr id="212" name="Google Shape;212;p34"/>
          <p:cNvSpPr txBox="1">
            <a:spLocks noGrp="1"/>
          </p:cNvSpPr>
          <p:nvPr>
            <p:ph type="body" idx="1"/>
          </p:nvPr>
        </p:nvSpPr>
        <p:spPr>
          <a:xfrm>
            <a:off x="0" y="889750"/>
            <a:ext cx="4643700" cy="3896400"/>
          </a:xfrm>
          <a:prstGeom prst="rect">
            <a:avLst/>
          </a:prstGeom>
        </p:spPr>
        <p:txBody>
          <a:bodyPr spcFirstLastPara="1" wrap="square" lIns="68575" tIns="34275" rIns="68575" bIns="34275" anchor="t" anchorCtr="0">
            <a:normAutofit fontScale="92500" lnSpcReduction="20000"/>
          </a:bodyPr>
          <a:lstStyle/>
          <a:p>
            <a:pPr marL="457200" lvl="0" indent="0" algn="l" rtl="0">
              <a:lnSpc>
                <a:spcPct val="115000"/>
              </a:lnSpc>
              <a:spcBef>
                <a:spcPts val="0"/>
              </a:spcBef>
              <a:spcAft>
                <a:spcPts val="0"/>
              </a:spcAft>
              <a:buNone/>
            </a:pPr>
            <a:endParaRPr sz="1300" b="1" i="0">
              <a:solidFill>
                <a:schemeClr val="dk1"/>
              </a:solidFill>
              <a:highlight>
                <a:srgbClr val="FFFFFF"/>
              </a:highlight>
              <a:latin typeface="Roboto"/>
              <a:ea typeface="Roboto"/>
              <a:cs typeface="Roboto"/>
              <a:sym typeface="Roboto"/>
            </a:endParaRPr>
          </a:p>
          <a:p>
            <a:pPr marL="0" lvl="0" indent="0" algn="l" rtl="0">
              <a:spcBef>
                <a:spcPts val="1500"/>
              </a:spcBef>
              <a:spcAft>
                <a:spcPts val="0"/>
              </a:spcAft>
              <a:buClr>
                <a:schemeClr val="dk1"/>
              </a:buClr>
              <a:buSzPct val="42307"/>
              <a:buFont typeface="Arial"/>
              <a:buNone/>
            </a:pPr>
            <a:r>
              <a:rPr lang="en" sz="2600" b="1" i="0">
                <a:solidFill>
                  <a:schemeClr val="dk1"/>
                </a:solidFill>
                <a:highlight>
                  <a:schemeClr val="lt1"/>
                </a:highlight>
                <a:latin typeface="Roboto"/>
                <a:ea typeface="Roboto"/>
                <a:cs typeface="Roboto"/>
                <a:sym typeface="Roboto"/>
              </a:rPr>
              <a:t>What Affects Ticket Prices?  </a:t>
            </a:r>
            <a:endParaRPr sz="2600" b="1" i="0">
              <a:solidFill>
                <a:schemeClr val="dk1"/>
              </a:solidFill>
              <a:highlight>
                <a:schemeClr val="lt1"/>
              </a:highlight>
              <a:latin typeface="Roboto"/>
              <a:ea typeface="Roboto"/>
              <a:cs typeface="Roboto"/>
              <a:sym typeface="Roboto"/>
            </a:endParaRPr>
          </a:p>
          <a:p>
            <a:pPr marL="0" lvl="0" indent="0" algn="l" rtl="0">
              <a:spcBef>
                <a:spcPts val="0"/>
              </a:spcBef>
              <a:spcAft>
                <a:spcPts val="0"/>
              </a:spcAft>
              <a:buClr>
                <a:schemeClr val="dk1"/>
              </a:buClr>
              <a:buSzPct val="42307"/>
              <a:buFont typeface="Arial"/>
              <a:buNone/>
            </a:pPr>
            <a:endParaRPr sz="2600" b="1" i="0">
              <a:solidFill>
                <a:schemeClr val="dk1"/>
              </a:solidFill>
              <a:highlight>
                <a:schemeClr val="lt1"/>
              </a:highlight>
              <a:latin typeface="Roboto"/>
              <a:ea typeface="Roboto"/>
              <a:cs typeface="Roboto"/>
              <a:sym typeface="Roboto"/>
            </a:endParaRPr>
          </a:p>
          <a:p>
            <a:pPr marL="457200" lvl="0" indent="-346075" algn="l" rtl="0">
              <a:lnSpc>
                <a:spcPct val="115000"/>
              </a:lnSpc>
              <a:spcBef>
                <a:spcPts val="0"/>
              </a:spcBef>
              <a:spcAft>
                <a:spcPts val="0"/>
              </a:spcAft>
              <a:buClr>
                <a:schemeClr val="dk1"/>
              </a:buClr>
              <a:buSzPct val="100000"/>
              <a:buFont typeface="Roboto"/>
              <a:buAutoNum type="arabicPeriod"/>
            </a:pPr>
            <a:r>
              <a:rPr lang="en" sz="2000" b="1" i="0">
                <a:solidFill>
                  <a:schemeClr val="dk1"/>
                </a:solidFill>
                <a:highlight>
                  <a:schemeClr val="lt1"/>
                </a:highlight>
                <a:latin typeface="Roboto"/>
                <a:ea typeface="Roboto"/>
                <a:cs typeface="Roboto"/>
                <a:sym typeface="Roboto"/>
              </a:rPr>
              <a:t>Ticket Prices Change With the Season</a:t>
            </a:r>
            <a:endParaRPr sz="2000" b="1" i="0">
              <a:solidFill>
                <a:schemeClr val="dk1"/>
              </a:solidFill>
              <a:highlight>
                <a:schemeClr val="lt1"/>
              </a:highlight>
              <a:latin typeface="Roboto"/>
              <a:ea typeface="Roboto"/>
              <a:cs typeface="Roboto"/>
              <a:sym typeface="Roboto"/>
            </a:endParaRPr>
          </a:p>
          <a:p>
            <a:pPr marL="457200" lvl="0" indent="-346075" algn="l" rtl="0">
              <a:lnSpc>
                <a:spcPct val="115000"/>
              </a:lnSpc>
              <a:spcBef>
                <a:spcPts val="0"/>
              </a:spcBef>
              <a:spcAft>
                <a:spcPts val="0"/>
              </a:spcAft>
              <a:buClr>
                <a:schemeClr val="dk1"/>
              </a:buClr>
              <a:buSzPct val="105263"/>
              <a:buFont typeface="Roboto"/>
              <a:buAutoNum type="arabicPeriod"/>
            </a:pPr>
            <a:r>
              <a:rPr lang="en" sz="1900" b="1" i="0">
                <a:solidFill>
                  <a:srgbClr val="202124"/>
                </a:solidFill>
                <a:highlight>
                  <a:schemeClr val="lt1"/>
                </a:highlight>
                <a:latin typeface="Roboto"/>
                <a:ea typeface="Roboto"/>
                <a:cs typeface="Roboto"/>
                <a:sym typeface="Roboto"/>
              </a:rPr>
              <a:t>Ticket Prices are Based on Fuel Cost</a:t>
            </a:r>
            <a:endParaRPr sz="2000" b="1" i="0">
              <a:solidFill>
                <a:schemeClr val="dk1"/>
              </a:solidFill>
              <a:highlight>
                <a:schemeClr val="lt1"/>
              </a:highlight>
              <a:latin typeface="Roboto"/>
              <a:ea typeface="Roboto"/>
              <a:cs typeface="Roboto"/>
              <a:sym typeface="Roboto"/>
            </a:endParaRPr>
          </a:p>
          <a:p>
            <a:pPr marL="457200" lvl="0" indent="-346075" algn="l" rtl="0">
              <a:lnSpc>
                <a:spcPct val="115000"/>
              </a:lnSpc>
              <a:spcBef>
                <a:spcPts val="0"/>
              </a:spcBef>
              <a:spcAft>
                <a:spcPts val="0"/>
              </a:spcAft>
              <a:buClr>
                <a:schemeClr val="dk1"/>
              </a:buClr>
              <a:buSzPct val="100000"/>
              <a:buFont typeface="Roboto"/>
              <a:buAutoNum type="arabicPeriod"/>
            </a:pPr>
            <a:r>
              <a:rPr lang="en" sz="2000" b="1" i="0">
                <a:solidFill>
                  <a:schemeClr val="dk1"/>
                </a:solidFill>
                <a:highlight>
                  <a:schemeClr val="lt1"/>
                </a:highlight>
                <a:latin typeface="Roboto"/>
                <a:ea typeface="Roboto"/>
                <a:cs typeface="Roboto"/>
                <a:sym typeface="Roboto"/>
              </a:rPr>
              <a:t>Prices Drop When There’s More Competition</a:t>
            </a:r>
            <a:endParaRPr sz="2000" b="1" i="0">
              <a:solidFill>
                <a:schemeClr val="dk1"/>
              </a:solidFill>
              <a:highlight>
                <a:schemeClr val="lt1"/>
              </a:highlight>
              <a:latin typeface="Roboto"/>
              <a:ea typeface="Roboto"/>
              <a:cs typeface="Roboto"/>
              <a:sym typeface="Roboto"/>
            </a:endParaRPr>
          </a:p>
          <a:p>
            <a:pPr marL="457200" lvl="0" indent="-346075" algn="l" rtl="0">
              <a:lnSpc>
                <a:spcPct val="115000"/>
              </a:lnSpc>
              <a:spcBef>
                <a:spcPts val="0"/>
              </a:spcBef>
              <a:spcAft>
                <a:spcPts val="0"/>
              </a:spcAft>
              <a:buClr>
                <a:schemeClr val="dk1"/>
              </a:buClr>
              <a:buSzPct val="100000"/>
              <a:buFont typeface="Roboto"/>
              <a:buAutoNum type="arabicPeriod"/>
            </a:pPr>
            <a:r>
              <a:rPr lang="en" sz="2000" b="1" i="0">
                <a:solidFill>
                  <a:schemeClr val="dk1"/>
                </a:solidFill>
                <a:highlight>
                  <a:schemeClr val="lt1"/>
                </a:highlight>
                <a:latin typeface="Roboto"/>
                <a:ea typeface="Roboto"/>
                <a:cs typeface="Roboto"/>
                <a:sym typeface="Roboto"/>
              </a:rPr>
              <a:t>Longer Distances Lead to Higher Fares</a:t>
            </a:r>
            <a:endParaRPr sz="2000" b="1" i="0">
              <a:solidFill>
                <a:schemeClr val="dk1"/>
              </a:solidFill>
              <a:highlight>
                <a:schemeClr val="lt1"/>
              </a:highlight>
              <a:latin typeface="Roboto"/>
              <a:ea typeface="Roboto"/>
              <a:cs typeface="Roboto"/>
              <a:sym typeface="Roboto"/>
            </a:endParaRPr>
          </a:p>
          <a:p>
            <a:pPr marL="457200" lvl="0" indent="-346075" algn="l" rtl="0">
              <a:lnSpc>
                <a:spcPct val="115000"/>
              </a:lnSpc>
              <a:spcBef>
                <a:spcPts val="0"/>
              </a:spcBef>
              <a:spcAft>
                <a:spcPts val="0"/>
              </a:spcAft>
              <a:buClr>
                <a:schemeClr val="dk1"/>
              </a:buClr>
              <a:buSzPct val="100000"/>
              <a:buFont typeface="Roboto"/>
              <a:buAutoNum type="arabicPeriod"/>
            </a:pPr>
            <a:r>
              <a:rPr lang="en" sz="2000" b="1" i="0">
                <a:solidFill>
                  <a:schemeClr val="dk1"/>
                </a:solidFill>
                <a:highlight>
                  <a:schemeClr val="lt1"/>
                </a:highlight>
                <a:latin typeface="Roboto"/>
                <a:ea typeface="Roboto"/>
                <a:cs typeface="Roboto"/>
                <a:sym typeface="Roboto"/>
              </a:rPr>
              <a:t>Business Travelers Affect Ticket Prices</a:t>
            </a:r>
            <a:endParaRPr sz="2000" b="1" i="0">
              <a:solidFill>
                <a:schemeClr val="dk1"/>
              </a:solidFill>
              <a:highlight>
                <a:schemeClr val="lt1"/>
              </a:highlight>
              <a:latin typeface="Roboto"/>
              <a:ea typeface="Roboto"/>
              <a:cs typeface="Roboto"/>
              <a:sym typeface="Roboto"/>
            </a:endParaRPr>
          </a:p>
          <a:p>
            <a:pPr marL="457200" lvl="0" indent="-346075" algn="l" rtl="0">
              <a:lnSpc>
                <a:spcPct val="115000"/>
              </a:lnSpc>
              <a:spcBef>
                <a:spcPts val="0"/>
              </a:spcBef>
              <a:spcAft>
                <a:spcPts val="0"/>
              </a:spcAft>
              <a:buClr>
                <a:schemeClr val="dk1"/>
              </a:buClr>
              <a:buSzPct val="100000"/>
              <a:buFont typeface="Roboto"/>
              <a:buAutoNum type="arabicPeriod"/>
            </a:pPr>
            <a:r>
              <a:rPr lang="en" sz="2000" b="1" i="0">
                <a:solidFill>
                  <a:schemeClr val="dk1"/>
                </a:solidFill>
                <a:highlight>
                  <a:schemeClr val="lt1"/>
                </a:highlight>
                <a:latin typeface="Roboto"/>
                <a:ea typeface="Roboto"/>
                <a:cs typeface="Roboto"/>
                <a:sym typeface="Roboto"/>
              </a:rPr>
              <a:t>Booking Time Affects the Ticket Price</a:t>
            </a:r>
            <a:endParaRPr sz="1700" b="1" i="0">
              <a:solidFill>
                <a:schemeClr val="dk1"/>
              </a:solidFill>
              <a:highlight>
                <a:srgbClr val="FFFFFF"/>
              </a:highlight>
              <a:latin typeface="Roboto"/>
              <a:ea typeface="Roboto"/>
              <a:cs typeface="Roboto"/>
              <a:sym typeface="Roboto"/>
            </a:endParaRPr>
          </a:p>
          <a:p>
            <a:pPr marL="0" lvl="0" indent="0" algn="l" rtl="0">
              <a:lnSpc>
                <a:spcPct val="115000"/>
              </a:lnSpc>
              <a:spcBef>
                <a:spcPts val="1500"/>
              </a:spcBef>
              <a:spcAft>
                <a:spcPts val="1500"/>
              </a:spcAft>
              <a:buNone/>
            </a:pPr>
            <a:endParaRPr/>
          </a:p>
        </p:txBody>
      </p:sp>
      <p:sp>
        <p:nvSpPr>
          <p:cNvPr id="213" name="Google Shape;213;p34"/>
          <p:cNvSpPr txBox="1"/>
          <p:nvPr/>
        </p:nvSpPr>
        <p:spPr>
          <a:xfrm>
            <a:off x="5046000" y="889750"/>
            <a:ext cx="3936900" cy="38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400" b="1">
                <a:solidFill>
                  <a:schemeClr val="dk1"/>
                </a:solidFill>
                <a:latin typeface="Malgun Gothic"/>
                <a:ea typeface="Malgun Gothic"/>
                <a:cs typeface="Malgun Gothic"/>
                <a:sym typeface="Malgun Gothic"/>
              </a:rPr>
              <a:t>Why do we need Price Trend Analysis?</a:t>
            </a:r>
            <a:endParaRPr sz="1700" b="1">
              <a:solidFill>
                <a:srgbClr val="222222"/>
              </a:solidFill>
              <a:highlight>
                <a:srgbClr val="FCFCFC"/>
              </a:highlight>
            </a:endParaRPr>
          </a:p>
          <a:p>
            <a:pPr marL="457200" lvl="0" indent="-336550" algn="l" rtl="0">
              <a:lnSpc>
                <a:spcPct val="110000"/>
              </a:lnSpc>
              <a:spcBef>
                <a:spcPts val="1800"/>
              </a:spcBef>
              <a:spcAft>
                <a:spcPts val="0"/>
              </a:spcAft>
              <a:buClr>
                <a:srgbClr val="222222"/>
              </a:buClr>
              <a:buSzPts val="1700"/>
              <a:buAutoNum type="arabicPeriod"/>
            </a:pPr>
            <a:r>
              <a:rPr lang="en" sz="1700" b="1">
                <a:solidFill>
                  <a:srgbClr val="222222"/>
                </a:solidFill>
                <a:highlight>
                  <a:srgbClr val="FCFCFC"/>
                </a:highlight>
              </a:rPr>
              <a:t>Finding Out Where You're Going</a:t>
            </a:r>
            <a:endParaRPr sz="1700" b="1">
              <a:solidFill>
                <a:srgbClr val="222222"/>
              </a:solidFill>
              <a:highlight>
                <a:srgbClr val="FCFCFC"/>
              </a:highlight>
            </a:endParaRPr>
          </a:p>
          <a:p>
            <a:pPr marL="457200" lvl="0" indent="-336550" algn="l" rtl="0">
              <a:lnSpc>
                <a:spcPct val="110000"/>
              </a:lnSpc>
              <a:spcBef>
                <a:spcPts val="1800"/>
              </a:spcBef>
              <a:spcAft>
                <a:spcPts val="0"/>
              </a:spcAft>
              <a:buClr>
                <a:srgbClr val="222222"/>
              </a:buClr>
              <a:buSzPts val="1700"/>
              <a:buAutoNum type="arabicPeriod"/>
            </a:pPr>
            <a:r>
              <a:rPr lang="en" sz="1700" b="1">
                <a:solidFill>
                  <a:srgbClr val="222222"/>
                </a:solidFill>
                <a:highlight>
                  <a:srgbClr val="FCFCFC"/>
                </a:highlight>
              </a:rPr>
              <a:t>Find Out How You Compare</a:t>
            </a:r>
            <a:endParaRPr sz="1700" b="1">
              <a:solidFill>
                <a:srgbClr val="222222"/>
              </a:solidFill>
              <a:highlight>
                <a:srgbClr val="FCFCFC"/>
              </a:highlight>
            </a:endParaRPr>
          </a:p>
          <a:p>
            <a:pPr marL="457200" lvl="0" indent="-336550" algn="l" rtl="0">
              <a:lnSpc>
                <a:spcPct val="110000"/>
              </a:lnSpc>
              <a:spcBef>
                <a:spcPts val="1800"/>
              </a:spcBef>
              <a:spcAft>
                <a:spcPts val="0"/>
              </a:spcAft>
              <a:buClr>
                <a:srgbClr val="222222"/>
              </a:buClr>
              <a:buSzPts val="1700"/>
              <a:buAutoNum type="arabicPeriod"/>
            </a:pPr>
            <a:r>
              <a:rPr lang="en" sz="1700" b="1">
                <a:solidFill>
                  <a:srgbClr val="222222"/>
                </a:solidFill>
                <a:highlight>
                  <a:srgbClr val="FCFCFC"/>
                </a:highlight>
              </a:rPr>
              <a:t>Find Out If You're Meeting Your Goals</a:t>
            </a:r>
            <a:endParaRPr sz="1700" b="1">
              <a:solidFill>
                <a:srgbClr val="222222"/>
              </a:solidFill>
              <a:highlight>
                <a:srgbClr val="FCFCFC"/>
              </a:highlight>
            </a:endParaRPr>
          </a:p>
          <a:p>
            <a:pPr marL="457200" lvl="0" indent="-336550" algn="l" rtl="0">
              <a:lnSpc>
                <a:spcPct val="110000"/>
              </a:lnSpc>
              <a:spcBef>
                <a:spcPts val="1800"/>
              </a:spcBef>
              <a:spcAft>
                <a:spcPts val="0"/>
              </a:spcAft>
              <a:buClr>
                <a:srgbClr val="222222"/>
              </a:buClr>
              <a:buSzPts val="1700"/>
              <a:buAutoNum type="arabicPeriod"/>
            </a:pPr>
            <a:r>
              <a:rPr lang="en" sz="1700" b="1">
                <a:solidFill>
                  <a:srgbClr val="222222"/>
                </a:solidFill>
                <a:highlight>
                  <a:srgbClr val="FCFCFC"/>
                </a:highlight>
              </a:rPr>
              <a:t>Integrated Business Analysis</a:t>
            </a:r>
            <a:endParaRPr/>
          </a:p>
        </p:txBody>
      </p:sp>
      <p:sp>
        <p:nvSpPr>
          <p:cNvPr id="214" name="Google Shape;214;p34"/>
          <p:cNvSpPr txBox="1">
            <a:spLocks noGrp="1"/>
          </p:cNvSpPr>
          <p:nvPr>
            <p:ph type="title"/>
          </p:nvPr>
        </p:nvSpPr>
        <p:spPr>
          <a:xfrm>
            <a:off x="755576" y="65215"/>
            <a:ext cx="7632900" cy="597600"/>
          </a:xfrm>
          <a:prstGeom prst="rect">
            <a:avLst/>
          </a:prstGeom>
        </p:spPr>
        <p:txBody>
          <a:bodyPr spcFirstLastPara="1" wrap="square" lIns="68575" tIns="34275" rIns="68575" bIns="34275" anchor="ctr" anchorCtr="0">
            <a:normAutofit/>
          </a:bodyPr>
          <a:lstStyle/>
          <a:p>
            <a:pPr marL="1371600" lvl="0" indent="457200" algn="l" rtl="0">
              <a:spcBef>
                <a:spcPts val="0"/>
              </a:spcBef>
              <a:spcAft>
                <a:spcPts val="0"/>
              </a:spcAft>
              <a:buNone/>
            </a:pPr>
            <a:r>
              <a:rPr lang="en" sz="3200">
                <a:solidFill>
                  <a:schemeClr val="dk1"/>
                </a:solidFill>
              </a:rPr>
              <a:t>PRICE TREND ANALYSIS</a:t>
            </a:r>
            <a:endParaRPr sz="24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5"/>
          <p:cNvSpPr txBox="1">
            <a:spLocks noGrp="1"/>
          </p:cNvSpPr>
          <p:nvPr>
            <p:ph type="title"/>
          </p:nvPr>
        </p:nvSpPr>
        <p:spPr>
          <a:xfrm>
            <a:off x="0" y="65225"/>
            <a:ext cx="8388300" cy="5976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rgbClr val="0C0C0C"/>
              </a:buClr>
              <a:buSzPts val="1900"/>
              <a:buFont typeface="Calibri"/>
              <a:buNone/>
            </a:pPr>
            <a:r>
              <a:rPr lang="en"/>
              <a:t>                                       SQL Queries : Ticket Price Trend</a:t>
            </a:r>
            <a:endParaRPr/>
          </a:p>
        </p:txBody>
      </p:sp>
      <p:pic>
        <p:nvPicPr>
          <p:cNvPr id="220" name="Google Shape;220;p35"/>
          <p:cNvPicPr preferRelativeResize="0"/>
          <p:nvPr/>
        </p:nvPicPr>
        <p:blipFill>
          <a:blip r:embed="rId3">
            <a:alphaModFix/>
          </a:blip>
          <a:stretch>
            <a:fillRect/>
          </a:stretch>
        </p:blipFill>
        <p:spPr>
          <a:xfrm>
            <a:off x="0" y="475350"/>
            <a:ext cx="8942251" cy="3727600"/>
          </a:xfrm>
          <a:prstGeom prst="rect">
            <a:avLst/>
          </a:prstGeom>
          <a:noFill/>
          <a:ln>
            <a:noFill/>
          </a:ln>
        </p:spPr>
      </p:pic>
      <p:pic>
        <p:nvPicPr>
          <p:cNvPr id="221" name="Google Shape;221;p35"/>
          <p:cNvPicPr preferRelativeResize="0"/>
          <p:nvPr/>
        </p:nvPicPr>
        <p:blipFill>
          <a:blip r:embed="rId4">
            <a:alphaModFix/>
          </a:blip>
          <a:stretch>
            <a:fillRect/>
          </a:stretch>
        </p:blipFill>
        <p:spPr>
          <a:xfrm>
            <a:off x="0" y="4202950"/>
            <a:ext cx="9144001" cy="818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25"/>
        <p:cNvGrpSpPr/>
        <p:nvPr/>
      </p:nvGrpSpPr>
      <p:grpSpPr>
        <a:xfrm>
          <a:off x="0" y="0"/>
          <a:ext cx="0" cy="0"/>
          <a:chOff x="0" y="0"/>
          <a:chExt cx="0" cy="0"/>
        </a:xfrm>
      </p:grpSpPr>
      <p:sp>
        <p:nvSpPr>
          <p:cNvPr id="226" name="Google Shape;226;p36"/>
          <p:cNvSpPr txBox="1">
            <a:spLocks noGrp="1"/>
          </p:cNvSpPr>
          <p:nvPr>
            <p:ph type="title"/>
          </p:nvPr>
        </p:nvSpPr>
        <p:spPr>
          <a:xfrm>
            <a:off x="755576" y="65215"/>
            <a:ext cx="7632848" cy="597681"/>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rgbClr val="3F3F3F"/>
              </a:buClr>
              <a:buSzPts val="1200"/>
              <a:buFont typeface="Arial"/>
              <a:buNone/>
            </a:pPr>
            <a:endParaRPr/>
          </a:p>
        </p:txBody>
      </p:sp>
      <p:sp>
        <p:nvSpPr>
          <p:cNvPr id="227" name="Google Shape;227;p36"/>
          <p:cNvSpPr txBox="1">
            <a:spLocks noGrp="1"/>
          </p:cNvSpPr>
          <p:nvPr>
            <p:ph type="body" idx="1"/>
          </p:nvPr>
        </p:nvSpPr>
        <p:spPr>
          <a:xfrm>
            <a:off x="1" y="1555374"/>
            <a:ext cx="8396400" cy="33597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rgbClr val="3F3F3F"/>
              </a:buClr>
              <a:buSzPts val="1200"/>
              <a:buNone/>
            </a:pPr>
            <a:r>
              <a:rPr lang="en" sz="1700"/>
              <a:t>Ticket Price calculation output</a:t>
            </a:r>
            <a:endParaRPr sz="1700"/>
          </a:p>
        </p:txBody>
      </p:sp>
      <p:pic>
        <p:nvPicPr>
          <p:cNvPr id="228" name="Google Shape;228;p36"/>
          <p:cNvPicPr preferRelativeResize="0"/>
          <p:nvPr/>
        </p:nvPicPr>
        <p:blipFill>
          <a:blip r:embed="rId3">
            <a:alphaModFix/>
          </a:blip>
          <a:stretch>
            <a:fillRect/>
          </a:stretch>
        </p:blipFill>
        <p:spPr>
          <a:xfrm>
            <a:off x="0" y="0"/>
            <a:ext cx="4448775" cy="5110874"/>
          </a:xfrm>
          <a:prstGeom prst="rect">
            <a:avLst/>
          </a:prstGeom>
          <a:noFill/>
          <a:ln w="9525" cap="flat" cmpd="sng">
            <a:solidFill>
              <a:schemeClr val="dk2"/>
            </a:solidFill>
            <a:prstDash val="solid"/>
            <a:round/>
            <a:headEnd type="none" w="sm" len="sm"/>
            <a:tailEnd type="none" w="sm" len="sm"/>
          </a:ln>
        </p:spPr>
      </p:pic>
      <p:pic>
        <p:nvPicPr>
          <p:cNvPr id="229" name="Google Shape;229;p36"/>
          <p:cNvPicPr preferRelativeResize="0"/>
          <p:nvPr/>
        </p:nvPicPr>
        <p:blipFill>
          <a:blip r:embed="rId4">
            <a:alphaModFix/>
          </a:blip>
          <a:stretch>
            <a:fillRect/>
          </a:stretch>
        </p:blipFill>
        <p:spPr>
          <a:xfrm>
            <a:off x="4509700" y="0"/>
            <a:ext cx="4744751" cy="511087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7"/>
          <p:cNvSpPr txBox="1">
            <a:spLocks noGrp="1"/>
          </p:cNvSpPr>
          <p:nvPr>
            <p:ph type="title"/>
          </p:nvPr>
        </p:nvSpPr>
        <p:spPr>
          <a:xfrm>
            <a:off x="755576" y="65215"/>
            <a:ext cx="7632900" cy="5976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Derived insights from Price analysis</a:t>
            </a:r>
            <a:endParaRPr/>
          </a:p>
        </p:txBody>
      </p:sp>
      <p:sp>
        <p:nvSpPr>
          <p:cNvPr id="235" name="Google Shape;235;p37"/>
          <p:cNvSpPr txBox="1">
            <a:spLocks noGrp="1"/>
          </p:cNvSpPr>
          <p:nvPr>
            <p:ph type="body" idx="1"/>
          </p:nvPr>
        </p:nvSpPr>
        <p:spPr>
          <a:xfrm>
            <a:off x="747568" y="951570"/>
            <a:ext cx="7648800" cy="3834300"/>
          </a:xfrm>
          <a:prstGeom prst="rect">
            <a:avLst/>
          </a:prstGeom>
        </p:spPr>
        <p:txBody>
          <a:bodyPr spcFirstLastPara="1" wrap="square" lIns="68575" tIns="34275" rIns="68575" bIns="34275" anchor="t" anchorCtr="0">
            <a:normAutofit fontScale="92500" lnSpcReduction="20000"/>
          </a:bodyPr>
          <a:lstStyle/>
          <a:p>
            <a:pPr marL="0" lvl="0" indent="0" algn="l" rtl="0">
              <a:spcBef>
                <a:spcPts val="200"/>
              </a:spcBef>
              <a:spcAft>
                <a:spcPts val="0"/>
              </a:spcAft>
              <a:buNone/>
            </a:pPr>
            <a:r>
              <a:rPr lang="en" sz="1600" b="1" i="0"/>
              <a:t>Average Ticket Price analysis</a:t>
            </a:r>
            <a:endParaRPr sz="1600" b="1" i="0"/>
          </a:p>
          <a:p>
            <a:pPr marL="0" lvl="0" indent="0" algn="l" rtl="0">
              <a:spcBef>
                <a:spcPts val="200"/>
              </a:spcBef>
              <a:spcAft>
                <a:spcPts val="0"/>
              </a:spcAft>
              <a:buNone/>
            </a:pPr>
            <a:endParaRPr sz="1600" b="1" i="0"/>
          </a:p>
          <a:p>
            <a:pPr marL="457200" lvl="0" indent="-322580" algn="l" rtl="0">
              <a:spcBef>
                <a:spcPts val="200"/>
              </a:spcBef>
              <a:spcAft>
                <a:spcPts val="0"/>
              </a:spcAft>
              <a:buSzPct val="100000"/>
              <a:buChar char="●"/>
            </a:pPr>
            <a:r>
              <a:rPr lang="en" sz="1600" i="0"/>
              <a:t>Route 6 has highest average price 641.5 , followed by Route 8 with 416.5 </a:t>
            </a:r>
            <a:endParaRPr sz="1600" i="0"/>
          </a:p>
          <a:p>
            <a:pPr marL="457200" lvl="0" indent="0" algn="l" rtl="0">
              <a:spcBef>
                <a:spcPts val="200"/>
              </a:spcBef>
              <a:spcAft>
                <a:spcPts val="0"/>
              </a:spcAft>
              <a:buNone/>
            </a:pPr>
            <a:endParaRPr sz="1600" i="0"/>
          </a:p>
          <a:p>
            <a:pPr marL="457200" lvl="0" indent="-322580" algn="l" rtl="0">
              <a:spcBef>
                <a:spcPts val="200"/>
              </a:spcBef>
              <a:spcAft>
                <a:spcPts val="0"/>
              </a:spcAft>
              <a:buSzPct val="100000"/>
              <a:buChar char="●"/>
            </a:pPr>
            <a:r>
              <a:rPr lang="en" sz="1600" i="0"/>
              <a:t>Route 10 has lowest average ticket price 227.5</a:t>
            </a:r>
            <a:endParaRPr sz="1600" i="0"/>
          </a:p>
          <a:p>
            <a:pPr marL="0" lvl="0" indent="0" algn="l" rtl="0">
              <a:spcBef>
                <a:spcPts val="200"/>
              </a:spcBef>
              <a:spcAft>
                <a:spcPts val="0"/>
              </a:spcAft>
              <a:buNone/>
            </a:pPr>
            <a:endParaRPr sz="1600" i="0"/>
          </a:p>
          <a:p>
            <a:pPr marL="0" lvl="0" indent="0" algn="l" rtl="0">
              <a:spcBef>
                <a:spcPts val="200"/>
              </a:spcBef>
              <a:spcAft>
                <a:spcPts val="0"/>
              </a:spcAft>
              <a:buNone/>
            </a:pPr>
            <a:r>
              <a:rPr lang="en" sz="1600" b="1" i="0"/>
              <a:t>Total Revenue Generated across all routes</a:t>
            </a:r>
            <a:endParaRPr sz="1600" b="1" i="0"/>
          </a:p>
          <a:p>
            <a:pPr marL="457200" lvl="0" indent="0" algn="l" rtl="0">
              <a:spcBef>
                <a:spcPts val="200"/>
              </a:spcBef>
              <a:spcAft>
                <a:spcPts val="0"/>
              </a:spcAft>
              <a:buNone/>
            </a:pPr>
            <a:endParaRPr sz="1600" i="0"/>
          </a:p>
          <a:p>
            <a:pPr marL="457200" lvl="0" indent="-322580" algn="l" rtl="0">
              <a:spcBef>
                <a:spcPts val="200"/>
              </a:spcBef>
              <a:spcAft>
                <a:spcPts val="0"/>
              </a:spcAft>
              <a:buSzPct val="100000"/>
              <a:buChar char="●"/>
            </a:pPr>
            <a:r>
              <a:rPr lang="en" sz="1600" i="0"/>
              <a:t>Route 6 generates highest revenue  nearingly 7K followed by route 7 which generates 4K</a:t>
            </a:r>
            <a:endParaRPr sz="1600" i="0"/>
          </a:p>
          <a:p>
            <a:pPr marL="457200" lvl="0" indent="0" algn="l" rtl="0">
              <a:spcBef>
                <a:spcPts val="200"/>
              </a:spcBef>
              <a:spcAft>
                <a:spcPts val="0"/>
              </a:spcAft>
              <a:buNone/>
            </a:pPr>
            <a:endParaRPr sz="1600" i="0"/>
          </a:p>
          <a:p>
            <a:pPr marL="457200" lvl="0" indent="-322580" algn="l" rtl="0">
              <a:spcBef>
                <a:spcPts val="200"/>
              </a:spcBef>
              <a:spcAft>
                <a:spcPts val="0"/>
              </a:spcAft>
              <a:buSzPct val="100000"/>
              <a:buChar char="●"/>
            </a:pPr>
            <a:r>
              <a:rPr lang="en" sz="1600" i="0"/>
              <a:t>Lowest Revenue generator is  Route 8 with 1K</a:t>
            </a:r>
            <a:endParaRPr sz="1600" i="0"/>
          </a:p>
          <a:p>
            <a:pPr marL="0" lvl="0" indent="0" algn="l" rtl="0">
              <a:spcBef>
                <a:spcPts val="200"/>
              </a:spcBef>
              <a:spcAft>
                <a:spcPts val="0"/>
              </a:spcAft>
              <a:buNone/>
            </a:pPr>
            <a:endParaRPr sz="1600" i="0"/>
          </a:p>
          <a:p>
            <a:pPr marL="0" lvl="0" indent="0" algn="l" rtl="0">
              <a:spcBef>
                <a:spcPts val="200"/>
              </a:spcBef>
              <a:spcAft>
                <a:spcPts val="0"/>
              </a:spcAft>
              <a:buNone/>
            </a:pPr>
            <a:r>
              <a:rPr lang="en" sz="1600" b="1" i="0"/>
              <a:t>Conclusion</a:t>
            </a:r>
            <a:endParaRPr sz="1600" b="1" i="0"/>
          </a:p>
          <a:p>
            <a:pPr marL="0" lvl="0" indent="0" algn="l" rtl="0">
              <a:spcBef>
                <a:spcPts val="200"/>
              </a:spcBef>
              <a:spcAft>
                <a:spcPts val="0"/>
              </a:spcAft>
              <a:buNone/>
            </a:pPr>
            <a:endParaRPr sz="1600" i="0"/>
          </a:p>
          <a:p>
            <a:pPr marL="0" lvl="0" indent="0" algn="l" rtl="0">
              <a:spcBef>
                <a:spcPts val="200"/>
              </a:spcBef>
              <a:spcAft>
                <a:spcPts val="0"/>
              </a:spcAft>
              <a:buNone/>
            </a:pPr>
            <a:r>
              <a:rPr lang="en" sz="1600" i="0"/>
              <a:t>Most Popular route is Route 6 and Less popular route is Route 8 </a:t>
            </a:r>
            <a:endParaRPr sz="1600" i="0"/>
          </a:p>
          <a:p>
            <a:pPr marL="0" lvl="0" indent="0" algn="l" rtl="0">
              <a:spcBef>
                <a:spcPts val="200"/>
              </a:spcBef>
              <a:spcAft>
                <a:spcPts val="0"/>
              </a:spcAft>
              <a:buNone/>
            </a:pPr>
            <a:endParaRPr sz="1600" i="0"/>
          </a:p>
          <a:p>
            <a:pPr marL="0" lvl="0" indent="0" algn="l" rtl="0">
              <a:spcBef>
                <a:spcPts val="200"/>
              </a:spcBef>
              <a:spcAft>
                <a:spcPts val="0"/>
              </a:spcAft>
              <a:buNone/>
            </a:pPr>
            <a:endParaRPr sz="1600" i="0"/>
          </a:p>
          <a:p>
            <a:pPr marL="0" lvl="0" indent="0" algn="l" rtl="0">
              <a:spcBef>
                <a:spcPts val="200"/>
              </a:spcBef>
              <a:spcAft>
                <a:spcPts val="0"/>
              </a:spcAft>
              <a:buNone/>
            </a:pPr>
            <a:endParaRPr sz="1600" i="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8"/>
          <p:cNvSpPr txBox="1">
            <a:spLocks noGrp="1"/>
          </p:cNvSpPr>
          <p:nvPr>
            <p:ph type="title"/>
          </p:nvPr>
        </p:nvSpPr>
        <p:spPr>
          <a:xfrm>
            <a:off x="755576" y="65215"/>
            <a:ext cx="7632900" cy="5976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2000"/>
              <a:t>SQL Query 3: Revenue Comparison</a:t>
            </a:r>
            <a:endParaRPr sz="2000"/>
          </a:p>
        </p:txBody>
      </p:sp>
      <p:sp>
        <p:nvSpPr>
          <p:cNvPr id="241" name="Google Shape;241;p38"/>
          <p:cNvSpPr txBox="1">
            <a:spLocks noGrp="1"/>
          </p:cNvSpPr>
          <p:nvPr>
            <p:ph type="body" idx="1"/>
          </p:nvPr>
        </p:nvSpPr>
        <p:spPr>
          <a:xfrm>
            <a:off x="78675" y="779900"/>
            <a:ext cx="8562900" cy="879900"/>
          </a:xfrm>
          <a:prstGeom prst="rect">
            <a:avLst/>
          </a:prstGeom>
        </p:spPr>
        <p:txBody>
          <a:bodyPr spcFirstLastPara="1" wrap="square" lIns="68575" tIns="34275" rIns="68575" bIns="34275" anchor="t" anchorCtr="0">
            <a:normAutofit fontScale="25000" lnSpcReduction="20000"/>
          </a:bodyPr>
          <a:lstStyle/>
          <a:p>
            <a:pPr marL="0" lvl="0" indent="0" algn="just" rtl="0">
              <a:spcBef>
                <a:spcPts val="200"/>
              </a:spcBef>
              <a:spcAft>
                <a:spcPts val="0"/>
              </a:spcAft>
              <a:buNone/>
            </a:pPr>
            <a:r>
              <a:rPr lang="en" sz="5000">
                <a:latin typeface="Arial"/>
                <a:ea typeface="Arial"/>
                <a:cs typeface="Arial"/>
                <a:sym typeface="Arial"/>
              </a:rPr>
              <a:t>P</a:t>
            </a:r>
            <a:r>
              <a:rPr lang="en" sz="4723">
                <a:latin typeface="Arial"/>
                <a:ea typeface="Arial"/>
                <a:cs typeface="Arial"/>
                <a:sym typeface="Arial"/>
              </a:rPr>
              <a:t>urpose</a:t>
            </a:r>
            <a:r>
              <a:rPr lang="en" sz="4723" b="1">
                <a:latin typeface="Arial"/>
                <a:ea typeface="Arial"/>
                <a:cs typeface="Arial"/>
                <a:sym typeface="Arial"/>
              </a:rPr>
              <a:t>:</a:t>
            </a:r>
            <a:r>
              <a:rPr lang="en" sz="4323" b="1">
                <a:latin typeface="Arial"/>
                <a:ea typeface="Arial"/>
                <a:cs typeface="Arial"/>
                <a:sym typeface="Arial"/>
              </a:rPr>
              <a:t> </a:t>
            </a:r>
            <a:r>
              <a:rPr lang="en" sz="5023">
                <a:latin typeface="Arial"/>
                <a:ea typeface="Arial"/>
                <a:cs typeface="Arial"/>
                <a:sym typeface="Arial"/>
              </a:rPr>
              <a:t> </a:t>
            </a:r>
            <a:endParaRPr sz="5023">
              <a:latin typeface="Arial"/>
              <a:ea typeface="Arial"/>
              <a:cs typeface="Arial"/>
              <a:sym typeface="Arial"/>
            </a:endParaRPr>
          </a:p>
          <a:p>
            <a:pPr marL="0" lvl="0" indent="0" algn="just" rtl="0">
              <a:spcBef>
                <a:spcPts val="200"/>
              </a:spcBef>
              <a:spcAft>
                <a:spcPts val="0"/>
              </a:spcAft>
              <a:buNone/>
            </a:pPr>
            <a:r>
              <a:rPr lang="en" sz="4523" i="0">
                <a:solidFill>
                  <a:schemeClr val="dk1"/>
                </a:solidFill>
                <a:latin typeface="Arial"/>
                <a:ea typeface="Arial"/>
                <a:cs typeface="Arial"/>
                <a:sym typeface="Arial"/>
              </a:rPr>
              <a:t>To compare revenue generated from  tickets booked through  agents and individuals. </a:t>
            </a:r>
            <a:endParaRPr sz="4523" i="0">
              <a:solidFill>
                <a:schemeClr val="dk1"/>
              </a:solidFill>
              <a:latin typeface="Arial"/>
              <a:ea typeface="Arial"/>
              <a:cs typeface="Arial"/>
              <a:sym typeface="Arial"/>
            </a:endParaRPr>
          </a:p>
          <a:p>
            <a:pPr marL="0" lvl="0" indent="0" algn="just" rtl="0">
              <a:spcBef>
                <a:spcPts val="200"/>
              </a:spcBef>
              <a:spcAft>
                <a:spcPts val="0"/>
              </a:spcAft>
              <a:buNone/>
            </a:pPr>
            <a:endParaRPr sz="4523" i="0">
              <a:solidFill>
                <a:schemeClr val="dk1"/>
              </a:solidFill>
              <a:latin typeface="Arial"/>
              <a:ea typeface="Arial"/>
              <a:cs typeface="Arial"/>
              <a:sym typeface="Arial"/>
            </a:endParaRPr>
          </a:p>
          <a:p>
            <a:pPr marL="0" lvl="0" indent="0" algn="just" rtl="0">
              <a:spcBef>
                <a:spcPts val="200"/>
              </a:spcBef>
              <a:spcAft>
                <a:spcPts val="0"/>
              </a:spcAft>
              <a:buNone/>
            </a:pPr>
            <a:r>
              <a:rPr lang="en" sz="4523" i="0">
                <a:solidFill>
                  <a:schemeClr val="dk1"/>
                </a:solidFill>
                <a:latin typeface="Arial"/>
                <a:ea typeface="Arial"/>
                <a:cs typeface="Arial"/>
                <a:sym typeface="Arial"/>
              </a:rPr>
              <a:t>We have selected two tickets, T_765 and T_681 booked in Route number 7 for our analysis. T_765 is booked by Individual user(Account_Type=0) and T_681 is booked by Agent (Account_Type=1). </a:t>
            </a:r>
            <a:endParaRPr sz="4523" i="0">
              <a:solidFill>
                <a:schemeClr val="dk1"/>
              </a:solidFill>
              <a:latin typeface="Arial"/>
              <a:ea typeface="Arial"/>
              <a:cs typeface="Arial"/>
              <a:sym typeface="Arial"/>
            </a:endParaRPr>
          </a:p>
          <a:p>
            <a:pPr marL="0" lvl="0" indent="0" algn="just" rtl="0">
              <a:spcBef>
                <a:spcPts val="200"/>
              </a:spcBef>
              <a:spcAft>
                <a:spcPts val="0"/>
              </a:spcAft>
              <a:buNone/>
            </a:pPr>
            <a:endParaRPr sz="4723" i="0">
              <a:solidFill>
                <a:schemeClr val="dk1"/>
              </a:solidFill>
              <a:latin typeface="Arial"/>
              <a:ea typeface="Arial"/>
              <a:cs typeface="Arial"/>
              <a:sym typeface="Arial"/>
            </a:endParaRPr>
          </a:p>
          <a:p>
            <a:pPr marL="0" lvl="0" indent="0" algn="just" rtl="0">
              <a:spcBef>
                <a:spcPts val="200"/>
              </a:spcBef>
              <a:spcAft>
                <a:spcPts val="0"/>
              </a:spcAft>
              <a:buNone/>
            </a:pPr>
            <a:endParaRPr sz="1400" i="0">
              <a:solidFill>
                <a:schemeClr val="dk1"/>
              </a:solidFill>
              <a:latin typeface="Arial"/>
              <a:ea typeface="Arial"/>
              <a:cs typeface="Arial"/>
              <a:sym typeface="Arial"/>
            </a:endParaRPr>
          </a:p>
          <a:p>
            <a:pPr marL="0" lvl="0" indent="0" algn="l" rtl="0">
              <a:spcBef>
                <a:spcPts val="200"/>
              </a:spcBef>
              <a:spcAft>
                <a:spcPts val="0"/>
              </a:spcAft>
              <a:buNone/>
            </a:pPr>
            <a:endParaRPr sz="1900" i="0">
              <a:solidFill>
                <a:schemeClr val="dk1"/>
              </a:solidFill>
              <a:latin typeface="Arial"/>
              <a:ea typeface="Arial"/>
              <a:cs typeface="Arial"/>
              <a:sym typeface="Arial"/>
            </a:endParaRPr>
          </a:p>
          <a:p>
            <a:pPr marL="0" lvl="0" indent="0" algn="l" rtl="0">
              <a:spcBef>
                <a:spcPts val="200"/>
              </a:spcBef>
              <a:spcAft>
                <a:spcPts val="0"/>
              </a:spcAft>
              <a:buNone/>
            </a:pPr>
            <a:endParaRPr sz="1900" i="0">
              <a:solidFill>
                <a:schemeClr val="dk1"/>
              </a:solidFill>
              <a:latin typeface="Arial"/>
              <a:ea typeface="Arial"/>
              <a:cs typeface="Arial"/>
              <a:sym typeface="Arial"/>
            </a:endParaRPr>
          </a:p>
          <a:p>
            <a:pPr marL="0" lvl="0" indent="0" algn="l" rtl="0">
              <a:spcBef>
                <a:spcPts val="200"/>
              </a:spcBef>
              <a:spcAft>
                <a:spcPts val="0"/>
              </a:spcAft>
              <a:buNone/>
            </a:pPr>
            <a:endParaRPr sz="1900" i="0">
              <a:solidFill>
                <a:schemeClr val="dk1"/>
              </a:solidFill>
              <a:latin typeface="Arial"/>
              <a:ea typeface="Arial"/>
              <a:cs typeface="Arial"/>
              <a:sym typeface="Arial"/>
            </a:endParaRPr>
          </a:p>
          <a:p>
            <a:pPr marL="0" lvl="0" indent="0" algn="l" rtl="0">
              <a:spcBef>
                <a:spcPts val="200"/>
              </a:spcBef>
              <a:spcAft>
                <a:spcPts val="0"/>
              </a:spcAft>
              <a:buNone/>
            </a:pPr>
            <a:endParaRPr sz="1900">
              <a:latin typeface="Arial"/>
              <a:ea typeface="Arial"/>
              <a:cs typeface="Arial"/>
              <a:sym typeface="Arial"/>
            </a:endParaRPr>
          </a:p>
        </p:txBody>
      </p:sp>
      <p:pic>
        <p:nvPicPr>
          <p:cNvPr id="242" name="Google Shape;242;p38"/>
          <p:cNvPicPr preferRelativeResize="0"/>
          <p:nvPr/>
        </p:nvPicPr>
        <p:blipFill>
          <a:blip r:embed="rId3">
            <a:alphaModFix/>
          </a:blip>
          <a:stretch>
            <a:fillRect/>
          </a:stretch>
        </p:blipFill>
        <p:spPr>
          <a:xfrm>
            <a:off x="232500" y="1623900"/>
            <a:ext cx="6513424" cy="3226300"/>
          </a:xfrm>
          <a:prstGeom prst="rect">
            <a:avLst/>
          </a:prstGeom>
          <a:noFill/>
          <a:ln>
            <a:noFill/>
          </a:ln>
        </p:spPr>
      </p:pic>
      <p:sp>
        <p:nvSpPr>
          <p:cNvPr id="243" name="Google Shape;243;p38"/>
          <p:cNvSpPr/>
          <p:nvPr/>
        </p:nvSpPr>
        <p:spPr>
          <a:xfrm>
            <a:off x="6767375" y="1945800"/>
            <a:ext cx="1938600" cy="2181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solidFill>
                  <a:schemeClr val="dk1"/>
                </a:solidFill>
                <a:latin typeface="Malgun Gothic"/>
                <a:ea typeface="Malgun Gothic"/>
                <a:cs typeface="Malgun Gothic"/>
                <a:sym typeface="Malgun Gothic"/>
              </a:rPr>
              <a:t>What can we do with this query? </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
                <a:solidFill>
                  <a:schemeClr val="dk1"/>
                </a:solidFill>
                <a:latin typeface="Malgun Gothic"/>
                <a:ea typeface="Malgun Gothic"/>
                <a:cs typeface="Malgun Gothic"/>
                <a:sym typeface="Malgun Gothic"/>
              </a:rPr>
              <a:t>Let’s see!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p:nvPr/>
        </p:nvSpPr>
        <p:spPr>
          <a:xfrm>
            <a:off x="3383868" y="195486"/>
            <a:ext cx="3300006" cy="53091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000" b="1">
                <a:solidFill>
                  <a:schemeClr val="lt1"/>
                </a:solidFill>
                <a:latin typeface="Calibri"/>
                <a:ea typeface="Calibri"/>
                <a:cs typeface="Calibri"/>
                <a:sym typeface="Calibri"/>
              </a:rPr>
              <a:t>CONTENTS</a:t>
            </a:r>
            <a:endParaRPr sz="3000" b="1">
              <a:solidFill>
                <a:schemeClr val="lt1"/>
              </a:solidFill>
              <a:latin typeface="Calibri"/>
              <a:ea typeface="Calibri"/>
              <a:cs typeface="Calibri"/>
              <a:sym typeface="Calibri"/>
            </a:endParaRPr>
          </a:p>
        </p:txBody>
      </p:sp>
      <p:sp>
        <p:nvSpPr>
          <p:cNvPr id="123" name="Google Shape;123;p21"/>
          <p:cNvSpPr txBox="1"/>
          <p:nvPr/>
        </p:nvSpPr>
        <p:spPr>
          <a:xfrm>
            <a:off x="344214" y="843558"/>
            <a:ext cx="8170224" cy="4224233"/>
          </a:xfrm>
          <a:prstGeom prst="rect">
            <a:avLst/>
          </a:prstGeom>
          <a:noFill/>
          <a:ln>
            <a:noFill/>
          </a:ln>
        </p:spPr>
        <p:txBody>
          <a:bodyPr spcFirstLastPara="1" wrap="square" lIns="68575" tIns="34275" rIns="68575" bIns="34275" anchor="t" anchorCtr="0">
            <a:spAutoFit/>
          </a:bodyPr>
          <a:lstStyle/>
          <a:p>
            <a:pPr marL="215900" marR="0" lvl="0" indent="-209550" algn="l" rtl="0">
              <a:spcBef>
                <a:spcPts val="0"/>
              </a:spcBef>
              <a:spcAft>
                <a:spcPts val="0"/>
              </a:spcAft>
              <a:buClr>
                <a:schemeClr val="lt1"/>
              </a:buClr>
              <a:buSzPts val="2700"/>
              <a:buFont typeface="Arial"/>
              <a:buChar char="•"/>
            </a:pPr>
            <a:r>
              <a:rPr lang="en" sz="2700" b="1">
                <a:solidFill>
                  <a:schemeClr val="lt1"/>
                </a:solidFill>
                <a:latin typeface="Calibri"/>
                <a:ea typeface="Calibri"/>
                <a:cs typeface="Calibri"/>
                <a:sym typeface="Calibri"/>
              </a:rPr>
              <a:t>Introduction</a:t>
            </a:r>
            <a:endParaRPr sz="1100"/>
          </a:p>
          <a:p>
            <a:pPr marL="215900" marR="0" lvl="0" indent="-209550" algn="l" rtl="0">
              <a:spcBef>
                <a:spcPts val="0"/>
              </a:spcBef>
              <a:spcAft>
                <a:spcPts val="0"/>
              </a:spcAft>
              <a:buClr>
                <a:schemeClr val="lt1"/>
              </a:buClr>
              <a:buSzPts val="2700"/>
              <a:buFont typeface="Arial"/>
              <a:buChar char="•"/>
            </a:pPr>
            <a:r>
              <a:rPr lang="en" sz="2700" b="1">
                <a:solidFill>
                  <a:schemeClr val="lt1"/>
                </a:solidFill>
                <a:latin typeface="Calibri"/>
                <a:ea typeface="Calibri"/>
                <a:cs typeface="Calibri"/>
                <a:sym typeface="Calibri"/>
              </a:rPr>
              <a:t>ER Diagram and Schema</a:t>
            </a:r>
            <a:endParaRPr sz="1100"/>
          </a:p>
          <a:p>
            <a:pPr marL="215900" marR="0" lvl="0" indent="-209550" algn="l" rtl="0">
              <a:spcBef>
                <a:spcPts val="0"/>
              </a:spcBef>
              <a:spcAft>
                <a:spcPts val="0"/>
              </a:spcAft>
              <a:buClr>
                <a:schemeClr val="lt1"/>
              </a:buClr>
              <a:buSzPts val="2700"/>
              <a:buFont typeface="Arial"/>
              <a:buChar char="•"/>
            </a:pPr>
            <a:r>
              <a:rPr lang="en" sz="2700" b="1">
                <a:solidFill>
                  <a:schemeClr val="lt1"/>
                </a:solidFill>
                <a:latin typeface="Calibri"/>
                <a:ea typeface="Calibri"/>
                <a:cs typeface="Calibri"/>
                <a:sym typeface="Calibri"/>
              </a:rPr>
              <a:t>Glimpse of the database</a:t>
            </a:r>
            <a:endParaRPr sz="1100"/>
          </a:p>
          <a:p>
            <a:pPr marL="215900" marR="0" lvl="0" indent="-209550" algn="l" rtl="0">
              <a:spcBef>
                <a:spcPts val="0"/>
              </a:spcBef>
              <a:spcAft>
                <a:spcPts val="0"/>
              </a:spcAft>
              <a:buClr>
                <a:schemeClr val="lt1"/>
              </a:buClr>
              <a:buSzPts val="2700"/>
              <a:buFont typeface="Arial"/>
              <a:buChar char="•"/>
            </a:pPr>
            <a:r>
              <a:rPr lang="en" sz="2700" b="1">
                <a:solidFill>
                  <a:schemeClr val="lt1"/>
                </a:solidFill>
                <a:latin typeface="Calibri"/>
                <a:ea typeface="Calibri"/>
                <a:cs typeface="Calibri"/>
                <a:sym typeface="Calibri"/>
              </a:rPr>
              <a:t>Price trends</a:t>
            </a:r>
            <a:endParaRPr sz="1100"/>
          </a:p>
          <a:p>
            <a:pPr marL="215900" marR="0" lvl="0" indent="-209550" algn="l" rtl="0">
              <a:spcBef>
                <a:spcPts val="0"/>
              </a:spcBef>
              <a:spcAft>
                <a:spcPts val="0"/>
              </a:spcAft>
              <a:buClr>
                <a:schemeClr val="lt1"/>
              </a:buClr>
              <a:buSzPts val="2700"/>
              <a:buFont typeface="Arial"/>
              <a:buChar char="•"/>
            </a:pPr>
            <a:r>
              <a:rPr lang="en" sz="2700" b="1">
                <a:solidFill>
                  <a:schemeClr val="lt1"/>
                </a:solidFill>
                <a:latin typeface="Calibri"/>
                <a:ea typeface="Calibri"/>
                <a:cs typeface="Calibri"/>
                <a:sym typeface="Calibri"/>
              </a:rPr>
              <a:t>Age groups distribution across routes</a:t>
            </a:r>
            <a:endParaRPr sz="1100"/>
          </a:p>
          <a:p>
            <a:pPr marL="215900" marR="0" lvl="0" indent="-209550" algn="l" rtl="0">
              <a:spcBef>
                <a:spcPts val="0"/>
              </a:spcBef>
              <a:spcAft>
                <a:spcPts val="0"/>
              </a:spcAft>
              <a:buClr>
                <a:schemeClr val="lt1"/>
              </a:buClr>
              <a:buSzPts val="2700"/>
              <a:buFont typeface="Arial"/>
              <a:buChar char="•"/>
            </a:pPr>
            <a:r>
              <a:rPr lang="en" sz="2700" b="1">
                <a:solidFill>
                  <a:schemeClr val="lt1"/>
                </a:solidFill>
                <a:latin typeface="Calibri"/>
                <a:ea typeface="Calibri"/>
                <a:cs typeface="Calibri"/>
                <a:sym typeface="Calibri"/>
              </a:rPr>
              <a:t>Variance in  the Fuel Multiplier</a:t>
            </a:r>
            <a:endParaRPr sz="1100"/>
          </a:p>
          <a:p>
            <a:pPr marL="215900" marR="0" lvl="0" indent="-209550" algn="l" rtl="0">
              <a:spcBef>
                <a:spcPts val="0"/>
              </a:spcBef>
              <a:spcAft>
                <a:spcPts val="0"/>
              </a:spcAft>
              <a:buClr>
                <a:schemeClr val="lt1"/>
              </a:buClr>
              <a:buSzPts val="2700"/>
              <a:buFont typeface="Arial"/>
              <a:buChar char="•"/>
            </a:pPr>
            <a:r>
              <a:rPr lang="en" sz="2700" b="1">
                <a:solidFill>
                  <a:schemeClr val="lt1"/>
                </a:solidFill>
                <a:latin typeface="Calibri"/>
                <a:ea typeface="Calibri"/>
                <a:cs typeface="Calibri"/>
                <a:sym typeface="Calibri"/>
              </a:rPr>
              <a:t>Revenue comparison across the corporate and individual accounts</a:t>
            </a:r>
            <a:endParaRPr sz="1100"/>
          </a:p>
          <a:p>
            <a:pPr marL="215900" marR="0" lvl="0" indent="-209550" algn="l" rtl="0">
              <a:spcBef>
                <a:spcPts val="0"/>
              </a:spcBef>
              <a:spcAft>
                <a:spcPts val="0"/>
              </a:spcAft>
              <a:buClr>
                <a:schemeClr val="lt1"/>
              </a:buClr>
              <a:buSzPts val="2700"/>
              <a:buFont typeface="Arial"/>
              <a:buChar char="•"/>
            </a:pPr>
            <a:r>
              <a:rPr lang="en" sz="2700" b="1">
                <a:solidFill>
                  <a:schemeClr val="lt1"/>
                </a:solidFill>
                <a:latin typeface="Calibri"/>
                <a:ea typeface="Calibri"/>
                <a:cs typeface="Calibri"/>
                <a:sym typeface="Calibri"/>
              </a:rPr>
              <a:t>Conclusion</a:t>
            </a:r>
            <a:endParaRPr sz="1100"/>
          </a:p>
          <a:p>
            <a:pPr marL="215900" marR="0" lvl="0" indent="-127000" algn="l" rtl="0">
              <a:spcBef>
                <a:spcPts val="0"/>
              </a:spcBef>
              <a:spcAft>
                <a:spcPts val="0"/>
              </a:spcAft>
              <a:buClr>
                <a:schemeClr val="dk1"/>
              </a:buClr>
              <a:buSzPts val="1400"/>
              <a:buFont typeface="Arial"/>
              <a:buNone/>
            </a:pPr>
            <a:endParaRPr sz="1400">
              <a:solidFill>
                <a:schemeClr val="lt1"/>
              </a:solidFill>
              <a:latin typeface="Calibri"/>
              <a:ea typeface="Calibri"/>
              <a:cs typeface="Calibri"/>
              <a:sym typeface="Calibri"/>
            </a:endParaRPr>
          </a:p>
          <a:p>
            <a:pPr marL="215900" marR="0" lvl="0" indent="-127000" algn="l" rtl="0">
              <a:spcBef>
                <a:spcPts val="0"/>
              </a:spcBef>
              <a:spcAft>
                <a:spcPts val="0"/>
              </a:spcAft>
              <a:buClr>
                <a:schemeClr val="dk1"/>
              </a:buClr>
              <a:buSzPts val="1400"/>
              <a:buFont typeface="Arial"/>
              <a:buNone/>
            </a:pPr>
            <a:endParaRPr sz="1400">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9"/>
          <p:cNvSpPr txBox="1">
            <a:spLocks noGrp="1"/>
          </p:cNvSpPr>
          <p:nvPr>
            <p:ph type="body" idx="1"/>
          </p:nvPr>
        </p:nvSpPr>
        <p:spPr>
          <a:xfrm>
            <a:off x="747600" y="1182850"/>
            <a:ext cx="7648800" cy="713100"/>
          </a:xfrm>
          <a:prstGeom prst="rect">
            <a:avLst/>
          </a:prstGeom>
        </p:spPr>
        <p:txBody>
          <a:bodyPr spcFirstLastPara="1" wrap="square" lIns="68575" tIns="34275" rIns="68575" bIns="34275" anchor="t" anchorCtr="0">
            <a:normAutofit/>
          </a:bodyPr>
          <a:lstStyle/>
          <a:p>
            <a:pPr marL="0" lvl="0" indent="0" algn="l" rtl="0">
              <a:spcBef>
                <a:spcPts val="200"/>
              </a:spcBef>
              <a:spcAft>
                <a:spcPts val="0"/>
              </a:spcAft>
              <a:buNone/>
            </a:pPr>
            <a:r>
              <a:rPr lang="en" sz="1400" b="1"/>
              <a:t>Result</a:t>
            </a:r>
            <a:r>
              <a:rPr lang="en" b="1"/>
              <a:t>:</a:t>
            </a:r>
            <a:endParaRPr b="1"/>
          </a:p>
        </p:txBody>
      </p:sp>
      <p:pic>
        <p:nvPicPr>
          <p:cNvPr id="249" name="Google Shape;249;p39"/>
          <p:cNvPicPr preferRelativeResize="0"/>
          <p:nvPr/>
        </p:nvPicPr>
        <p:blipFill>
          <a:blip r:embed="rId3">
            <a:alphaModFix/>
          </a:blip>
          <a:stretch>
            <a:fillRect/>
          </a:stretch>
        </p:blipFill>
        <p:spPr>
          <a:xfrm>
            <a:off x="755575" y="1454700"/>
            <a:ext cx="7632900" cy="784425"/>
          </a:xfrm>
          <a:prstGeom prst="rect">
            <a:avLst/>
          </a:prstGeom>
          <a:noFill/>
          <a:ln>
            <a:noFill/>
          </a:ln>
        </p:spPr>
      </p:pic>
      <p:sp>
        <p:nvSpPr>
          <p:cNvPr id="250" name="Google Shape;250;p39"/>
          <p:cNvSpPr txBox="1"/>
          <p:nvPr/>
        </p:nvSpPr>
        <p:spPr>
          <a:xfrm>
            <a:off x="336225" y="2346425"/>
            <a:ext cx="8226600" cy="2416500"/>
          </a:xfrm>
          <a:prstGeom prst="rect">
            <a:avLst/>
          </a:prstGeom>
          <a:noFill/>
          <a:ln>
            <a:noFill/>
          </a:ln>
        </p:spPr>
        <p:txBody>
          <a:bodyPr spcFirstLastPara="1" wrap="square" lIns="91425" tIns="91425" rIns="91425" bIns="91425" anchor="t" anchorCtr="0">
            <a:spAutoFit/>
          </a:bodyPr>
          <a:lstStyle/>
          <a:p>
            <a:pPr marL="0" lvl="0" indent="0" algn="just" rtl="0">
              <a:spcBef>
                <a:spcPts val="200"/>
              </a:spcBef>
              <a:spcAft>
                <a:spcPts val="0"/>
              </a:spcAft>
              <a:buNone/>
            </a:pPr>
            <a:r>
              <a:rPr lang="en">
                <a:solidFill>
                  <a:schemeClr val="dk1"/>
                </a:solidFill>
              </a:rPr>
              <a:t>On execution of query we observe that revenue generated through Agent account is higher than that of individual accounts. </a:t>
            </a:r>
            <a:endParaRPr>
              <a:solidFill>
                <a:schemeClr val="dk1"/>
              </a:solidFill>
            </a:endParaRPr>
          </a:p>
          <a:p>
            <a:pPr marL="0" lvl="0" indent="0" algn="just" rtl="0">
              <a:spcBef>
                <a:spcPts val="200"/>
              </a:spcBef>
              <a:spcAft>
                <a:spcPts val="0"/>
              </a:spcAft>
              <a:buNone/>
            </a:pPr>
            <a:endParaRPr>
              <a:solidFill>
                <a:schemeClr val="dk1"/>
              </a:solidFill>
            </a:endParaRPr>
          </a:p>
          <a:p>
            <a:pPr marL="0" lvl="0" indent="0" algn="l" rtl="0">
              <a:spcBef>
                <a:spcPts val="200"/>
              </a:spcBef>
              <a:spcAft>
                <a:spcPts val="0"/>
              </a:spcAft>
              <a:buNone/>
            </a:pPr>
            <a:r>
              <a:rPr lang="en" b="1" i="1">
                <a:solidFill>
                  <a:srgbClr val="3F3F3F"/>
                </a:solidFill>
              </a:rPr>
              <a:t>Business Uses:</a:t>
            </a:r>
            <a:endParaRPr b="1" i="1">
              <a:solidFill>
                <a:srgbClr val="3F3F3F"/>
              </a:solidFill>
            </a:endParaRPr>
          </a:p>
          <a:p>
            <a:pPr marL="457200" lvl="0" indent="-317500" algn="just" rtl="0">
              <a:spcBef>
                <a:spcPts val="200"/>
              </a:spcBef>
              <a:spcAft>
                <a:spcPts val="0"/>
              </a:spcAft>
              <a:buClr>
                <a:srgbClr val="3F3F3F"/>
              </a:buClr>
              <a:buSzPts val="1400"/>
              <a:buChar char="●"/>
            </a:pPr>
            <a:r>
              <a:rPr lang="en">
                <a:solidFill>
                  <a:schemeClr val="dk1"/>
                </a:solidFill>
              </a:rPr>
              <a:t>Agents can be an effective channel for new customer acquisition.</a:t>
            </a:r>
            <a:r>
              <a:rPr lang="en">
                <a:solidFill>
                  <a:srgbClr val="3F3F3F"/>
                </a:solidFill>
              </a:rPr>
              <a:t>Discount for agents can be worked out so that they will bring in new customers to the railways.</a:t>
            </a:r>
            <a:endParaRPr>
              <a:solidFill>
                <a:srgbClr val="3F3F3F"/>
              </a:solidFill>
            </a:endParaRPr>
          </a:p>
          <a:p>
            <a:pPr marL="457200" lvl="0" indent="-317500" algn="just" rtl="0">
              <a:spcBef>
                <a:spcPts val="0"/>
              </a:spcBef>
              <a:spcAft>
                <a:spcPts val="0"/>
              </a:spcAft>
              <a:buClr>
                <a:srgbClr val="3F3F3F"/>
              </a:buClr>
              <a:buSzPts val="1400"/>
              <a:buChar char="●"/>
            </a:pPr>
            <a:r>
              <a:rPr lang="en">
                <a:solidFill>
                  <a:srgbClr val="3F3F3F"/>
                </a:solidFill>
              </a:rPr>
              <a:t>Identify the routes where booking through agents is less and work on addressing any shortcomings in those routes.</a:t>
            </a:r>
            <a:endParaRPr>
              <a:solidFill>
                <a:srgbClr val="3F3F3F"/>
              </a:solidFill>
            </a:endParaRPr>
          </a:p>
          <a:p>
            <a:pPr marL="457200" lvl="0" indent="-317500" algn="just" rtl="0">
              <a:spcBef>
                <a:spcPts val="0"/>
              </a:spcBef>
              <a:spcAft>
                <a:spcPts val="0"/>
              </a:spcAft>
              <a:buClr>
                <a:srgbClr val="3F3F3F"/>
              </a:buClr>
              <a:buSzPts val="1400"/>
              <a:buChar char="●"/>
            </a:pPr>
            <a:r>
              <a:rPr lang="en">
                <a:solidFill>
                  <a:srgbClr val="3F3F3F"/>
                </a:solidFill>
              </a:rPr>
              <a:t>Identify the routes where booking through agents is more and explore whether there is any scope for introducing additional services.</a:t>
            </a:r>
            <a:endParaRPr>
              <a:solidFill>
                <a:srgbClr val="3F3F3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0"/>
          <p:cNvSpPr txBox="1">
            <a:spLocks noGrp="1"/>
          </p:cNvSpPr>
          <p:nvPr>
            <p:ph type="title"/>
          </p:nvPr>
        </p:nvSpPr>
        <p:spPr>
          <a:xfrm>
            <a:off x="755576" y="65215"/>
            <a:ext cx="7632900" cy="597600"/>
          </a:xfrm>
          <a:prstGeom prst="rect">
            <a:avLst/>
          </a:prstGeom>
        </p:spPr>
        <p:txBody>
          <a:bodyPr spcFirstLastPara="1" wrap="square" lIns="68575" tIns="34275" rIns="68575" bIns="34275" anchor="ctr" anchorCtr="0">
            <a:normAutofit/>
          </a:bodyPr>
          <a:lstStyle/>
          <a:p>
            <a:pPr marL="457200" lvl="0" indent="0" algn="l" rtl="0">
              <a:spcBef>
                <a:spcPts val="0"/>
              </a:spcBef>
              <a:spcAft>
                <a:spcPts val="0"/>
              </a:spcAft>
              <a:buNone/>
            </a:pPr>
            <a:r>
              <a:rPr lang="en" sz="3200">
                <a:solidFill>
                  <a:schemeClr val="dk1"/>
                </a:solidFill>
              </a:rPr>
              <a:t>Variance in  the Fuel Cost Multiplier</a:t>
            </a:r>
            <a:endParaRPr sz="2400">
              <a:solidFill>
                <a:schemeClr val="dk1"/>
              </a:solidFill>
            </a:endParaRPr>
          </a:p>
        </p:txBody>
      </p:sp>
      <p:pic>
        <p:nvPicPr>
          <p:cNvPr id="256" name="Google Shape;256;p40"/>
          <p:cNvPicPr preferRelativeResize="0"/>
          <p:nvPr/>
        </p:nvPicPr>
        <p:blipFill rotWithShape="1">
          <a:blip r:embed="rId3">
            <a:alphaModFix/>
          </a:blip>
          <a:srcRect r="19871" b="84236"/>
          <a:stretch/>
        </p:blipFill>
        <p:spPr>
          <a:xfrm>
            <a:off x="569300" y="1123500"/>
            <a:ext cx="7197401" cy="753375"/>
          </a:xfrm>
          <a:prstGeom prst="rect">
            <a:avLst/>
          </a:prstGeom>
          <a:noFill/>
          <a:ln>
            <a:noFill/>
          </a:ln>
        </p:spPr>
      </p:pic>
      <p:pic>
        <p:nvPicPr>
          <p:cNvPr id="257" name="Google Shape;257;p40"/>
          <p:cNvPicPr preferRelativeResize="0"/>
          <p:nvPr/>
        </p:nvPicPr>
        <p:blipFill rotWithShape="1">
          <a:blip r:embed="rId3">
            <a:alphaModFix/>
          </a:blip>
          <a:srcRect t="24727" r="32912"/>
          <a:stretch/>
        </p:blipFill>
        <p:spPr>
          <a:xfrm>
            <a:off x="1457563" y="2134775"/>
            <a:ext cx="5248975" cy="2650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1"/>
        <p:cNvGrpSpPr/>
        <p:nvPr/>
      </p:nvGrpSpPr>
      <p:grpSpPr>
        <a:xfrm>
          <a:off x="0" y="0"/>
          <a:ext cx="0" cy="0"/>
          <a:chOff x="0" y="0"/>
          <a:chExt cx="0" cy="0"/>
        </a:xfrm>
      </p:grpSpPr>
      <p:sp>
        <p:nvSpPr>
          <p:cNvPr id="262" name="Google Shape;262;p41"/>
          <p:cNvSpPr txBox="1"/>
          <p:nvPr/>
        </p:nvSpPr>
        <p:spPr>
          <a:xfrm>
            <a:off x="5057550" y="970950"/>
            <a:ext cx="3510300" cy="363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algun Gothic"/>
                <a:ea typeface="Malgun Gothic"/>
                <a:cs typeface="Malgun Gothic"/>
                <a:sym typeface="Malgun Gothic"/>
              </a:rPr>
              <a:t>Cost Multiplier plays an important role in determining the ticket prices.</a:t>
            </a:r>
            <a:endParaRPr>
              <a:latin typeface="Malgun Gothic"/>
              <a:ea typeface="Malgun Gothic"/>
              <a:cs typeface="Malgun Gothic"/>
              <a:sym typeface="Malgun Gothic"/>
            </a:endParaRPr>
          </a:p>
          <a:p>
            <a:pPr marL="0" lvl="0" indent="0" algn="l" rtl="0">
              <a:spcBef>
                <a:spcPts val="0"/>
              </a:spcBef>
              <a:spcAft>
                <a:spcPts val="0"/>
              </a:spcAft>
              <a:buNone/>
            </a:pPr>
            <a:r>
              <a:rPr lang="en">
                <a:latin typeface="Malgun Gothic"/>
                <a:ea typeface="Malgun Gothic"/>
                <a:cs typeface="Malgun Gothic"/>
                <a:sym typeface="Malgun Gothic"/>
              </a:rPr>
              <a:t>It makes the prices dynamic</a:t>
            </a:r>
            <a:endParaRPr>
              <a:latin typeface="Malgun Gothic"/>
              <a:ea typeface="Malgun Gothic"/>
              <a:cs typeface="Malgun Gothic"/>
              <a:sym typeface="Malgun Gothic"/>
            </a:endParaRPr>
          </a:p>
          <a:p>
            <a:pPr marL="0" lvl="0" indent="0" algn="l" rtl="0">
              <a:spcBef>
                <a:spcPts val="0"/>
              </a:spcBef>
              <a:spcAft>
                <a:spcPts val="0"/>
              </a:spcAft>
              <a:buNone/>
            </a:pPr>
            <a:r>
              <a:rPr lang="en">
                <a:latin typeface="Malgun Gothic"/>
                <a:ea typeface="Malgun Gothic"/>
                <a:cs typeface="Malgun Gothic"/>
                <a:sym typeface="Malgun Gothic"/>
              </a:rPr>
              <a:t>We have calculated the fuel cost fluctuation in different routes. Here we have tried to show variations ,we can see that with respect to each route what is the min and max fuel multiplier and variance .</a:t>
            </a:r>
            <a:endParaRPr>
              <a:latin typeface="Malgun Gothic"/>
              <a:ea typeface="Malgun Gothic"/>
              <a:cs typeface="Malgun Gothic"/>
              <a:sym typeface="Malgun Gothic"/>
            </a:endParaRPr>
          </a:p>
          <a:p>
            <a:pPr marL="0" lvl="0" indent="0" algn="l" rtl="0">
              <a:spcBef>
                <a:spcPts val="0"/>
              </a:spcBef>
              <a:spcAft>
                <a:spcPts val="0"/>
              </a:spcAft>
              <a:buNone/>
            </a:pPr>
            <a:r>
              <a:rPr lang="en">
                <a:latin typeface="Malgun Gothic"/>
                <a:ea typeface="Malgun Gothic"/>
                <a:cs typeface="Malgun Gothic"/>
                <a:sym typeface="Malgun Gothic"/>
              </a:rPr>
              <a:t>We can see which route had higher number of price fluctuations , understand how many travellers travel when the multiplier was low and high</a:t>
            </a:r>
            <a:endParaRPr>
              <a:latin typeface="Malgun Gothic"/>
              <a:ea typeface="Malgun Gothic"/>
              <a:cs typeface="Malgun Gothic"/>
              <a:sym typeface="Malgun Gothic"/>
            </a:endParaRPr>
          </a:p>
          <a:p>
            <a:pPr marL="0" lvl="0" indent="0" algn="l" rtl="0">
              <a:spcBef>
                <a:spcPts val="0"/>
              </a:spcBef>
              <a:spcAft>
                <a:spcPts val="0"/>
              </a:spcAft>
              <a:buNone/>
            </a:pPr>
            <a:r>
              <a:rPr lang="en">
                <a:latin typeface="Malgun Gothic"/>
                <a:ea typeface="Malgun Gothic"/>
                <a:cs typeface="Malgun Gothic"/>
                <a:sym typeface="Malgun Gothic"/>
              </a:rPr>
              <a:t>This helps us to price the routes better looking at the demand and fuel costs at that particular.</a:t>
            </a:r>
            <a:endParaRPr>
              <a:latin typeface="Malgun Gothic"/>
              <a:ea typeface="Malgun Gothic"/>
              <a:cs typeface="Malgun Gothic"/>
              <a:sym typeface="Malgun Gothic"/>
            </a:endParaRPr>
          </a:p>
        </p:txBody>
      </p:sp>
      <p:pic>
        <p:nvPicPr>
          <p:cNvPr id="263" name="Google Shape;263;p41"/>
          <p:cNvPicPr preferRelativeResize="0"/>
          <p:nvPr/>
        </p:nvPicPr>
        <p:blipFill>
          <a:blip r:embed="rId3">
            <a:alphaModFix/>
          </a:blip>
          <a:stretch>
            <a:fillRect/>
          </a:stretch>
        </p:blipFill>
        <p:spPr>
          <a:xfrm>
            <a:off x="773675" y="843475"/>
            <a:ext cx="3736410" cy="4179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2"/>
          <p:cNvSpPr txBox="1">
            <a:spLocks noGrp="1"/>
          </p:cNvSpPr>
          <p:nvPr>
            <p:ph type="title"/>
          </p:nvPr>
        </p:nvSpPr>
        <p:spPr>
          <a:xfrm>
            <a:off x="755576" y="65215"/>
            <a:ext cx="7632900" cy="597600"/>
          </a:xfrm>
          <a:prstGeom prst="rect">
            <a:avLst/>
          </a:prstGeom>
        </p:spPr>
        <p:txBody>
          <a:bodyPr spcFirstLastPara="1" wrap="square" lIns="68575" tIns="34275" rIns="68575" bIns="34275" anchor="ctr" anchorCtr="0">
            <a:normAutofit/>
          </a:bodyPr>
          <a:lstStyle/>
          <a:p>
            <a:pPr marL="1828800" lvl="0" indent="457200" algn="l" rtl="0">
              <a:spcBef>
                <a:spcPts val="0"/>
              </a:spcBef>
              <a:spcAft>
                <a:spcPts val="0"/>
              </a:spcAft>
              <a:buNone/>
            </a:pPr>
            <a:r>
              <a:rPr lang="en" sz="3200"/>
              <a:t>CONCLUSION</a:t>
            </a:r>
            <a:endParaRPr sz="3200"/>
          </a:p>
        </p:txBody>
      </p:sp>
      <p:sp>
        <p:nvSpPr>
          <p:cNvPr id="269" name="Google Shape;269;p42"/>
          <p:cNvSpPr txBox="1">
            <a:spLocks noGrp="1"/>
          </p:cNvSpPr>
          <p:nvPr>
            <p:ph type="body" idx="1"/>
          </p:nvPr>
        </p:nvSpPr>
        <p:spPr>
          <a:xfrm>
            <a:off x="747568" y="951570"/>
            <a:ext cx="7648800" cy="3834300"/>
          </a:xfrm>
          <a:prstGeom prst="rect">
            <a:avLst/>
          </a:prstGeom>
        </p:spPr>
        <p:txBody>
          <a:bodyPr spcFirstLastPara="1" wrap="square" lIns="68575" tIns="34275" rIns="68575" bIns="34275" anchor="t" anchorCtr="0">
            <a:normAutofit/>
          </a:bodyPr>
          <a:lstStyle/>
          <a:p>
            <a:pPr marL="457200" lvl="0" indent="0" algn="l" rtl="0">
              <a:lnSpc>
                <a:spcPct val="115000"/>
              </a:lnSpc>
              <a:spcBef>
                <a:spcPts val="0"/>
              </a:spcBef>
              <a:spcAft>
                <a:spcPts val="0"/>
              </a:spcAft>
              <a:buClr>
                <a:schemeClr val="dk1"/>
              </a:buClr>
              <a:buSzPts val="1100"/>
              <a:buFont typeface="Arial"/>
              <a:buNone/>
            </a:pPr>
            <a:r>
              <a:rPr lang="en" sz="1800" i="0">
                <a:solidFill>
                  <a:schemeClr val="dk1"/>
                </a:solidFill>
                <a:latin typeface="Malgun Gothic"/>
                <a:ea typeface="Malgun Gothic"/>
                <a:cs typeface="Malgun Gothic"/>
                <a:sym typeface="Malgun Gothic"/>
              </a:rPr>
              <a:t>From all these elementary analysis and starter queries we shown, we can draw few reasonable conclusions:</a:t>
            </a:r>
            <a:endParaRPr sz="1800" i="0">
              <a:solidFill>
                <a:schemeClr val="dk1"/>
              </a:solidFill>
              <a:latin typeface="Malgun Gothic"/>
              <a:ea typeface="Malgun Gothic"/>
              <a:cs typeface="Malgun Gothic"/>
              <a:sym typeface="Malgun Gothic"/>
            </a:endParaRPr>
          </a:p>
          <a:p>
            <a:pPr marL="457200" lvl="0" indent="0" algn="l" rtl="0">
              <a:lnSpc>
                <a:spcPct val="115000"/>
              </a:lnSpc>
              <a:spcBef>
                <a:spcPts val="0"/>
              </a:spcBef>
              <a:spcAft>
                <a:spcPts val="0"/>
              </a:spcAft>
              <a:buNone/>
            </a:pPr>
            <a:r>
              <a:rPr lang="en" sz="1800" i="0">
                <a:solidFill>
                  <a:schemeClr val="dk1"/>
                </a:solidFill>
                <a:latin typeface="Arial"/>
                <a:ea typeface="Arial"/>
                <a:cs typeface="Arial"/>
                <a:sym typeface="Arial"/>
              </a:rPr>
              <a:t>·</a:t>
            </a:r>
            <a:r>
              <a:rPr lang="en" sz="1100" i="0">
                <a:solidFill>
                  <a:schemeClr val="dk1"/>
                </a:solidFill>
                <a:latin typeface="Times New Roman"/>
                <a:ea typeface="Times New Roman"/>
                <a:cs typeface="Times New Roman"/>
                <a:sym typeface="Times New Roman"/>
              </a:rPr>
              <a:t>  	</a:t>
            </a:r>
            <a:r>
              <a:rPr lang="en" sz="1800" i="0">
                <a:solidFill>
                  <a:schemeClr val="dk1"/>
                </a:solidFill>
                <a:latin typeface="Malgun Gothic"/>
                <a:ea typeface="Malgun Gothic"/>
                <a:cs typeface="Malgun Gothic"/>
                <a:sym typeface="Malgun Gothic"/>
              </a:rPr>
              <a:t>Passenger traffic</a:t>
            </a:r>
            <a:endParaRPr sz="1800" i="0">
              <a:solidFill>
                <a:schemeClr val="dk1"/>
              </a:solidFill>
              <a:latin typeface="Malgun Gothic"/>
              <a:ea typeface="Malgun Gothic"/>
              <a:cs typeface="Malgun Gothic"/>
              <a:sym typeface="Malgun Gothic"/>
            </a:endParaRPr>
          </a:p>
          <a:p>
            <a:pPr marL="457200" lvl="0" indent="0" algn="l" rtl="0">
              <a:lnSpc>
                <a:spcPct val="115000"/>
              </a:lnSpc>
              <a:spcBef>
                <a:spcPts val="0"/>
              </a:spcBef>
              <a:spcAft>
                <a:spcPts val="0"/>
              </a:spcAft>
              <a:buNone/>
            </a:pPr>
            <a:r>
              <a:rPr lang="en" sz="1800" i="0">
                <a:solidFill>
                  <a:schemeClr val="dk1"/>
                </a:solidFill>
                <a:latin typeface="Arial"/>
                <a:ea typeface="Arial"/>
                <a:cs typeface="Arial"/>
                <a:sym typeface="Arial"/>
              </a:rPr>
              <a:t>·</a:t>
            </a:r>
            <a:r>
              <a:rPr lang="en" sz="1100" i="0">
                <a:solidFill>
                  <a:schemeClr val="dk1"/>
                </a:solidFill>
                <a:latin typeface="Times New Roman"/>
                <a:ea typeface="Times New Roman"/>
                <a:cs typeface="Times New Roman"/>
                <a:sym typeface="Times New Roman"/>
              </a:rPr>
              <a:t>  	</a:t>
            </a:r>
            <a:r>
              <a:rPr lang="en" sz="1800" i="0">
                <a:solidFill>
                  <a:schemeClr val="dk1"/>
                </a:solidFill>
                <a:latin typeface="Malgun Gothic"/>
                <a:ea typeface="Malgun Gothic"/>
                <a:cs typeface="Malgun Gothic"/>
                <a:sym typeface="Malgun Gothic"/>
              </a:rPr>
              <a:t>Ticket Pricing strategies</a:t>
            </a:r>
            <a:endParaRPr sz="1800" i="0">
              <a:solidFill>
                <a:schemeClr val="dk1"/>
              </a:solidFill>
              <a:latin typeface="Malgun Gothic"/>
              <a:ea typeface="Malgun Gothic"/>
              <a:cs typeface="Malgun Gothic"/>
              <a:sym typeface="Malgun Gothic"/>
            </a:endParaRPr>
          </a:p>
          <a:p>
            <a:pPr marL="457200" lvl="0" indent="0" algn="l" rtl="0">
              <a:lnSpc>
                <a:spcPct val="115000"/>
              </a:lnSpc>
              <a:spcBef>
                <a:spcPts val="0"/>
              </a:spcBef>
              <a:spcAft>
                <a:spcPts val="0"/>
              </a:spcAft>
              <a:buNone/>
            </a:pPr>
            <a:r>
              <a:rPr lang="en" sz="1800" i="0">
                <a:solidFill>
                  <a:schemeClr val="dk1"/>
                </a:solidFill>
                <a:latin typeface="Arial"/>
                <a:ea typeface="Arial"/>
                <a:cs typeface="Arial"/>
                <a:sym typeface="Arial"/>
              </a:rPr>
              <a:t>·</a:t>
            </a:r>
            <a:r>
              <a:rPr lang="en" sz="1100" i="0">
                <a:solidFill>
                  <a:schemeClr val="dk1"/>
                </a:solidFill>
                <a:latin typeface="Times New Roman"/>
                <a:ea typeface="Times New Roman"/>
                <a:cs typeface="Times New Roman"/>
                <a:sym typeface="Times New Roman"/>
              </a:rPr>
              <a:t>  	</a:t>
            </a:r>
            <a:r>
              <a:rPr lang="en" sz="1800" i="0">
                <a:solidFill>
                  <a:schemeClr val="dk1"/>
                </a:solidFill>
                <a:latin typeface="Malgun Gothic"/>
                <a:ea typeface="Malgun Gothic"/>
                <a:cs typeface="Malgun Gothic"/>
                <a:sym typeface="Malgun Gothic"/>
              </a:rPr>
              <a:t>In-ride facilities based on age grouping</a:t>
            </a:r>
            <a:endParaRPr sz="1800" i="0">
              <a:solidFill>
                <a:schemeClr val="dk1"/>
              </a:solidFill>
              <a:latin typeface="Malgun Gothic"/>
              <a:ea typeface="Malgun Gothic"/>
              <a:cs typeface="Malgun Gothic"/>
              <a:sym typeface="Malgun Gothic"/>
            </a:endParaRPr>
          </a:p>
          <a:p>
            <a:pPr marL="457200" lvl="0" indent="0" algn="l" rtl="0">
              <a:lnSpc>
                <a:spcPct val="115000"/>
              </a:lnSpc>
              <a:spcBef>
                <a:spcPts val="0"/>
              </a:spcBef>
              <a:spcAft>
                <a:spcPts val="0"/>
              </a:spcAft>
              <a:buNone/>
            </a:pPr>
            <a:r>
              <a:rPr lang="en" sz="1800" i="0">
                <a:solidFill>
                  <a:schemeClr val="dk1"/>
                </a:solidFill>
                <a:latin typeface="Arial"/>
                <a:ea typeface="Arial"/>
                <a:cs typeface="Arial"/>
                <a:sym typeface="Arial"/>
              </a:rPr>
              <a:t>·</a:t>
            </a:r>
            <a:r>
              <a:rPr lang="en" sz="1100" i="0">
                <a:solidFill>
                  <a:schemeClr val="dk1"/>
                </a:solidFill>
                <a:latin typeface="Times New Roman"/>
                <a:ea typeface="Times New Roman"/>
                <a:cs typeface="Times New Roman"/>
                <a:sym typeface="Times New Roman"/>
              </a:rPr>
              <a:t>  	</a:t>
            </a:r>
            <a:r>
              <a:rPr lang="en" sz="1800" i="0">
                <a:solidFill>
                  <a:schemeClr val="dk1"/>
                </a:solidFill>
                <a:latin typeface="Malgun Gothic"/>
                <a:ea typeface="Malgun Gothic"/>
                <a:cs typeface="Malgun Gothic"/>
                <a:sym typeface="Malgun Gothic"/>
              </a:rPr>
              <a:t>Pricing differences between account types</a:t>
            </a:r>
            <a:endParaRPr sz="1800" i="0">
              <a:solidFill>
                <a:schemeClr val="dk1"/>
              </a:solidFill>
              <a:latin typeface="Malgun Gothic"/>
              <a:ea typeface="Malgun Gothic"/>
              <a:cs typeface="Malgun Gothic"/>
              <a:sym typeface="Malgun Gothic"/>
            </a:endParaRPr>
          </a:p>
          <a:p>
            <a:pPr marL="457200" lvl="0" indent="0" algn="l" rtl="0">
              <a:lnSpc>
                <a:spcPct val="115000"/>
              </a:lnSpc>
              <a:spcBef>
                <a:spcPts val="0"/>
              </a:spcBef>
              <a:spcAft>
                <a:spcPts val="0"/>
              </a:spcAft>
              <a:buClr>
                <a:schemeClr val="dk1"/>
              </a:buClr>
              <a:buSzPts val="1100"/>
              <a:buFont typeface="Arial"/>
              <a:buNone/>
            </a:pPr>
            <a:r>
              <a:rPr lang="en" sz="1800" i="0">
                <a:solidFill>
                  <a:schemeClr val="dk1"/>
                </a:solidFill>
                <a:latin typeface="Malgun Gothic"/>
                <a:ea typeface="Malgun Gothic"/>
                <a:cs typeface="Malgun Gothic"/>
                <a:sym typeface="Malgun Gothic"/>
              </a:rPr>
              <a:t> </a:t>
            </a:r>
            <a:endParaRPr sz="1800" i="0">
              <a:solidFill>
                <a:schemeClr val="dk1"/>
              </a:solidFill>
              <a:latin typeface="Malgun Gothic"/>
              <a:ea typeface="Malgun Gothic"/>
              <a:cs typeface="Malgun Gothic"/>
              <a:sym typeface="Malgun Gothic"/>
            </a:endParaRPr>
          </a:p>
          <a:p>
            <a:pPr marL="457200" lvl="0" indent="0" algn="l" rtl="0">
              <a:lnSpc>
                <a:spcPct val="115000"/>
              </a:lnSpc>
              <a:spcBef>
                <a:spcPts val="0"/>
              </a:spcBef>
              <a:spcAft>
                <a:spcPts val="0"/>
              </a:spcAft>
              <a:buClr>
                <a:schemeClr val="dk1"/>
              </a:buClr>
              <a:buSzPts val="1100"/>
              <a:buFont typeface="Arial"/>
              <a:buNone/>
            </a:pPr>
            <a:r>
              <a:rPr lang="en" sz="1800" i="0">
                <a:solidFill>
                  <a:schemeClr val="dk1"/>
                </a:solidFill>
                <a:latin typeface="Malgun Gothic"/>
                <a:ea typeface="Malgun Gothic"/>
                <a:cs typeface="Malgun Gothic"/>
                <a:sym typeface="Malgun Gothic"/>
              </a:rPr>
              <a:t>When reading through the  trend analysis, With the real-time data which is more structured and informative, we get useful and interesting insights and that helps us improve our pricing strategy and generate clear picture about gains and losses incurred.</a:t>
            </a:r>
            <a:endParaRPr sz="1800" i="0">
              <a:solidFill>
                <a:schemeClr val="dk1"/>
              </a:solidFill>
              <a:latin typeface="Malgun Gothic"/>
              <a:ea typeface="Malgun Gothic"/>
              <a:cs typeface="Malgun Gothic"/>
              <a:sym typeface="Malgun Gothic"/>
            </a:endParaRPr>
          </a:p>
          <a:p>
            <a:pPr marL="0" lvl="0" indent="0" algn="l" rtl="0">
              <a:spcBef>
                <a:spcPts val="200"/>
              </a:spcBef>
              <a:spcAft>
                <a:spcPts val="0"/>
              </a:spcAft>
              <a:buNone/>
            </a:pPr>
            <a:endParaRPr sz="1500" i="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3"/>
          <p:cNvSpPr txBox="1">
            <a:spLocks noGrp="1"/>
          </p:cNvSpPr>
          <p:nvPr>
            <p:ph type="ctrTitle"/>
          </p:nvPr>
        </p:nvSpPr>
        <p:spPr>
          <a:xfrm>
            <a:off x="3653898" y="3165816"/>
            <a:ext cx="3942438" cy="991455"/>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hlink"/>
              </a:buClr>
              <a:buSzPts val="5300"/>
              <a:buFont typeface="Gulimche"/>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pSp>
        <p:nvGrpSpPr>
          <p:cNvPr id="128" name="Google Shape;128;p22"/>
          <p:cNvGrpSpPr/>
          <p:nvPr/>
        </p:nvGrpSpPr>
        <p:grpSpPr>
          <a:xfrm>
            <a:off x="666626" y="141480"/>
            <a:ext cx="7452828" cy="546593"/>
            <a:chOff x="930500" y="611977"/>
            <a:chExt cx="2451377" cy="728791"/>
          </a:xfrm>
        </p:grpSpPr>
        <p:sp>
          <p:nvSpPr>
            <p:cNvPr id="129" name="Google Shape;129;p22"/>
            <p:cNvSpPr txBox="1"/>
            <p:nvPr/>
          </p:nvSpPr>
          <p:spPr>
            <a:xfrm>
              <a:off x="971600" y="611977"/>
              <a:ext cx="718710" cy="58477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2400" b="1">
                <a:solidFill>
                  <a:srgbClr val="6593B0"/>
                </a:solidFill>
                <a:latin typeface="Calibri"/>
                <a:ea typeface="Calibri"/>
                <a:cs typeface="Calibri"/>
                <a:sym typeface="Calibri"/>
              </a:endParaRPr>
            </a:p>
          </p:txBody>
        </p:sp>
        <p:sp>
          <p:nvSpPr>
            <p:cNvPr id="130" name="Google Shape;130;p22"/>
            <p:cNvSpPr txBox="1"/>
            <p:nvPr/>
          </p:nvSpPr>
          <p:spPr>
            <a:xfrm>
              <a:off x="930500" y="755993"/>
              <a:ext cx="2451377" cy="58477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b="1">
                  <a:solidFill>
                    <a:srgbClr val="6593B0"/>
                  </a:solidFill>
                  <a:latin typeface="Calibri"/>
                  <a:ea typeface="Calibri"/>
                  <a:cs typeface="Calibri"/>
                  <a:sym typeface="Calibri"/>
                </a:rPr>
                <a:t>Introduction to Railways Reservation System</a:t>
              </a:r>
              <a:endParaRPr sz="1100"/>
            </a:p>
          </p:txBody>
        </p:sp>
      </p:grpSp>
      <p:sp>
        <p:nvSpPr>
          <p:cNvPr id="131" name="Google Shape;131;p22"/>
          <p:cNvSpPr txBox="1"/>
          <p:nvPr/>
        </p:nvSpPr>
        <p:spPr>
          <a:xfrm>
            <a:off x="683568" y="937851"/>
            <a:ext cx="8370900" cy="3578700"/>
          </a:xfrm>
          <a:prstGeom prst="rect">
            <a:avLst/>
          </a:prstGeom>
          <a:noFill/>
          <a:ln>
            <a:noFill/>
          </a:ln>
        </p:spPr>
        <p:txBody>
          <a:bodyPr spcFirstLastPara="1" wrap="square" lIns="68575" tIns="34275" rIns="68575" bIns="34275" anchor="t" anchorCtr="0">
            <a:spAutoFit/>
          </a:bodyPr>
          <a:lstStyle/>
          <a:p>
            <a:pPr marL="101600" marR="0" lvl="0" indent="0" algn="l" rtl="0">
              <a:spcBef>
                <a:spcPts val="0"/>
              </a:spcBef>
              <a:spcAft>
                <a:spcPts val="0"/>
              </a:spcAft>
              <a:buNone/>
            </a:pPr>
            <a:br>
              <a:rPr lang="en" sz="1200">
                <a:solidFill>
                  <a:schemeClr val="dk1"/>
                </a:solidFill>
                <a:latin typeface="Calibri"/>
                <a:ea typeface="Calibri"/>
                <a:cs typeface="Calibri"/>
                <a:sym typeface="Calibri"/>
              </a:rPr>
            </a:br>
            <a:r>
              <a:rPr lang="en" sz="1500" b="1">
                <a:solidFill>
                  <a:schemeClr val="dk1"/>
                </a:solidFill>
                <a:latin typeface="Calibri"/>
                <a:ea typeface="Calibri"/>
                <a:cs typeface="Calibri"/>
                <a:sym typeface="Calibri"/>
              </a:rPr>
              <a:t>The railway reservation system facilitates the passengers to enquire about the trains available based </a:t>
            </a:r>
            <a:endParaRPr sz="1100"/>
          </a:p>
          <a:p>
            <a:pPr marL="101600" marR="0" lvl="0" indent="0" algn="l" rtl="0">
              <a:spcBef>
                <a:spcPts val="0"/>
              </a:spcBef>
              <a:spcAft>
                <a:spcPts val="0"/>
              </a:spcAft>
              <a:buNone/>
            </a:pPr>
            <a:r>
              <a:rPr lang="en" sz="1500" b="1">
                <a:solidFill>
                  <a:schemeClr val="dk1"/>
                </a:solidFill>
                <a:latin typeface="Calibri"/>
                <a:ea typeface="Calibri"/>
                <a:cs typeface="Calibri"/>
                <a:sym typeface="Calibri"/>
              </a:rPr>
              <a:t>on source and destination, booking and cancellation of tickets, enquire about the status of the booked ticket, etc.</a:t>
            </a:r>
            <a:endParaRPr sz="1500" b="1">
              <a:solidFill>
                <a:schemeClr val="dk1"/>
              </a:solidFill>
              <a:latin typeface="Calibri"/>
              <a:ea typeface="Calibri"/>
              <a:cs typeface="Calibri"/>
              <a:sym typeface="Calibri"/>
            </a:endParaRPr>
          </a:p>
          <a:p>
            <a:pPr marL="101600" marR="0" lvl="0" indent="0" algn="l" rtl="0">
              <a:spcBef>
                <a:spcPts val="0"/>
              </a:spcBef>
              <a:spcAft>
                <a:spcPts val="0"/>
              </a:spcAft>
              <a:buNone/>
            </a:pPr>
            <a:endParaRPr sz="1500" b="1">
              <a:solidFill>
                <a:schemeClr val="dk1"/>
              </a:solidFill>
              <a:latin typeface="Calibri"/>
              <a:ea typeface="Calibri"/>
              <a:cs typeface="Calibri"/>
              <a:sym typeface="Calibri"/>
            </a:endParaRPr>
          </a:p>
          <a:p>
            <a:pPr marL="304800" lvl="0" indent="-209550" algn="l" rtl="0">
              <a:spcBef>
                <a:spcPts val="0"/>
              </a:spcBef>
              <a:spcAft>
                <a:spcPts val="0"/>
              </a:spcAft>
              <a:buClr>
                <a:schemeClr val="dk1"/>
              </a:buClr>
              <a:buSzPts val="1500"/>
              <a:buChar char="•"/>
            </a:pPr>
            <a:r>
              <a:rPr lang="en" sz="1500" b="1">
                <a:solidFill>
                  <a:schemeClr val="dk1"/>
                </a:solidFill>
                <a:latin typeface="Calibri"/>
                <a:ea typeface="Calibri"/>
                <a:cs typeface="Calibri"/>
                <a:sym typeface="Calibri"/>
              </a:rPr>
              <a:t>This project contains an introduction to the railway reservation system. It is the computerized system of reserving the seats of the train in advance. </a:t>
            </a:r>
            <a:endParaRPr sz="1500" b="1">
              <a:solidFill>
                <a:schemeClr val="dk1"/>
              </a:solidFill>
              <a:latin typeface="Calibri"/>
              <a:ea typeface="Calibri"/>
              <a:cs typeface="Calibri"/>
              <a:sym typeface="Calibri"/>
            </a:endParaRPr>
          </a:p>
          <a:p>
            <a:pPr marL="101600" marR="0" lvl="0" indent="0" algn="l" rtl="0">
              <a:spcBef>
                <a:spcPts val="0"/>
              </a:spcBef>
              <a:spcAft>
                <a:spcPts val="0"/>
              </a:spcAft>
              <a:buNone/>
            </a:pPr>
            <a:endParaRPr sz="1500" b="1">
              <a:solidFill>
                <a:schemeClr val="dk1"/>
              </a:solidFill>
              <a:latin typeface="Calibri"/>
              <a:ea typeface="Calibri"/>
              <a:cs typeface="Calibri"/>
              <a:sym typeface="Calibri"/>
            </a:endParaRPr>
          </a:p>
          <a:p>
            <a:pPr marL="304800" marR="0" lvl="0" indent="-209550" algn="l" rtl="0">
              <a:spcBef>
                <a:spcPts val="0"/>
              </a:spcBef>
              <a:spcAft>
                <a:spcPts val="0"/>
              </a:spcAft>
              <a:buClr>
                <a:schemeClr val="dk1"/>
              </a:buClr>
              <a:buSzPts val="1500"/>
              <a:buFont typeface="Arial"/>
              <a:buChar char="•"/>
            </a:pPr>
            <a:r>
              <a:rPr lang="en" sz="1500" b="1">
                <a:solidFill>
                  <a:schemeClr val="dk1"/>
                </a:solidFill>
                <a:latin typeface="Calibri"/>
                <a:ea typeface="Calibri"/>
                <a:cs typeface="Calibri"/>
                <a:sym typeface="Calibri"/>
              </a:rPr>
              <a:t>The aim of this project is to design and develop a database maintaining records of different trains, </a:t>
            </a:r>
            <a:endParaRPr sz="1100"/>
          </a:p>
          <a:p>
            <a:pPr marL="101600" marR="0" lvl="0" indent="0" algn="l" rtl="0">
              <a:spcBef>
                <a:spcPts val="0"/>
              </a:spcBef>
              <a:spcAft>
                <a:spcPts val="0"/>
              </a:spcAft>
              <a:buNone/>
            </a:pPr>
            <a:r>
              <a:rPr lang="en" sz="1500" b="1">
                <a:solidFill>
                  <a:schemeClr val="dk1"/>
                </a:solidFill>
                <a:latin typeface="Calibri"/>
                <a:ea typeface="Calibri"/>
                <a:cs typeface="Calibri"/>
                <a:sym typeface="Calibri"/>
              </a:rPr>
              <a:t>      ticket details, customer details, the discount rate applied, train routes, and stations. </a:t>
            </a:r>
            <a:endParaRPr sz="1100"/>
          </a:p>
          <a:p>
            <a:pPr marL="0" marR="0" lvl="0" indent="0" algn="l" rtl="0">
              <a:spcBef>
                <a:spcPts val="0"/>
              </a:spcBef>
              <a:spcAft>
                <a:spcPts val="0"/>
              </a:spcAft>
              <a:buNone/>
            </a:pPr>
            <a:endParaRPr sz="1100"/>
          </a:p>
          <a:p>
            <a:pPr marL="101600" marR="0" lvl="0" indent="0" algn="l" rtl="0">
              <a:spcBef>
                <a:spcPts val="0"/>
              </a:spcBef>
              <a:spcAft>
                <a:spcPts val="0"/>
              </a:spcAft>
              <a:buNone/>
            </a:pPr>
            <a:endParaRPr sz="1500" b="1">
              <a:solidFill>
                <a:schemeClr val="dk1"/>
              </a:solidFill>
              <a:latin typeface="Calibri"/>
              <a:ea typeface="Calibri"/>
              <a:cs typeface="Calibri"/>
              <a:sym typeface="Calibri"/>
            </a:endParaRPr>
          </a:p>
          <a:p>
            <a:pPr marL="304800" marR="0" lvl="0" indent="-209550" algn="l" rtl="0">
              <a:spcBef>
                <a:spcPts val="0"/>
              </a:spcBef>
              <a:spcAft>
                <a:spcPts val="0"/>
              </a:spcAft>
              <a:buClr>
                <a:schemeClr val="dk1"/>
              </a:buClr>
              <a:buSzPts val="1500"/>
              <a:buFont typeface="Arial"/>
              <a:buChar char="•"/>
            </a:pPr>
            <a:r>
              <a:rPr lang="en" sz="1500" b="1">
                <a:solidFill>
                  <a:schemeClr val="dk1"/>
                </a:solidFill>
                <a:latin typeface="Calibri"/>
                <a:ea typeface="Calibri"/>
                <a:cs typeface="Calibri"/>
                <a:sym typeface="Calibri"/>
              </a:rPr>
              <a:t>Railway reservation system, as described above, can lead to error-free, secure, reliable, and fast </a:t>
            </a:r>
            <a:endParaRPr sz="1100"/>
          </a:p>
          <a:p>
            <a:pPr marL="101600" marR="0" lvl="0" indent="0" algn="l" rtl="0">
              <a:spcBef>
                <a:spcPts val="0"/>
              </a:spcBef>
              <a:spcAft>
                <a:spcPts val="0"/>
              </a:spcAft>
              <a:buNone/>
            </a:pPr>
            <a:r>
              <a:rPr lang="en" sz="1500" b="1">
                <a:solidFill>
                  <a:schemeClr val="dk1"/>
                </a:solidFill>
                <a:latin typeface="Calibri"/>
                <a:ea typeface="Calibri"/>
                <a:cs typeface="Calibri"/>
                <a:sym typeface="Calibri"/>
              </a:rPr>
              <a:t>      management system.</a:t>
            </a:r>
            <a:endParaRPr sz="1100"/>
          </a:p>
          <a:p>
            <a:pPr marL="101600" marR="0" lvl="0" indent="0" algn="l" rtl="0">
              <a:spcBef>
                <a:spcPts val="0"/>
              </a:spcBef>
              <a:spcAft>
                <a:spcPts val="0"/>
              </a:spcAft>
              <a:buNone/>
            </a:pPr>
            <a:endParaRPr sz="1400">
              <a:solidFill>
                <a:schemeClr val="dk1"/>
              </a:solidFill>
              <a:latin typeface="Calibri"/>
              <a:ea typeface="Calibri"/>
              <a:cs typeface="Calibri"/>
              <a:sym typeface="Calibri"/>
            </a:endParaRPr>
          </a:p>
          <a:p>
            <a:pPr marL="101600" marR="0" lvl="0" indent="0" algn="l" rtl="0">
              <a:spcBef>
                <a:spcPts val="0"/>
              </a:spcBef>
              <a:spcAft>
                <a:spcPts val="0"/>
              </a:spcAft>
              <a:buNone/>
            </a:pPr>
            <a:endParaRPr sz="1100">
              <a:solidFill>
                <a:srgbClr val="94523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755576" y="65215"/>
            <a:ext cx="7632848" cy="597681"/>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rgbClr val="0C0C0C"/>
              </a:buClr>
              <a:buSzPts val="2700"/>
              <a:buFont typeface="Calibri"/>
              <a:buNone/>
            </a:pPr>
            <a:r>
              <a:rPr lang="en" sz="2700"/>
              <a:t>ER Diagram</a:t>
            </a:r>
            <a:endParaRPr sz="2700"/>
          </a:p>
        </p:txBody>
      </p:sp>
      <p:pic>
        <p:nvPicPr>
          <p:cNvPr id="137" name="Google Shape;137;p23"/>
          <p:cNvPicPr preferRelativeResize="0"/>
          <p:nvPr/>
        </p:nvPicPr>
        <p:blipFill>
          <a:blip r:embed="rId3">
            <a:alphaModFix/>
          </a:blip>
          <a:stretch>
            <a:fillRect/>
          </a:stretch>
        </p:blipFill>
        <p:spPr>
          <a:xfrm>
            <a:off x="831775" y="851100"/>
            <a:ext cx="7723525" cy="425774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755576" y="65215"/>
            <a:ext cx="7632848" cy="597681"/>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rgbClr val="0C0C0C"/>
              </a:buClr>
              <a:buSzPts val="2700"/>
              <a:buFont typeface="Calibri"/>
              <a:buNone/>
            </a:pPr>
            <a:r>
              <a:rPr lang="en" sz="2700"/>
              <a:t>Features of Railways Reservation System</a:t>
            </a:r>
            <a:endParaRPr sz="2700"/>
          </a:p>
        </p:txBody>
      </p:sp>
      <p:sp>
        <p:nvSpPr>
          <p:cNvPr id="143" name="Google Shape;143;p24"/>
          <p:cNvSpPr txBox="1">
            <a:spLocks noGrp="1"/>
          </p:cNvSpPr>
          <p:nvPr>
            <p:ph type="body" idx="1"/>
          </p:nvPr>
        </p:nvSpPr>
        <p:spPr>
          <a:xfrm>
            <a:off x="359532" y="843558"/>
            <a:ext cx="7928888" cy="378042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400"/>
              <a:buNone/>
            </a:pPr>
            <a:r>
              <a:rPr lang="en" sz="1400" b="1" i="0">
                <a:solidFill>
                  <a:schemeClr val="dk1"/>
                </a:solidFill>
              </a:rPr>
              <a:t>We have created 6 entities. Each gives different details of the reservation system:</a:t>
            </a:r>
            <a:endParaRPr sz="1400" b="1" i="0">
              <a:solidFill>
                <a:schemeClr val="dk1"/>
              </a:solidFill>
            </a:endParaRPr>
          </a:p>
          <a:p>
            <a:pPr marL="0" lvl="0" indent="0" algn="l" rtl="0">
              <a:spcBef>
                <a:spcPts val="0"/>
              </a:spcBef>
              <a:spcAft>
                <a:spcPts val="0"/>
              </a:spcAft>
              <a:buClr>
                <a:schemeClr val="dk1"/>
              </a:buClr>
              <a:buSzPts val="1400"/>
              <a:buNone/>
            </a:pPr>
            <a:endParaRPr sz="1400" b="1" i="0">
              <a:solidFill>
                <a:schemeClr val="dk1"/>
              </a:solidFill>
            </a:endParaRPr>
          </a:p>
          <a:p>
            <a:pPr marL="304800" lvl="0" indent="-215900" algn="l" rtl="0">
              <a:spcBef>
                <a:spcPts val="300"/>
              </a:spcBef>
              <a:spcAft>
                <a:spcPts val="0"/>
              </a:spcAft>
              <a:buClr>
                <a:schemeClr val="dk1"/>
              </a:buClr>
              <a:buSzPts val="1400"/>
              <a:buChar char="•"/>
            </a:pPr>
            <a:r>
              <a:rPr lang="en" sz="1400" b="1" i="0">
                <a:solidFill>
                  <a:schemeClr val="dk1"/>
                </a:solidFill>
              </a:rPr>
              <a:t>Route: This entity gives details about 10 routes and corresponding distances.</a:t>
            </a:r>
            <a:endParaRPr b="1"/>
          </a:p>
          <a:p>
            <a:pPr marL="304800" lvl="0" indent="-127000" algn="l" rtl="0">
              <a:spcBef>
                <a:spcPts val="300"/>
              </a:spcBef>
              <a:spcAft>
                <a:spcPts val="0"/>
              </a:spcAft>
              <a:buClr>
                <a:srgbClr val="3F3F3F"/>
              </a:buClr>
              <a:buSzPts val="1400"/>
              <a:buFont typeface="Arial"/>
              <a:buNone/>
            </a:pPr>
            <a:endParaRPr sz="1400" b="1" i="0">
              <a:solidFill>
                <a:schemeClr val="dk1"/>
              </a:solidFill>
            </a:endParaRPr>
          </a:p>
          <a:p>
            <a:pPr marL="304800" lvl="0" indent="-215900" algn="l" rtl="0">
              <a:spcBef>
                <a:spcPts val="300"/>
              </a:spcBef>
              <a:spcAft>
                <a:spcPts val="0"/>
              </a:spcAft>
              <a:buClr>
                <a:schemeClr val="dk1"/>
              </a:buClr>
              <a:buSzPts val="1400"/>
              <a:buChar char="•"/>
            </a:pPr>
            <a:r>
              <a:rPr lang="en" sz="1400" b="1" i="0">
                <a:solidFill>
                  <a:schemeClr val="dk1"/>
                </a:solidFill>
              </a:rPr>
              <a:t>Ticket: This entity gives all the details about tickets, mainly, purchaser and rider information, booking and journey dates, destination, and the allocated seat number.</a:t>
            </a:r>
            <a:endParaRPr b="1"/>
          </a:p>
          <a:p>
            <a:pPr marL="304800" lvl="0" indent="-127000" algn="l" rtl="0">
              <a:spcBef>
                <a:spcPts val="300"/>
              </a:spcBef>
              <a:spcAft>
                <a:spcPts val="0"/>
              </a:spcAft>
              <a:buClr>
                <a:srgbClr val="3F3F3F"/>
              </a:buClr>
              <a:buSzPts val="1400"/>
              <a:buFont typeface="Arial"/>
              <a:buNone/>
            </a:pPr>
            <a:endParaRPr sz="1400" b="1" i="0">
              <a:solidFill>
                <a:schemeClr val="dk1"/>
              </a:solidFill>
            </a:endParaRPr>
          </a:p>
          <a:p>
            <a:pPr marL="304800" lvl="0" indent="-215900" algn="l" rtl="0">
              <a:spcBef>
                <a:spcPts val="300"/>
              </a:spcBef>
              <a:spcAft>
                <a:spcPts val="0"/>
              </a:spcAft>
              <a:buClr>
                <a:schemeClr val="dk1"/>
              </a:buClr>
              <a:buSzPts val="1400"/>
              <a:buChar char="•"/>
            </a:pPr>
            <a:r>
              <a:rPr lang="en" sz="1400" b="1" i="0">
                <a:solidFill>
                  <a:schemeClr val="dk1"/>
                </a:solidFill>
              </a:rPr>
              <a:t>Customer: This entity gives all the details about every customer.</a:t>
            </a:r>
            <a:endParaRPr b="1"/>
          </a:p>
          <a:p>
            <a:pPr marL="304800" lvl="0" indent="-127000" algn="l" rtl="0">
              <a:spcBef>
                <a:spcPts val="300"/>
              </a:spcBef>
              <a:spcAft>
                <a:spcPts val="0"/>
              </a:spcAft>
              <a:buClr>
                <a:srgbClr val="3F3F3F"/>
              </a:buClr>
              <a:buSzPts val="1400"/>
              <a:buFont typeface="Arial"/>
              <a:buNone/>
            </a:pPr>
            <a:endParaRPr sz="1400" b="1" i="0">
              <a:solidFill>
                <a:schemeClr val="dk1"/>
              </a:solidFill>
            </a:endParaRPr>
          </a:p>
          <a:p>
            <a:pPr marL="304800" lvl="0" indent="-215900" algn="l" rtl="0">
              <a:spcBef>
                <a:spcPts val="300"/>
              </a:spcBef>
              <a:spcAft>
                <a:spcPts val="0"/>
              </a:spcAft>
              <a:buClr>
                <a:schemeClr val="dk1"/>
              </a:buClr>
              <a:buSzPts val="1400"/>
              <a:buChar char="•"/>
            </a:pPr>
            <a:r>
              <a:rPr lang="en" sz="1400" b="1" i="0">
                <a:solidFill>
                  <a:schemeClr val="dk1"/>
                </a:solidFill>
              </a:rPr>
              <a:t>Train: It contains information about trains on each route.</a:t>
            </a:r>
            <a:endParaRPr b="1"/>
          </a:p>
          <a:p>
            <a:pPr marL="304800" lvl="0" indent="-127000" algn="l" rtl="0">
              <a:spcBef>
                <a:spcPts val="300"/>
              </a:spcBef>
              <a:spcAft>
                <a:spcPts val="0"/>
              </a:spcAft>
              <a:buClr>
                <a:srgbClr val="3F3F3F"/>
              </a:buClr>
              <a:buSzPts val="1400"/>
              <a:buFont typeface="Arial"/>
              <a:buNone/>
            </a:pPr>
            <a:endParaRPr sz="1400" b="1" i="0">
              <a:solidFill>
                <a:schemeClr val="dk1"/>
              </a:solidFill>
            </a:endParaRPr>
          </a:p>
          <a:p>
            <a:pPr marL="304800" lvl="0" indent="-215900" algn="l" rtl="0">
              <a:spcBef>
                <a:spcPts val="300"/>
              </a:spcBef>
              <a:spcAft>
                <a:spcPts val="0"/>
              </a:spcAft>
              <a:buClr>
                <a:schemeClr val="dk1"/>
              </a:buClr>
              <a:buSzPts val="1400"/>
              <a:buChar char="•"/>
            </a:pPr>
            <a:r>
              <a:rPr lang="en" sz="1400" b="1" i="0">
                <a:solidFill>
                  <a:schemeClr val="dk1"/>
                </a:solidFill>
              </a:rPr>
              <a:t>Station: This contains information about starting and end stations of each train in each route.</a:t>
            </a:r>
            <a:endParaRPr b="1"/>
          </a:p>
          <a:p>
            <a:pPr marL="304800" lvl="0" indent="-127000" algn="l" rtl="0">
              <a:spcBef>
                <a:spcPts val="300"/>
              </a:spcBef>
              <a:spcAft>
                <a:spcPts val="0"/>
              </a:spcAft>
              <a:buClr>
                <a:srgbClr val="3F3F3F"/>
              </a:buClr>
              <a:buSzPts val="1400"/>
              <a:buFont typeface="Arial"/>
              <a:buNone/>
            </a:pPr>
            <a:endParaRPr sz="1400" b="1" i="0">
              <a:solidFill>
                <a:schemeClr val="dk1"/>
              </a:solidFill>
            </a:endParaRPr>
          </a:p>
          <a:p>
            <a:pPr marL="304800" lvl="0" indent="-215900" algn="l" rtl="0">
              <a:spcBef>
                <a:spcPts val="300"/>
              </a:spcBef>
              <a:spcAft>
                <a:spcPts val="0"/>
              </a:spcAft>
              <a:buClr>
                <a:schemeClr val="dk1"/>
              </a:buClr>
              <a:buSzPts val="1400"/>
              <a:buChar char="•"/>
            </a:pPr>
            <a:r>
              <a:rPr lang="en" sz="1400" b="1" i="0">
                <a:solidFill>
                  <a:schemeClr val="dk1"/>
                </a:solidFill>
              </a:rPr>
              <a:t>Discount: This stores information about discount rates.</a:t>
            </a:r>
            <a:endParaRPr b="1"/>
          </a:p>
          <a:p>
            <a:pPr marL="304800" lvl="0" indent="-127000" algn="l" rtl="0">
              <a:spcBef>
                <a:spcPts val="300"/>
              </a:spcBef>
              <a:spcAft>
                <a:spcPts val="0"/>
              </a:spcAft>
              <a:buClr>
                <a:srgbClr val="3F3F3F"/>
              </a:buClr>
              <a:buSzPts val="1400"/>
              <a:buFont typeface="Arial"/>
              <a:buNone/>
            </a:pPr>
            <a:endParaRPr sz="1400" b="1" i="0">
              <a:solidFill>
                <a:schemeClr val="dk1"/>
              </a:solidFill>
            </a:endParaRPr>
          </a:p>
          <a:p>
            <a:pPr marL="304800" lvl="0" indent="-215900" algn="l" rtl="0">
              <a:spcBef>
                <a:spcPts val="300"/>
              </a:spcBef>
              <a:spcAft>
                <a:spcPts val="0"/>
              </a:spcAft>
              <a:buClr>
                <a:schemeClr val="dk1"/>
              </a:buClr>
              <a:buSzPts val="1400"/>
              <a:buChar char="•"/>
            </a:pPr>
            <a:r>
              <a:rPr lang="en" sz="1400" b="1" i="0">
                <a:solidFill>
                  <a:schemeClr val="dk1"/>
                </a:solidFill>
              </a:rPr>
              <a:t>Cost Multiplier: This is the weak entity that stores information about fuel costs for each route, which is used  for ticket price calculation.</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755576" y="65215"/>
            <a:ext cx="7632848" cy="597681"/>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rgbClr val="0C0C0C"/>
              </a:buClr>
              <a:buSzPts val="1900"/>
              <a:buFont typeface="Calibri"/>
              <a:buNone/>
            </a:pPr>
            <a:r>
              <a:rPr lang="en" sz="3200"/>
              <a:t>ER Diagram Schema</a:t>
            </a:r>
            <a:endParaRPr sz="3200"/>
          </a:p>
        </p:txBody>
      </p:sp>
      <p:sp>
        <p:nvSpPr>
          <p:cNvPr id="149" name="Google Shape;149;p25"/>
          <p:cNvSpPr txBox="1">
            <a:spLocks noGrp="1"/>
          </p:cNvSpPr>
          <p:nvPr>
            <p:ph type="body" idx="1"/>
          </p:nvPr>
        </p:nvSpPr>
        <p:spPr>
          <a:xfrm>
            <a:off x="732259" y="1059582"/>
            <a:ext cx="7512149" cy="2160240"/>
          </a:xfrm>
          <a:prstGeom prst="rect">
            <a:avLst/>
          </a:prstGeom>
          <a:noFill/>
          <a:ln>
            <a:noFill/>
          </a:ln>
        </p:spPr>
        <p:txBody>
          <a:bodyPr spcFirstLastPara="1" wrap="square" lIns="68575" tIns="34275" rIns="68575" bIns="34275" anchor="t" anchorCtr="0">
            <a:noAutofit/>
          </a:bodyPr>
          <a:lstStyle/>
          <a:p>
            <a:pPr marL="254000" lvl="0" indent="-254000" algn="l" rtl="0">
              <a:spcBef>
                <a:spcPts val="0"/>
              </a:spcBef>
              <a:spcAft>
                <a:spcPts val="0"/>
              </a:spcAft>
              <a:buClr>
                <a:schemeClr val="dk1"/>
              </a:buClr>
              <a:buSzPts val="1200"/>
              <a:buAutoNum type="arabicPeriod"/>
            </a:pPr>
            <a:r>
              <a:rPr lang="en" b="1" i="0" dirty="0">
                <a:solidFill>
                  <a:schemeClr val="dk1"/>
                </a:solidFill>
              </a:rPr>
              <a:t>Customer (Customer_ID, f_name, l_name, Phone_Number, Street, City, State, ZIPCode, Number_of_tickets,</a:t>
            </a:r>
            <a:endParaRPr b="1" dirty="0"/>
          </a:p>
          <a:p>
            <a:pPr marL="0" lvl="0" indent="0" algn="l" rtl="0">
              <a:spcBef>
                <a:spcPts val="200"/>
              </a:spcBef>
              <a:spcAft>
                <a:spcPts val="0"/>
              </a:spcAft>
              <a:buClr>
                <a:schemeClr val="dk1"/>
              </a:buClr>
              <a:buSzPts val="1200"/>
              <a:buNone/>
            </a:pPr>
            <a:r>
              <a:rPr lang="en" b="1" i="0" dirty="0">
                <a:solidFill>
                  <a:schemeClr val="dk1"/>
                </a:solidFill>
              </a:rPr>
              <a:t>        Account_Type)</a:t>
            </a:r>
            <a:endParaRPr b="1" dirty="0"/>
          </a:p>
          <a:p>
            <a:pPr marL="254000" lvl="0" indent="-254000" algn="l" rtl="0">
              <a:spcBef>
                <a:spcPts val="200"/>
              </a:spcBef>
              <a:spcAft>
                <a:spcPts val="0"/>
              </a:spcAft>
              <a:buClr>
                <a:schemeClr val="dk1"/>
              </a:buClr>
              <a:buSzPts val="1200"/>
              <a:buNone/>
            </a:pPr>
            <a:r>
              <a:rPr lang="en" b="1" i="0" dirty="0">
                <a:solidFill>
                  <a:schemeClr val="dk1"/>
                </a:solidFill>
              </a:rPr>
              <a:t>2.	Ticket (Ticket_Number, Date_of_Journey, Date_of_Booking,  Seat_Number, Destination, Age, Rider_ID[FK], Customer_ID[FK], Route_ID[FK], Discount_Code[FK])</a:t>
            </a:r>
            <a:endParaRPr b="1" dirty="0"/>
          </a:p>
          <a:p>
            <a:pPr marL="254000" lvl="0" indent="-254000" algn="l" rtl="0">
              <a:spcBef>
                <a:spcPts val="200"/>
              </a:spcBef>
              <a:spcAft>
                <a:spcPts val="0"/>
              </a:spcAft>
              <a:buClr>
                <a:schemeClr val="dk1"/>
              </a:buClr>
              <a:buSzPts val="1200"/>
              <a:buNone/>
            </a:pPr>
            <a:r>
              <a:rPr lang="en" b="1" i="0" dirty="0">
                <a:solidFill>
                  <a:schemeClr val="dk1"/>
                </a:solidFill>
              </a:rPr>
              <a:t>3.	Route (Route_ID, Route_Name, Distance, Station_ID[FK], Train_ID[FK])</a:t>
            </a:r>
            <a:endParaRPr b="1" dirty="0"/>
          </a:p>
          <a:p>
            <a:pPr marL="254000" lvl="0" indent="-254000" algn="l" rtl="0">
              <a:spcBef>
                <a:spcPts val="200"/>
              </a:spcBef>
              <a:spcAft>
                <a:spcPts val="0"/>
              </a:spcAft>
              <a:buClr>
                <a:schemeClr val="dk1"/>
              </a:buClr>
              <a:buSzPts val="1200"/>
              <a:buNone/>
            </a:pPr>
            <a:r>
              <a:rPr lang="en" b="1" i="0" dirty="0">
                <a:solidFill>
                  <a:schemeClr val="dk1"/>
                </a:solidFill>
              </a:rPr>
              <a:t>4.	Station (Station_ID, start_station, end_station)</a:t>
            </a:r>
            <a:endParaRPr b="1" dirty="0"/>
          </a:p>
          <a:p>
            <a:pPr marL="254000" lvl="0" indent="-254000" algn="l" rtl="0">
              <a:spcBef>
                <a:spcPts val="200"/>
              </a:spcBef>
              <a:spcAft>
                <a:spcPts val="0"/>
              </a:spcAft>
              <a:buClr>
                <a:schemeClr val="dk1"/>
              </a:buClr>
              <a:buSzPts val="1200"/>
              <a:buNone/>
            </a:pPr>
            <a:r>
              <a:rPr lang="en" b="1" i="0" dirty="0">
                <a:solidFill>
                  <a:schemeClr val="dk1"/>
                </a:solidFill>
              </a:rPr>
              <a:t>5.	Train (Train_ID, Train_Name)</a:t>
            </a:r>
            <a:endParaRPr b="1" dirty="0"/>
          </a:p>
          <a:p>
            <a:pPr marL="254000" lvl="0" indent="-254000" algn="l" rtl="0">
              <a:spcBef>
                <a:spcPts val="200"/>
              </a:spcBef>
              <a:spcAft>
                <a:spcPts val="0"/>
              </a:spcAft>
              <a:buClr>
                <a:schemeClr val="dk1"/>
              </a:buClr>
              <a:buSzPts val="1200"/>
              <a:buNone/>
            </a:pPr>
            <a:r>
              <a:rPr lang="en" b="1" i="0" dirty="0">
                <a:solidFill>
                  <a:schemeClr val="dk1"/>
                </a:solidFill>
              </a:rPr>
              <a:t>6.	Cost_Multiplier (Date_of_last_update, Fuel_cost, Route_ID[FK])</a:t>
            </a:r>
            <a:endParaRPr b="1" dirty="0"/>
          </a:p>
          <a:p>
            <a:pPr marL="254000" lvl="0" indent="-254000" algn="l" rtl="0">
              <a:spcBef>
                <a:spcPts val="200"/>
              </a:spcBef>
              <a:spcAft>
                <a:spcPts val="0"/>
              </a:spcAft>
              <a:buClr>
                <a:schemeClr val="dk1"/>
              </a:buClr>
              <a:buSzPts val="1200"/>
              <a:buNone/>
            </a:pPr>
            <a:r>
              <a:rPr lang="en" b="1" i="0" dirty="0">
                <a:solidFill>
                  <a:schemeClr val="dk1"/>
                </a:solidFill>
              </a:rPr>
              <a:t>7.	Discount(Discount_Code, Discount_Rate, Discount_Description)</a:t>
            </a:r>
            <a:endParaRPr b="1" dirty="0"/>
          </a:p>
        </p:txBody>
      </p:sp>
      <p:sp>
        <p:nvSpPr>
          <p:cNvPr id="150" name="Google Shape;150;p25"/>
          <p:cNvSpPr txBox="1"/>
          <p:nvPr/>
        </p:nvSpPr>
        <p:spPr>
          <a:xfrm>
            <a:off x="755576" y="3165816"/>
            <a:ext cx="7632848" cy="1836204"/>
          </a:xfrm>
          <a:prstGeom prst="rect">
            <a:avLst/>
          </a:prstGeom>
          <a:noFill/>
          <a:ln>
            <a:noFill/>
          </a:ln>
        </p:spPr>
        <p:txBody>
          <a:bodyPr spcFirstLastPara="1" wrap="square" lIns="68575" tIns="34275" rIns="68575" bIns="34275" anchor="t" anchorCtr="0">
            <a:normAutofit/>
          </a:bodyPr>
          <a:lstStyle/>
          <a:p>
            <a:pPr marL="0" marR="0" lvl="0" indent="0" algn="l" rtl="0">
              <a:spcBef>
                <a:spcPts val="0"/>
              </a:spcBef>
              <a:spcAft>
                <a:spcPts val="0"/>
              </a:spcAft>
              <a:buClr>
                <a:schemeClr val="dk1"/>
              </a:buClr>
              <a:buSzPts val="1200"/>
              <a:buFont typeface="Arial"/>
              <a:buNone/>
            </a:pPr>
            <a:r>
              <a:rPr lang="en" sz="1200" b="1" i="0">
                <a:solidFill>
                  <a:schemeClr val="dk1"/>
                </a:solidFill>
                <a:latin typeface="Calibri"/>
                <a:ea typeface="Calibri"/>
                <a:cs typeface="Calibri"/>
                <a:sym typeface="Calibri"/>
              </a:rPr>
              <a:t>Cardinality:</a:t>
            </a:r>
            <a:endParaRPr sz="1100" b="1"/>
          </a:p>
          <a:p>
            <a:pPr marL="254000" marR="0" lvl="0" indent="-254000" algn="l" rtl="0">
              <a:spcBef>
                <a:spcPts val="200"/>
              </a:spcBef>
              <a:spcAft>
                <a:spcPts val="0"/>
              </a:spcAft>
              <a:buClr>
                <a:schemeClr val="dk1"/>
              </a:buClr>
              <a:buSzPts val="1200"/>
              <a:buFont typeface="Calibri"/>
              <a:buAutoNum type="arabicPeriod"/>
            </a:pPr>
            <a:r>
              <a:rPr lang="en" sz="1200" b="1" i="0">
                <a:solidFill>
                  <a:schemeClr val="dk1"/>
                </a:solidFill>
                <a:latin typeface="Calibri"/>
                <a:ea typeface="Calibri"/>
                <a:cs typeface="Calibri"/>
                <a:sym typeface="Calibri"/>
              </a:rPr>
              <a:t>Mandatory One to Mandatory Many : Route to Ticket, Customer to Ticket, Station to Route, Route to Cost Multiplier</a:t>
            </a:r>
            <a:endParaRPr sz="1100" b="1"/>
          </a:p>
          <a:p>
            <a:pPr marL="254000" marR="0" lvl="0" indent="-254000" algn="l" rtl="0">
              <a:spcBef>
                <a:spcPts val="200"/>
              </a:spcBef>
              <a:spcAft>
                <a:spcPts val="0"/>
              </a:spcAft>
              <a:buClr>
                <a:schemeClr val="dk1"/>
              </a:buClr>
              <a:buSzPts val="1200"/>
              <a:buFont typeface="Calibri"/>
              <a:buAutoNum type="arabicPeriod"/>
            </a:pPr>
            <a:r>
              <a:rPr lang="en" sz="1200" b="1" i="0">
                <a:solidFill>
                  <a:schemeClr val="dk1"/>
                </a:solidFill>
                <a:latin typeface="Calibri"/>
                <a:ea typeface="Calibri"/>
                <a:cs typeface="Calibri"/>
                <a:sym typeface="Calibri"/>
              </a:rPr>
              <a:t>Optional One to Optional many : Discount to Ticket</a:t>
            </a:r>
            <a:endParaRPr sz="1100" b="1"/>
          </a:p>
          <a:p>
            <a:pPr marL="254000" marR="0" lvl="0" indent="-254000" algn="l" rtl="0">
              <a:spcBef>
                <a:spcPts val="200"/>
              </a:spcBef>
              <a:spcAft>
                <a:spcPts val="0"/>
              </a:spcAft>
              <a:buClr>
                <a:schemeClr val="dk1"/>
              </a:buClr>
              <a:buSzPts val="1200"/>
              <a:buFont typeface="Calibri"/>
              <a:buAutoNum type="arabicPeriod"/>
            </a:pPr>
            <a:r>
              <a:rPr lang="en" sz="1200" b="1" i="0">
                <a:solidFill>
                  <a:schemeClr val="dk1"/>
                </a:solidFill>
                <a:latin typeface="Calibri"/>
                <a:ea typeface="Calibri"/>
                <a:cs typeface="Calibri"/>
                <a:sym typeface="Calibri"/>
              </a:rPr>
              <a:t>One to One : Route to Train</a:t>
            </a:r>
            <a:endParaRPr sz="1100" b="1"/>
          </a:p>
          <a:p>
            <a:pPr marL="254000" marR="0" lvl="0" indent="-177800" algn="l" rtl="0">
              <a:spcBef>
                <a:spcPts val="200"/>
              </a:spcBef>
              <a:spcAft>
                <a:spcPts val="0"/>
              </a:spcAft>
              <a:buClr>
                <a:srgbClr val="3F3F3F"/>
              </a:buClr>
              <a:buSzPts val="1200"/>
              <a:buFont typeface="Calibri"/>
              <a:buNone/>
            </a:pPr>
            <a:endParaRPr sz="1200" i="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755576" y="65215"/>
            <a:ext cx="7632900" cy="5976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3000"/>
              <a:t>GLIMPSES OF THE DATABASE </a:t>
            </a:r>
            <a:endParaRPr sz="3000"/>
          </a:p>
        </p:txBody>
      </p:sp>
      <p:sp>
        <p:nvSpPr>
          <p:cNvPr id="156" name="Google Shape;156;p26"/>
          <p:cNvSpPr txBox="1">
            <a:spLocks noGrp="1"/>
          </p:cNvSpPr>
          <p:nvPr>
            <p:ph type="body" idx="1"/>
          </p:nvPr>
        </p:nvSpPr>
        <p:spPr>
          <a:xfrm>
            <a:off x="6189400" y="1453050"/>
            <a:ext cx="2550300" cy="409500"/>
          </a:xfrm>
          <a:prstGeom prst="rect">
            <a:avLst/>
          </a:prstGeom>
        </p:spPr>
        <p:txBody>
          <a:bodyPr spcFirstLastPara="1" wrap="square" lIns="68575" tIns="34275" rIns="68575" bIns="34275" anchor="t" anchorCtr="0">
            <a:normAutofit/>
          </a:bodyPr>
          <a:lstStyle/>
          <a:p>
            <a:pPr marL="0" lvl="0" indent="0" algn="l" rtl="0">
              <a:spcBef>
                <a:spcPts val="200"/>
              </a:spcBef>
              <a:spcAft>
                <a:spcPts val="0"/>
              </a:spcAft>
              <a:buNone/>
            </a:pPr>
            <a:r>
              <a:rPr lang="en" sz="2200" b="1" i="0"/>
              <a:t>ROUTE TABLE</a:t>
            </a:r>
            <a:endParaRPr sz="2200" b="1" i="0"/>
          </a:p>
        </p:txBody>
      </p:sp>
      <p:pic>
        <p:nvPicPr>
          <p:cNvPr id="157" name="Google Shape;157;p26"/>
          <p:cNvPicPr preferRelativeResize="0"/>
          <p:nvPr/>
        </p:nvPicPr>
        <p:blipFill>
          <a:blip r:embed="rId3">
            <a:alphaModFix/>
          </a:blip>
          <a:stretch>
            <a:fillRect/>
          </a:stretch>
        </p:blipFill>
        <p:spPr>
          <a:xfrm>
            <a:off x="201325" y="877225"/>
            <a:ext cx="5615425" cy="3983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27"/>
          <p:cNvPicPr preferRelativeResize="0"/>
          <p:nvPr/>
        </p:nvPicPr>
        <p:blipFill>
          <a:blip r:embed="rId3">
            <a:alphaModFix/>
          </a:blip>
          <a:stretch>
            <a:fillRect/>
          </a:stretch>
        </p:blipFill>
        <p:spPr>
          <a:xfrm>
            <a:off x="171925" y="1310100"/>
            <a:ext cx="8900451" cy="2745100"/>
          </a:xfrm>
          <a:prstGeom prst="rect">
            <a:avLst/>
          </a:prstGeom>
          <a:noFill/>
          <a:ln>
            <a:noFill/>
          </a:ln>
        </p:spPr>
      </p:pic>
      <p:sp>
        <p:nvSpPr>
          <p:cNvPr id="163" name="Google Shape;163;p27"/>
          <p:cNvSpPr txBox="1"/>
          <p:nvPr/>
        </p:nvSpPr>
        <p:spPr>
          <a:xfrm>
            <a:off x="1647675" y="157600"/>
            <a:ext cx="6232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latin typeface="Malgun Gothic"/>
                <a:ea typeface="Malgun Gothic"/>
                <a:cs typeface="Malgun Gothic"/>
                <a:sym typeface="Malgun Gothic"/>
              </a:rPr>
              <a:t>TICKET TABLE</a:t>
            </a:r>
            <a:endParaRPr sz="2200" b="1">
              <a:latin typeface="Malgun Gothic"/>
              <a:ea typeface="Malgun Gothic"/>
              <a:cs typeface="Malgun Gothic"/>
              <a:sym typeface="Malgun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p:nvPr/>
        </p:nvSpPr>
        <p:spPr>
          <a:xfrm>
            <a:off x="1842700" y="171950"/>
            <a:ext cx="5716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latin typeface="Malgun Gothic"/>
                <a:ea typeface="Malgun Gothic"/>
                <a:cs typeface="Malgun Gothic"/>
                <a:sym typeface="Malgun Gothic"/>
              </a:rPr>
              <a:t>CUSTOMER TABLE</a:t>
            </a:r>
            <a:endParaRPr sz="2200" b="1">
              <a:latin typeface="Malgun Gothic"/>
              <a:ea typeface="Malgun Gothic"/>
              <a:cs typeface="Malgun Gothic"/>
              <a:sym typeface="Malgun Gothic"/>
            </a:endParaRPr>
          </a:p>
        </p:txBody>
      </p:sp>
      <p:pic>
        <p:nvPicPr>
          <p:cNvPr id="169" name="Google Shape;169;p28"/>
          <p:cNvPicPr preferRelativeResize="0"/>
          <p:nvPr/>
        </p:nvPicPr>
        <p:blipFill>
          <a:blip r:embed="rId3">
            <a:alphaModFix/>
          </a:blip>
          <a:stretch>
            <a:fillRect/>
          </a:stretch>
        </p:blipFill>
        <p:spPr>
          <a:xfrm>
            <a:off x="152400" y="1177075"/>
            <a:ext cx="8839200" cy="3006777"/>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1143</Words>
  <Application>Microsoft Office PowerPoint</Application>
  <PresentationFormat>On-screen Show (16:9)</PresentationFormat>
  <Paragraphs>139</Paragraphs>
  <Slides>24</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Gulimche</vt:lpstr>
      <vt:lpstr>Times New Roman</vt:lpstr>
      <vt:lpstr>Roboto</vt:lpstr>
      <vt:lpstr>Arial</vt:lpstr>
      <vt:lpstr>Malgun Gothic</vt:lpstr>
      <vt:lpstr>Assistant</vt:lpstr>
      <vt:lpstr>Calibri</vt:lpstr>
      <vt:lpstr>Simple Light</vt:lpstr>
      <vt:lpstr>Office 테마</vt:lpstr>
      <vt:lpstr>Railways Ticketing System</vt:lpstr>
      <vt:lpstr>PowerPoint Presentation</vt:lpstr>
      <vt:lpstr>PowerPoint Presentation</vt:lpstr>
      <vt:lpstr>ER Diagram</vt:lpstr>
      <vt:lpstr>Features of Railways Reservation System</vt:lpstr>
      <vt:lpstr>ER Diagram Schema</vt:lpstr>
      <vt:lpstr>GLIMPSES OF THE DATABASE </vt:lpstr>
      <vt:lpstr>PowerPoint Presentation</vt:lpstr>
      <vt:lpstr>PowerPoint Presentation</vt:lpstr>
      <vt:lpstr>   STATION TABLE</vt:lpstr>
      <vt:lpstr>DISCOUNT TABLE</vt:lpstr>
      <vt:lpstr>              COST_MULTIPLIER TABLE</vt:lpstr>
      <vt:lpstr>PowerPoint Presentation</vt:lpstr>
      <vt:lpstr>PowerPoint Presentation</vt:lpstr>
      <vt:lpstr>PRICE TREND ANALYSIS</vt:lpstr>
      <vt:lpstr>                                       SQL Queries : Ticket Price Trend</vt:lpstr>
      <vt:lpstr>PowerPoint Presentation</vt:lpstr>
      <vt:lpstr>Derived insights from Price analysis</vt:lpstr>
      <vt:lpstr>SQL Query 3: Revenue Comparison</vt:lpstr>
      <vt:lpstr>PowerPoint Presentation</vt:lpstr>
      <vt:lpstr>Variance in  the Fuel Cost Multiplier</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Railways Ticketing System</dc:title>
  <dc:creator>sushanth</dc:creator>
  <cp:lastModifiedBy>Durgamalai Prathabhan</cp:lastModifiedBy>
  <cp:revision>2</cp:revision>
  <dcterms:modified xsi:type="dcterms:W3CDTF">2022-12-11T08:46:57Z</dcterms:modified>
</cp:coreProperties>
</file>