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77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AppData\Roaming\Kingsoft\office6\backup\Book1.20240829134209511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AppData\Roaming\Kingsoft\office6\backup\Book1.20240829134209511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[Book1.20240829134209511.et]Sheet2!PivotTable1</c:name>
    <c:fmtId val="-1"/>
  </c:pivotSource>
  <c:chart>
    <c:title>
      <c:layout>
        <c:manualLayout>
          <c:xMode val="edge"/>
          <c:yMode val="edge"/>
          <c:x val="0.459605263157895"/>
          <c:y val="0.0437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[Book1.20240829134209511.et]Sheet2!$B$3:$B$4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[Book1.20240829134209511.et]Sheet2!$C$3:$C$4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[Book1.20240829134209511.et]Sheet2!$C$5:$C$15</c:f>
              <c:numCache>
                <c:formatCode>General</c:formatCode>
                <c:ptCount val="10"/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[Book1.20240829134209511.et]Sheet2!$D$3:$D$4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[Book1.20240829134209511.et]Sheet2!$D$5:$D$15</c:f>
              <c:numCache>
                <c:formatCode>General</c:formatCode>
                <c:ptCount val="10"/>
                <c:pt idx="0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[Book1.20240829134209511.et]Sheet2!$E$3:$E$4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[Book1.20240829134209511.et]Sheet2!$E$5:$E$15</c:f>
              <c:numCache>
                <c:formatCode>General</c:formatCode>
                <c:ptCount val="10"/>
                <c:pt idx="5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[Book1.20240829134209511.et]Sheet2!PivotTable1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[Book1.20240829134209511.et]Sheet2!$B$3:$B$4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[Book1.20240829134209511.et]Sheet2!$C$3:$C$4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[Book1.20240829134209511.et]Sheet2!$C$5:$C$15</c:f>
              <c:numCache>
                <c:formatCode>General</c:formatCode>
                <c:ptCount val="10"/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[Book1.20240829134209511.et]Sheet2!$D$3:$D$4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[Book1.20240829134209511.et]Sheet2!$D$5:$D$15</c:f>
              <c:numCache>
                <c:formatCode>General</c:formatCode>
                <c:ptCount val="10"/>
                <c:pt idx="0">
                  <c:v>1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[Book1.20240829134209511.et]Sheet2!$E$3:$E$4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[Book1.20240829134209511.et]Sheet2!$A$5:$A$15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[Book1.20240829134209511.et]Sheet2!$E$5:$E$15</c:f>
              <c:numCache>
                <c:formatCode>General</c:formatCode>
                <c:ptCount val="10"/>
                <c:pt idx="5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91815945"/>
        <c:axId val="858492678"/>
      </c:barChart>
      <c:catAx>
        <c:axId val="4918159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8492678"/>
        <c:crosses val="autoZero"/>
        <c:auto val="1"/>
        <c:lblAlgn val="ctr"/>
        <c:lblOffset val="100"/>
        <c:noMultiLvlLbl val="0"/>
      </c:catAx>
      <c:valAx>
        <c:axId val="8584926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8159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337" y="29718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DURGA.M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altLang="en-US" sz="2400" dirty="0"/>
              <a:t>:122203072  ( unm2022h10)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B.COM(CORPORATE SECRETARYSHIP)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:MAHALASHMI WOMENS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8367395" y="2520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453390" y="1263015"/>
            <a:ext cx="8188325" cy="4743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/>
              <a:t>DATA  COLLETION: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Downloaded the data from edunet student’s dashboard.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FEATURE COLLECTION: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 Highlighted data which is required using the fill option.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DATA CLEANING: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 Identified the missing value using cinditional formatting.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removed  filtered the missing data  using filter-filter by colour.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PERFORMANCE LEVEL :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/>
              <a:t>Performance anlysis is basedon department type is filtered by employee type.  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860"/>
          </a:xfrm>
        </p:spPr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33400" y="304800"/>
            <a:ext cx="8999855" cy="539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IN" altLang="en-US"/>
              <a:t>SUMMARY :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Pivot table is created to summarise the data.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row lable -It is considered as department type.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column labels-discribe the performance level.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filter -by gender where i prefered the male employees in this data.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values - to make a count used first name for count of employees in  each filed.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VISUALIZATION :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 Used the graph chart to analyze the employees ( in units) in the department type category 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/>
              <a:t>Used the pie chart to analyze the employees overall percentage in the department type category.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256030" y="1463675"/>
          <a:ext cx="7124065" cy="470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/>
              <a:t>RESULTS</a:t>
            </a:r>
            <a:endParaRPr lang="en-IN" alt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449070" y="1234440"/>
          <a:ext cx="7059930" cy="470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0600" y="1665605"/>
            <a:ext cx="7722235" cy="423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The “Employee performance analysis using Excel” project provides a robust and user-friendly soulution  for evaluating  and managing employee performance. leveraging Excel’s powerful  tools-- such as filtering,pivot tables,charts,and conditional formatting-- the project transforms raw performance data into actionable insights. The resulting interactive dashboards and customizable repots empower managers to make data-driven decision, opyimize workforce productivity, and foster continuous improvement across the organization. This soltion not only steamlines performance  management but also offers a cost-effective, scalable approach to enhancing overall organizational efficiencys.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6" name="Text Box 15"/>
          <p:cNvSpPr txBox="1"/>
          <p:nvPr/>
        </p:nvSpPr>
        <p:spPr>
          <a:xfrm>
            <a:off x="1446530" y="208216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“create an excel-based system to track and analyze  employee performance metrics, including sales number , customer satisfaction ratings ,and project completion rates. develop dashboards and reports to identify top performers, area for improvement , and trends in performance data to inform HR and management decision.”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 flipH="1">
            <a:off x="1431925" y="1954530"/>
            <a:ext cx="4156710" cy="3289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“Develop an excel- based employee performance analysis system  to track key performance indicator (KPIs), provide data-driven insights,and support informed HR decision. the system will include data visualization dashboards,automated  reporting and analysis tools to enhance performance evaluation, identification of training needs, and optimization of workforce productivity.”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524000" y="2150745"/>
            <a:ext cx="4064000" cy="3208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IT COMPANIES 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BANKS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INDUSTRIES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HUMAN RESOURES DEPARTMENT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MARKETING FIELD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8" name="Text Box 17"/>
          <p:cNvSpPr txBox="1"/>
          <p:nvPr/>
        </p:nvSpPr>
        <p:spPr>
          <a:xfrm>
            <a:off x="3018790" y="2042160"/>
            <a:ext cx="4064000" cy="400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CONDITIONAL FORMATTING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FILTERING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EMPLOYEE DATA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FORMULA USED TO IDENTIFY PERFORMANCE LEVAL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PIVOT TABLE FOR SUMMERISING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BAR DIAGRAM, GRAPH, PIE CHART 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447800"/>
            <a:ext cx="8080375" cy="359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EMPLOYEE DATA DOWNLOADED FROM EDUNET DASHBOARD           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FEATURES: TOTALLY 26 FEATURES WERE AVALIABLE IN THAN 11 CONSIDERED                                                                                                                                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354703"/>
            <a:ext cx="85340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48000" y="2648585"/>
            <a:ext cx="6096000" cy="1102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/>
              <a:t>=IFS(J41&gt;=5,"very high",J41&gt;=4,"high",J41&gt;=3,"medium",TRUE,"low")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3421</Words>
  <Application>WPS Presentation</Application>
  <PresentationFormat>Widescreen</PresentationFormat>
  <Paragraphs>142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23</cp:revision>
  <dcterms:created xsi:type="dcterms:W3CDTF">2024-03-29T15:07:00Z</dcterms:created>
  <dcterms:modified xsi:type="dcterms:W3CDTF">2024-09-02T07:34:55Z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2024-03-22T06:00:00Z</vt:filetime>
  </property>
  <property fmtid="{D5CDD505-2E9C-101B-9397-08002B2CF9AE}" pid="3" name="LastSaved">
    <vt:filetime>2024-03-30T06:00:00Z</vt:filetime>
  </property>
  <property fmtid="{D5CDD505-2E9C-101B-9397-08002B2CF9AE}" pid="4" name="ICV">
    <vt:lpwstr>0A66AEBDE3CA45B1BA671384C4047979_13</vt:lpwstr>
  </property>
  <property fmtid="{D5CDD505-2E9C-101B-9397-08002B2CF9AE}" pid="5" name="KSOProductBuildVer">
    <vt:lpwstr>1033-12.2.0.17562</vt:lpwstr>
  </property>
</Properties>
</file>