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7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1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75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25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83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05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49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84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3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9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9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71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32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8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46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5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08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DC43-6DC2-46E3-B187-07440E99C62A}" type="datetimeFigureOut">
              <a:rPr lang="en-IN" smtClean="0"/>
              <a:t>23-04-2019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E64216-7FF4-4FA2-B328-7461265810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02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4" y="470264"/>
            <a:ext cx="6043749" cy="684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/>
              <a:t>Point Cloud Data to STL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37714" y="4872446"/>
            <a:ext cx="4354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Presentation by:</a:t>
            </a:r>
            <a:endParaRPr lang="en-IN" sz="3200" b="1" dirty="0" smtClean="0"/>
          </a:p>
          <a:p>
            <a:r>
              <a:rPr lang="en-IN" sz="3200" dirty="0" err="1" smtClean="0"/>
              <a:t>Durganshu</a:t>
            </a:r>
            <a:r>
              <a:rPr lang="en-IN" sz="3200" dirty="0" smtClean="0"/>
              <a:t> </a:t>
            </a:r>
            <a:r>
              <a:rPr lang="en-IN" sz="3200" dirty="0" smtClean="0"/>
              <a:t>Mishra </a:t>
            </a:r>
            <a:r>
              <a:rPr lang="en-IN" sz="3200" dirty="0" smtClean="0"/>
              <a:t>(2016086)</a:t>
            </a:r>
            <a:endParaRPr lang="en-IN" sz="3200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9" t="37656" r="15930" b="28484"/>
          <a:stretch/>
        </p:blipFill>
        <p:spPr>
          <a:xfrm>
            <a:off x="1736386" y="3239589"/>
            <a:ext cx="3542191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70" y="641528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070" y="2498502"/>
            <a:ext cx="10292410" cy="2146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To </a:t>
            </a:r>
            <a:r>
              <a:rPr lang="en-IN" sz="2800" dirty="0" smtClean="0"/>
              <a:t>generate a .</a:t>
            </a:r>
            <a:r>
              <a:rPr lang="en-IN" sz="2800" dirty="0" err="1" smtClean="0"/>
              <a:t>stl</a:t>
            </a:r>
            <a:r>
              <a:rPr lang="en-IN" sz="2800" dirty="0" smtClean="0"/>
              <a:t> file using point cloud data imported from a CAD model/.ply file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296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955" y="849570"/>
            <a:ext cx="2388358" cy="128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the point cloud data from a .txt file 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2661313" y="12764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39721" y="785220"/>
            <a:ext cx="2245924" cy="146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the .txt file containing triangulation information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6001555" y="1289351"/>
            <a:ext cx="862498" cy="47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864053" y="849570"/>
            <a:ext cx="2497541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Compute facet normal using the information received from the files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10691659" y="2409834"/>
            <a:ext cx="484632" cy="771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092517" y="945104"/>
            <a:ext cx="1951727" cy="131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Write the data in a .</a:t>
            </a:r>
            <a:r>
              <a:rPr lang="en-IN" dirty="0" err="1" smtClean="0"/>
              <a:t>stl</a:t>
            </a:r>
            <a:r>
              <a:rPr lang="en-IN" dirty="0" smtClean="0"/>
              <a:t> file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10691659" y="4621882"/>
            <a:ext cx="484632" cy="69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780739" y="3307504"/>
            <a:ext cx="230647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a GUI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7865341" y="57831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982916" y="5418159"/>
            <a:ext cx="3061328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the functions created in first 4 steps</a:t>
            </a:r>
            <a:endParaRPr lang="en-IN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4126814" y="57831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337912" y="5418161"/>
            <a:ext cx="2527429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Take inputs from the user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157628" y="3361832"/>
            <a:ext cx="601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Work </a:t>
            </a:r>
            <a:r>
              <a:rPr lang="en-IN" sz="3200" b="1" dirty="0" smtClean="0"/>
              <a:t>Flow</a:t>
            </a:r>
            <a:endParaRPr lang="en-IN" sz="3200" b="1" dirty="0"/>
          </a:p>
        </p:txBody>
      </p:sp>
      <p:sp>
        <p:nvSpPr>
          <p:cNvPr id="2" name="Right Arrow 1"/>
          <p:cNvSpPr/>
          <p:nvPr/>
        </p:nvSpPr>
        <p:spPr>
          <a:xfrm>
            <a:off x="9393329" y="1357880"/>
            <a:ext cx="699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67135" y="5568284"/>
            <a:ext cx="21725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the file and show the .</a:t>
            </a:r>
            <a:r>
              <a:rPr lang="en-IN" dirty="0" err="1" smtClean="0"/>
              <a:t>stl</a:t>
            </a:r>
            <a:r>
              <a:rPr lang="en-IN" dirty="0" smtClean="0"/>
              <a:t> in the </a:t>
            </a:r>
            <a:r>
              <a:rPr lang="en-IN" dirty="0" err="1" smtClean="0"/>
              <a:t>gui</a:t>
            </a:r>
            <a:r>
              <a:rPr lang="en-IN" dirty="0" smtClean="0"/>
              <a:t> itself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9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41527"/>
            <a:ext cx="8911687" cy="1280890"/>
          </a:xfrm>
        </p:spPr>
        <p:txBody>
          <a:bodyPr/>
          <a:lstStyle/>
          <a:p>
            <a:r>
              <a:rPr lang="en-IN" b="1" dirty="0" smtClean="0"/>
              <a:t>Functionalities achieved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8045"/>
            <a:ext cx="10018713" cy="3563155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Can generate any kinds of intricate surfaces and volumes</a:t>
            </a:r>
            <a:endParaRPr lang="en-IN" dirty="0" smtClean="0"/>
          </a:p>
          <a:p>
            <a:r>
              <a:rPr lang="en-IN" dirty="0" smtClean="0"/>
              <a:t>Easy to use Graphical User Interface</a:t>
            </a:r>
            <a:endParaRPr lang="en-IN" dirty="0" smtClean="0"/>
          </a:p>
          <a:p>
            <a:r>
              <a:rPr lang="en-IN" dirty="0" smtClean="0"/>
              <a:t>Generate .</a:t>
            </a:r>
            <a:r>
              <a:rPr lang="en-IN" dirty="0" err="1" smtClean="0"/>
              <a:t>stl</a:t>
            </a:r>
            <a:r>
              <a:rPr lang="en-IN" dirty="0" smtClean="0"/>
              <a:t> file as an ASCII encoded file</a:t>
            </a:r>
            <a:endParaRPr lang="en-IN" dirty="0" smtClean="0"/>
          </a:p>
          <a:p>
            <a:r>
              <a:rPr lang="en-IN" dirty="0" smtClean="0"/>
              <a:t>Upload files from any folder in the PC.</a:t>
            </a:r>
            <a:endParaRPr lang="en-IN" dirty="0" smtClean="0"/>
          </a:p>
          <a:p>
            <a:r>
              <a:rPr lang="en-IN" dirty="0" smtClean="0"/>
              <a:t>Plotting </a:t>
            </a:r>
            <a:r>
              <a:rPr lang="en-IN" dirty="0" smtClean="0"/>
              <a:t>of .</a:t>
            </a:r>
            <a:r>
              <a:rPr lang="en-IN" dirty="0" err="1" smtClean="0"/>
              <a:t>stl</a:t>
            </a:r>
            <a:r>
              <a:rPr lang="en-IN" dirty="0" smtClean="0"/>
              <a:t> file in the GUI window (for better visualisation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97984"/>
            <a:ext cx="8911687" cy="1280890"/>
          </a:xfrm>
        </p:spPr>
        <p:txBody>
          <a:bodyPr/>
          <a:lstStyle/>
          <a:p>
            <a:r>
              <a:rPr lang="en-IN" b="1" dirty="0" smtClean="0"/>
              <a:t>Scope of Improvement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8045"/>
            <a:ext cx="10018713" cy="3563155"/>
          </a:xfrm>
        </p:spPr>
        <p:txBody>
          <a:bodyPr/>
          <a:lstStyle/>
          <a:p>
            <a:r>
              <a:rPr lang="en-IN" dirty="0" smtClean="0"/>
              <a:t>PLY to STL converter can be created using the functionalities of the project</a:t>
            </a:r>
          </a:p>
          <a:p>
            <a:r>
              <a:rPr lang="en-IN" dirty="0" smtClean="0"/>
              <a:t>More </a:t>
            </a:r>
            <a:r>
              <a:rPr lang="en-IN" dirty="0" smtClean="0"/>
              <a:t>complex file formats can be used for importing data.</a:t>
            </a:r>
            <a:endParaRPr lang="en-IN" dirty="0" smtClean="0"/>
          </a:p>
          <a:p>
            <a:r>
              <a:rPr lang="en-IN" dirty="0" smtClean="0"/>
              <a:t>Make a more generic programme to create .</a:t>
            </a:r>
            <a:r>
              <a:rPr lang="en-IN" dirty="0" err="1" smtClean="0"/>
              <a:t>stl</a:t>
            </a:r>
            <a:r>
              <a:rPr lang="en-IN" dirty="0" smtClean="0"/>
              <a:t> file in any of the ASCII or Binary encoded file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5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48124"/>
            <a:ext cx="8911687" cy="1280890"/>
          </a:xfrm>
        </p:spPr>
        <p:txBody>
          <a:bodyPr/>
          <a:lstStyle/>
          <a:p>
            <a:pPr algn="l"/>
            <a:r>
              <a:rPr lang="en-IN" b="1" dirty="0" smtClean="0"/>
              <a:t>References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3517"/>
            <a:ext cx="9797053" cy="2583976"/>
          </a:xfrm>
        </p:spPr>
        <p:txBody>
          <a:bodyPr>
            <a:normAutofit/>
          </a:bodyPr>
          <a:lstStyle/>
          <a:p>
            <a:r>
              <a:rPr lang="en-US" dirty="0" smtClean="0"/>
              <a:t>“DIFFERENT ALGORITHMS FOR </a:t>
            </a:r>
            <a:r>
              <a:rPr lang="en-US" dirty="0"/>
              <a:t>GENERATION OF STL FILE FOR </a:t>
            </a:r>
            <a:r>
              <a:rPr lang="en-US" dirty="0" smtClean="0"/>
              <a:t>MEASURED </a:t>
            </a:r>
            <a:r>
              <a:rPr lang="en-US" dirty="0"/>
              <a:t>POINT </a:t>
            </a:r>
            <a:r>
              <a:rPr lang="en-US" dirty="0" smtClean="0"/>
              <a:t>CLOUD DATA” by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Arati</a:t>
            </a:r>
            <a:r>
              <a:rPr lang="en-IN" dirty="0"/>
              <a:t> </a:t>
            </a:r>
            <a:r>
              <a:rPr lang="en-IN" dirty="0" err="1" smtClean="0"/>
              <a:t>Mulay</a:t>
            </a:r>
            <a:r>
              <a:rPr lang="en-IN" dirty="0"/>
              <a:t> and </a:t>
            </a: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 smtClean="0"/>
              <a:t>B.B.Ahuja</a:t>
            </a:r>
            <a:endParaRPr lang="en-IN" dirty="0" smtClean="0"/>
          </a:p>
          <a:p>
            <a:r>
              <a:rPr lang="en-IN" dirty="0" smtClean="0"/>
              <a:t>A Methodology to create STL Files from Data Point Clouds Generated with a Coordinate Measuring Machine by </a:t>
            </a:r>
            <a:r>
              <a:rPr lang="en-IN" dirty="0" err="1" smtClean="0"/>
              <a:t>Irenee</a:t>
            </a:r>
            <a:r>
              <a:rPr lang="en-IN" dirty="0" smtClean="0"/>
              <a:t> </a:t>
            </a:r>
            <a:r>
              <a:rPr lang="en-IN" dirty="0" err="1" smtClean="0"/>
              <a:t>Tyvaert</a:t>
            </a:r>
            <a:r>
              <a:rPr lang="en-IN" dirty="0" smtClean="0"/>
              <a:t>, </a:t>
            </a:r>
            <a:r>
              <a:rPr lang="en-IN" dirty="0" err="1" smtClean="0"/>
              <a:t>Universitede</a:t>
            </a:r>
            <a:r>
              <a:rPr lang="en-IN" dirty="0" smtClean="0"/>
              <a:t> </a:t>
            </a:r>
            <a:r>
              <a:rPr lang="en-IN" dirty="0" err="1" smtClean="0"/>
              <a:t>Technologie</a:t>
            </a:r>
            <a:r>
              <a:rPr lang="en-IN" dirty="0" smtClean="0"/>
              <a:t> de Troyes, France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6148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245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Point Cloud Data to STL</vt:lpstr>
      <vt:lpstr>Objective</vt:lpstr>
      <vt:lpstr>PowerPoint Presentation</vt:lpstr>
      <vt:lpstr>Functionalities achieved</vt:lpstr>
      <vt:lpstr>Scope of Improvement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</dc:title>
  <dc:creator>Malyaj Mishra</dc:creator>
  <cp:lastModifiedBy>DeeDs PC</cp:lastModifiedBy>
  <cp:revision>16</cp:revision>
  <dcterms:created xsi:type="dcterms:W3CDTF">2019-04-03T05:43:48Z</dcterms:created>
  <dcterms:modified xsi:type="dcterms:W3CDTF">2019-04-23T08:31:52Z</dcterms:modified>
</cp:coreProperties>
</file>