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pvnfKnEz0ggcND8ZgUymMj13O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3"/>
          <p:cNvGrpSpPr/>
          <p:nvPr/>
        </p:nvGrpSpPr>
        <p:grpSpPr>
          <a:xfrm>
            <a:off x="546100" y="-4763"/>
            <a:ext cx="5014912" cy="6862763"/>
            <a:chOff x="2928938" y="-4763"/>
            <a:chExt cx="5014912" cy="6862763"/>
          </a:xfrm>
        </p:grpSpPr>
        <p:sp>
          <p:nvSpPr>
            <p:cNvPr id="20" name="Google Shape;20;p23"/>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3"/>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3"/>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3"/>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7B470B"/>
            </a:solidFill>
            <a:ln>
              <a:noFill/>
            </a:ln>
          </p:spPr>
        </p:sp>
        <p:sp>
          <p:nvSpPr>
            <p:cNvPr id="24" name="Google Shape;24;p23"/>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B96B10"/>
            </a:solidFill>
            <a:ln>
              <a:noFill/>
            </a:ln>
          </p:spPr>
        </p:sp>
        <p:sp>
          <p:nvSpPr>
            <p:cNvPr id="25" name="Google Shape;25;p23"/>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3"/>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34"/>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34"/>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5"/>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3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3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6"/>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36"/>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7"/>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8"/>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38"/>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38"/>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38"/>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9"/>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9"/>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39"/>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3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4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0"/>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4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41"/>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algn="l">
              <a:spcBef>
                <a:spcPts val="480"/>
              </a:spcBef>
              <a:spcAft>
                <a:spcPts val="0"/>
              </a:spcAft>
              <a:buClr>
                <a:srgbClr val="B96B10"/>
              </a:buClr>
              <a:buSzPts val="3480"/>
              <a:buChar char="•"/>
              <a:defRPr/>
            </a:lvl1pPr>
            <a:lvl2pPr indent="-412750" lvl="1" marL="914400" algn="l">
              <a:spcBef>
                <a:spcPts val="600"/>
              </a:spcBef>
              <a:spcAft>
                <a:spcPts val="0"/>
              </a:spcAft>
              <a:buClr>
                <a:srgbClr val="B96B10"/>
              </a:buClr>
              <a:buSzPts val="2900"/>
              <a:buChar char="•"/>
              <a:defRPr/>
            </a:lvl2pPr>
            <a:lvl3pPr indent="-394335" lvl="2" marL="1371600" algn="l">
              <a:spcBef>
                <a:spcPts val="600"/>
              </a:spcBef>
              <a:spcAft>
                <a:spcPts val="0"/>
              </a:spcAft>
              <a:buClr>
                <a:srgbClr val="B96B10"/>
              </a:buClr>
              <a:buSzPts val="2610"/>
              <a:buChar char="•"/>
              <a:defRPr/>
            </a:lvl3pPr>
            <a:lvl4pPr indent="-375919" lvl="3" marL="1828800" algn="l">
              <a:spcBef>
                <a:spcPts val="600"/>
              </a:spcBef>
              <a:spcAft>
                <a:spcPts val="0"/>
              </a:spcAft>
              <a:buClr>
                <a:srgbClr val="B96B10"/>
              </a:buClr>
              <a:buSzPts val="2320"/>
              <a:buChar char="•"/>
              <a:defRPr/>
            </a:lvl4pPr>
            <a:lvl5pPr indent="-357504" lvl="4" marL="2286000" algn="l">
              <a:spcBef>
                <a:spcPts val="600"/>
              </a:spcBef>
              <a:spcAft>
                <a:spcPts val="0"/>
              </a:spcAft>
              <a:buClr>
                <a:srgbClr val="B96B10"/>
              </a:buClr>
              <a:buSzPts val="203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54" name="Google Shape;154;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6"/>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algn="l">
              <a:spcBef>
                <a:spcPts val="480"/>
              </a:spcBef>
              <a:spcAft>
                <a:spcPts val="0"/>
              </a:spcAft>
              <a:buClr>
                <a:srgbClr val="B96B10"/>
              </a:buClr>
              <a:buSzPts val="3480"/>
              <a:buChar char="•"/>
              <a:defRPr/>
            </a:lvl1pPr>
            <a:lvl2pPr indent="-412750" lvl="1" marL="914400" algn="l">
              <a:spcBef>
                <a:spcPts val="600"/>
              </a:spcBef>
              <a:spcAft>
                <a:spcPts val="0"/>
              </a:spcAft>
              <a:buClr>
                <a:srgbClr val="B96B10"/>
              </a:buClr>
              <a:buSzPts val="2900"/>
              <a:buChar char="•"/>
              <a:defRPr/>
            </a:lvl2pPr>
            <a:lvl3pPr indent="-394335" lvl="2" marL="1371600" algn="l">
              <a:spcBef>
                <a:spcPts val="600"/>
              </a:spcBef>
              <a:spcAft>
                <a:spcPts val="0"/>
              </a:spcAft>
              <a:buClr>
                <a:srgbClr val="B96B10"/>
              </a:buClr>
              <a:buSzPts val="2610"/>
              <a:buChar char="•"/>
              <a:defRPr/>
            </a:lvl3pPr>
            <a:lvl4pPr indent="-375919" lvl="3" marL="1828800" algn="l">
              <a:spcBef>
                <a:spcPts val="600"/>
              </a:spcBef>
              <a:spcAft>
                <a:spcPts val="0"/>
              </a:spcAft>
              <a:buClr>
                <a:srgbClr val="B96B10"/>
              </a:buClr>
              <a:buSzPts val="2320"/>
              <a:buChar char="•"/>
              <a:defRPr/>
            </a:lvl4pPr>
            <a:lvl5pPr indent="-357504" lvl="4" marL="2286000" algn="l">
              <a:spcBef>
                <a:spcPts val="600"/>
              </a:spcBef>
              <a:spcAft>
                <a:spcPts val="0"/>
              </a:spcAft>
              <a:buClr>
                <a:srgbClr val="B96B10"/>
              </a:buClr>
              <a:buSzPts val="203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8"/>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5" name="Google Shape;45;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Clr>
                <a:srgbClr val="B96B10"/>
              </a:buClr>
              <a:buSzPts val="2610"/>
              <a:buChar char="•"/>
              <a:defRPr sz="1800"/>
            </a:lvl1pPr>
            <a:lvl2pPr indent="-375919" lvl="1" marL="914400" algn="l">
              <a:spcBef>
                <a:spcPts val="600"/>
              </a:spcBef>
              <a:spcAft>
                <a:spcPts val="0"/>
              </a:spcAft>
              <a:buClr>
                <a:srgbClr val="B96B10"/>
              </a:buClr>
              <a:buSzPts val="2320"/>
              <a:buChar char="•"/>
              <a:defRPr sz="1600"/>
            </a:lvl2pPr>
            <a:lvl3pPr indent="-357505" lvl="2" marL="1371600" algn="l">
              <a:spcBef>
                <a:spcPts val="600"/>
              </a:spcBef>
              <a:spcAft>
                <a:spcPts val="0"/>
              </a:spcAft>
              <a:buClr>
                <a:srgbClr val="B96B10"/>
              </a:buClr>
              <a:buSzPts val="2030"/>
              <a:buChar char="•"/>
              <a:defRPr sz="1400"/>
            </a:lvl3pPr>
            <a:lvl4pPr indent="-339089" lvl="3" marL="1828800" algn="l">
              <a:spcBef>
                <a:spcPts val="600"/>
              </a:spcBef>
              <a:spcAft>
                <a:spcPts val="0"/>
              </a:spcAft>
              <a:buClr>
                <a:srgbClr val="B96B10"/>
              </a:buClr>
              <a:buSzPts val="1740"/>
              <a:buChar char="•"/>
              <a:defRPr sz="1200"/>
            </a:lvl4pPr>
            <a:lvl5pPr indent="-339089" lvl="4" marL="2286000" algn="l">
              <a:spcBef>
                <a:spcPts val="600"/>
              </a:spcBef>
              <a:spcAft>
                <a:spcPts val="0"/>
              </a:spcAft>
              <a:buClr>
                <a:srgbClr val="B96B10"/>
              </a:buClr>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29"/>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Clr>
                <a:srgbClr val="B96B10"/>
              </a:buClr>
              <a:buSzPts val="2610"/>
              <a:buChar char="•"/>
              <a:defRPr sz="1800"/>
            </a:lvl1pPr>
            <a:lvl2pPr indent="-375919" lvl="1" marL="914400" algn="l">
              <a:spcBef>
                <a:spcPts val="600"/>
              </a:spcBef>
              <a:spcAft>
                <a:spcPts val="0"/>
              </a:spcAft>
              <a:buClr>
                <a:srgbClr val="B96B10"/>
              </a:buClr>
              <a:buSzPts val="2320"/>
              <a:buChar char="•"/>
              <a:defRPr sz="1600"/>
            </a:lvl2pPr>
            <a:lvl3pPr indent="-357505" lvl="2" marL="1371600" algn="l">
              <a:spcBef>
                <a:spcPts val="600"/>
              </a:spcBef>
              <a:spcAft>
                <a:spcPts val="0"/>
              </a:spcAft>
              <a:buClr>
                <a:srgbClr val="B96B10"/>
              </a:buClr>
              <a:buSzPts val="2030"/>
              <a:buChar char="•"/>
              <a:defRPr sz="1400"/>
            </a:lvl3pPr>
            <a:lvl4pPr indent="-339089" lvl="3" marL="1828800" algn="l">
              <a:spcBef>
                <a:spcPts val="600"/>
              </a:spcBef>
              <a:spcAft>
                <a:spcPts val="0"/>
              </a:spcAft>
              <a:buClr>
                <a:srgbClr val="B96B10"/>
              </a:buClr>
              <a:buSzPts val="1740"/>
              <a:buChar char="•"/>
              <a:defRPr sz="1200"/>
            </a:lvl4pPr>
            <a:lvl5pPr indent="-339089" lvl="4" marL="2286000" algn="l">
              <a:spcBef>
                <a:spcPts val="600"/>
              </a:spcBef>
              <a:spcAft>
                <a:spcPts val="0"/>
              </a:spcAft>
              <a:buClr>
                <a:srgbClr val="B96B10"/>
              </a:buClr>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2" name="Google Shape;52;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B96B10"/>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8" name="Google Shape;58;p30"/>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Clr>
                <a:srgbClr val="B96B10"/>
              </a:buClr>
              <a:buSzPts val="2610"/>
              <a:buChar char="•"/>
              <a:defRPr sz="1800"/>
            </a:lvl1pPr>
            <a:lvl2pPr indent="-375919" lvl="1" marL="914400" algn="l">
              <a:spcBef>
                <a:spcPts val="600"/>
              </a:spcBef>
              <a:spcAft>
                <a:spcPts val="0"/>
              </a:spcAft>
              <a:buClr>
                <a:srgbClr val="B96B10"/>
              </a:buClr>
              <a:buSzPts val="2320"/>
              <a:buChar char="•"/>
              <a:defRPr sz="1600"/>
            </a:lvl2pPr>
            <a:lvl3pPr indent="-357505" lvl="2" marL="1371600" algn="l">
              <a:spcBef>
                <a:spcPts val="600"/>
              </a:spcBef>
              <a:spcAft>
                <a:spcPts val="0"/>
              </a:spcAft>
              <a:buClr>
                <a:srgbClr val="B96B10"/>
              </a:buClr>
              <a:buSzPts val="2030"/>
              <a:buChar char="•"/>
              <a:defRPr sz="1400"/>
            </a:lvl3pPr>
            <a:lvl4pPr indent="-339089" lvl="3" marL="1828800" algn="l">
              <a:spcBef>
                <a:spcPts val="600"/>
              </a:spcBef>
              <a:spcAft>
                <a:spcPts val="0"/>
              </a:spcAft>
              <a:buClr>
                <a:srgbClr val="B96B10"/>
              </a:buClr>
              <a:buSzPts val="1740"/>
              <a:buChar char="•"/>
              <a:defRPr sz="1200"/>
            </a:lvl4pPr>
            <a:lvl5pPr indent="-339089" lvl="4" marL="2286000" algn="l">
              <a:spcBef>
                <a:spcPts val="600"/>
              </a:spcBef>
              <a:spcAft>
                <a:spcPts val="0"/>
              </a:spcAft>
              <a:buClr>
                <a:srgbClr val="B96B10"/>
              </a:buClr>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9" name="Google Shape;59;p30"/>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B96B10"/>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0" name="Google Shape;60;p30"/>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Clr>
                <a:srgbClr val="B96B10"/>
              </a:buClr>
              <a:buSzPts val="2610"/>
              <a:buChar char="•"/>
              <a:defRPr sz="1800"/>
            </a:lvl1pPr>
            <a:lvl2pPr indent="-375919" lvl="1" marL="914400" algn="l">
              <a:spcBef>
                <a:spcPts val="600"/>
              </a:spcBef>
              <a:spcAft>
                <a:spcPts val="0"/>
              </a:spcAft>
              <a:buClr>
                <a:srgbClr val="B96B10"/>
              </a:buClr>
              <a:buSzPts val="2320"/>
              <a:buChar char="•"/>
              <a:defRPr sz="1600"/>
            </a:lvl2pPr>
            <a:lvl3pPr indent="-357505" lvl="2" marL="1371600" algn="l">
              <a:spcBef>
                <a:spcPts val="600"/>
              </a:spcBef>
              <a:spcAft>
                <a:spcPts val="0"/>
              </a:spcAft>
              <a:buClr>
                <a:srgbClr val="B96B10"/>
              </a:buClr>
              <a:buSzPts val="2030"/>
              <a:buChar char="•"/>
              <a:defRPr sz="1400"/>
            </a:lvl3pPr>
            <a:lvl4pPr indent="-339089" lvl="3" marL="1828800" algn="l">
              <a:spcBef>
                <a:spcPts val="600"/>
              </a:spcBef>
              <a:spcAft>
                <a:spcPts val="0"/>
              </a:spcAft>
              <a:buClr>
                <a:srgbClr val="B96B10"/>
              </a:buClr>
              <a:buSzPts val="1740"/>
              <a:buChar char="•"/>
              <a:defRPr sz="1200"/>
            </a:lvl4pPr>
            <a:lvl5pPr indent="-339089" lvl="4" marL="2286000" algn="l">
              <a:spcBef>
                <a:spcPts val="600"/>
              </a:spcBef>
              <a:spcAft>
                <a:spcPts val="0"/>
              </a:spcAft>
              <a:buClr>
                <a:srgbClr val="B96B10"/>
              </a:buClr>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1" name="Google Shape;61;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2"/>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32"/>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3"/>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33"/>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2"/>
          <p:cNvGrpSpPr/>
          <p:nvPr/>
        </p:nvGrpSpPr>
        <p:grpSpPr>
          <a:xfrm>
            <a:off x="150812" y="0"/>
            <a:ext cx="2436813" cy="6858001"/>
            <a:chOff x="1320800" y="0"/>
            <a:chExt cx="2436813" cy="6858001"/>
          </a:xfrm>
        </p:grpSpPr>
        <p:sp>
          <p:nvSpPr>
            <p:cNvPr id="7" name="Google Shape;7;p2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2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2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2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11" name="Google Shape;11;p2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12" name="Google Shape;12;p2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B96B10"/>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B96B10"/>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B96B10"/>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B96B10"/>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B96B10"/>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B96B10"/>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B96B10"/>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B96B10"/>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B96B10"/>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8" name="Shape 138"/>
        <p:cNvGrpSpPr/>
        <p:nvPr/>
      </p:nvGrpSpPr>
      <p:grpSpPr>
        <a:xfrm>
          <a:off x="0" y="0"/>
          <a:ext cx="0" cy="0"/>
          <a:chOff x="0" y="0"/>
          <a:chExt cx="0" cy="0"/>
        </a:xfrm>
      </p:grpSpPr>
      <p:grpSp>
        <p:nvGrpSpPr>
          <p:cNvPr id="139" name="Google Shape;139;p25"/>
          <p:cNvGrpSpPr/>
          <p:nvPr/>
        </p:nvGrpSpPr>
        <p:grpSpPr>
          <a:xfrm>
            <a:off x="150812" y="0"/>
            <a:ext cx="2436813" cy="6858001"/>
            <a:chOff x="1320800" y="0"/>
            <a:chExt cx="2436813" cy="6858001"/>
          </a:xfrm>
        </p:grpSpPr>
        <p:sp>
          <p:nvSpPr>
            <p:cNvPr id="140" name="Google Shape;140;p25"/>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41" name="Google Shape;141;p25"/>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FEFEFE"/>
            </a:solidFill>
            <a:ln>
              <a:noFill/>
            </a:ln>
          </p:spPr>
        </p:sp>
        <p:sp>
          <p:nvSpPr>
            <p:cNvPr id="142" name="Google Shape;142;p25"/>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FEFEFE"/>
            </a:solidFill>
            <a:ln>
              <a:noFill/>
            </a:ln>
          </p:spPr>
        </p:sp>
        <p:sp>
          <p:nvSpPr>
            <p:cNvPr id="143" name="Google Shape;143;p25"/>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144" name="Google Shape;144;p25"/>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145" name="Google Shape;145;p25"/>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46" name="Google Shape;146;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000"/>
              <a:buFont typeface="Corbel"/>
              <a:buNone/>
              <a:defRPr b="0" i="0" sz="4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7" name="Google Shape;147;p2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B96B10"/>
              </a:buClr>
              <a:buSzPts val="3480"/>
              <a:buFont typeface="Arial"/>
              <a:buChar char="•"/>
              <a:defRPr b="0" i="0" sz="2400" u="none" cap="none" strike="noStrike">
                <a:solidFill>
                  <a:schemeClr val="lt1"/>
                </a:solidFill>
                <a:latin typeface="Corbel"/>
                <a:ea typeface="Corbel"/>
                <a:cs typeface="Corbel"/>
                <a:sym typeface="Corbel"/>
              </a:defRPr>
            </a:lvl1pPr>
            <a:lvl2pPr indent="-412750" lvl="1" marL="914400" marR="0" rtl="0" algn="l">
              <a:spcBef>
                <a:spcPts val="600"/>
              </a:spcBef>
              <a:spcAft>
                <a:spcPts val="0"/>
              </a:spcAft>
              <a:buClr>
                <a:srgbClr val="B96B10"/>
              </a:buClr>
              <a:buSzPts val="2900"/>
              <a:buFont typeface="Arial"/>
              <a:buChar char="•"/>
              <a:defRPr b="0" i="0" sz="2000" u="none" cap="none" strike="noStrike">
                <a:solidFill>
                  <a:schemeClr val="lt1"/>
                </a:solidFill>
                <a:latin typeface="Corbel"/>
                <a:ea typeface="Corbel"/>
                <a:cs typeface="Corbel"/>
                <a:sym typeface="Corbel"/>
              </a:defRPr>
            </a:lvl2pPr>
            <a:lvl3pPr indent="-394335" lvl="2" marL="1371600" marR="0" rtl="0" algn="l">
              <a:spcBef>
                <a:spcPts val="600"/>
              </a:spcBef>
              <a:spcAft>
                <a:spcPts val="0"/>
              </a:spcAft>
              <a:buClr>
                <a:srgbClr val="B96B10"/>
              </a:buClr>
              <a:buSzPts val="2610"/>
              <a:buFont typeface="Arial"/>
              <a:buChar char="•"/>
              <a:defRPr b="0" i="0" sz="1800" u="none" cap="none" strike="noStrike">
                <a:solidFill>
                  <a:schemeClr val="lt1"/>
                </a:solidFill>
                <a:latin typeface="Corbel"/>
                <a:ea typeface="Corbel"/>
                <a:cs typeface="Corbel"/>
                <a:sym typeface="Corbel"/>
              </a:defRPr>
            </a:lvl3pPr>
            <a:lvl4pPr indent="-375919" lvl="3" marL="1828800" marR="0" rtl="0" algn="l">
              <a:spcBef>
                <a:spcPts val="600"/>
              </a:spcBef>
              <a:spcAft>
                <a:spcPts val="0"/>
              </a:spcAft>
              <a:buClr>
                <a:srgbClr val="B96B10"/>
              </a:buClr>
              <a:buSzPts val="2320"/>
              <a:buFont typeface="Arial"/>
              <a:buChar char="•"/>
              <a:defRPr b="0" i="0" sz="1600" u="none" cap="none" strike="noStrike">
                <a:solidFill>
                  <a:schemeClr val="lt1"/>
                </a:solidFill>
                <a:latin typeface="Corbel"/>
                <a:ea typeface="Corbel"/>
                <a:cs typeface="Corbel"/>
                <a:sym typeface="Corbel"/>
              </a:defRPr>
            </a:lvl4pPr>
            <a:lvl5pPr indent="-357504" lvl="4" marL="2286000" marR="0" rtl="0" algn="l">
              <a:spcBef>
                <a:spcPts val="600"/>
              </a:spcBef>
              <a:spcAft>
                <a:spcPts val="0"/>
              </a:spcAft>
              <a:buClr>
                <a:srgbClr val="B96B10"/>
              </a:buClr>
              <a:buSzPts val="2030"/>
              <a:buFont typeface="Arial"/>
              <a:buChar char="•"/>
              <a:defRPr b="0" i="0" sz="1400" u="none" cap="none" strike="noStrike">
                <a:solidFill>
                  <a:schemeClr val="lt1"/>
                </a:solidFill>
                <a:latin typeface="Corbel"/>
                <a:ea typeface="Corbel"/>
                <a:cs typeface="Corbel"/>
                <a:sym typeface="Corbel"/>
              </a:defRPr>
            </a:lvl5pPr>
            <a:lvl6pPr indent="-357504" lvl="5" marL="2743200" marR="0" rtl="0" algn="l">
              <a:spcBef>
                <a:spcPts val="600"/>
              </a:spcBef>
              <a:spcAft>
                <a:spcPts val="0"/>
              </a:spcAft>
              <a:buClr>
                <a:srgbClr val="B96B10"/>
              </a:buClr>
              <a:buSzPts val="2030"/>
              <a:buFont typeface="Arial"/>
              <a:buChar char="•"/>
              <a:defRPr b="0" i="0" sz="1400" u="none" cap="none" strike="noStrike">
                <a:solidFill>
                  <a:schemeClr val="lt1"/>
                </a:solidFill>
                <a:latin typeface="Corbel"/>
                <a:ea typeface="Corbel"/>
                <a:cs typeface="Corbel"/>
                <a:sym typeface="Corbel"/>
              </a:defRPr>
            </a:lvl6pPr>
            <a:lvl7pPr indent="-357504" lvl="6" marL="3200400" marR="0" rtl="0" algn="l">
              <a:spcBef>
                <a:spcPts val="600"/>
              </a:spcBef>
              <a:spcAft>
                <a:spcPts val="0"/>
              </a:spcAft>
              <a:buClr>
                <a:srgbClr val="B96B10"/>
              </a:buClr>
              <a:buSzPts val="2030"/>
              <a:buFont typeface="Arial"/>
              <a:buChar char="•"/>
              <a:defRPr b="0" i="0" sz="1400" u="none" cap="none" strike="noStrike">
                <a:solidFill>
                  <a:schemeClr val="lt1"/>
                </a:solidFill>
                <a:latin typeface="Corbel"/>
                <a:ea typeface="Corbel"/>
                <a:cs typeface="Corbel"/>
                <a:sym typeface="Corbel"/>
              </a:defRPr>
            </a:lvl7pPr>
            <a:lvl8pPr indent="-357504" lvl="7" marL="3657600" marR="0" rtl="0" algn="l">
              <a:spcBef>
                <a:spcPts val="600"/>
              </a:spcBef>
              <a:spcAft>
                <a:spcPts val="0"/>
              </a:spcAft>
              <a:buClr>
                <a:srgbClr val="B96B10"/>
              </a:buClr>
              <a:buSzPts val="2030"/>
              <a:buFont typeface="Arial"/>
              <a:buChar char="•"/>
              <a:defRPr b="0" i="0" sz="1400" u="none" cap="none" strike="noStrike">
                <a:solidFill>
                  <a:schemeClr val="lt1"/>
                </a:solidFill>
                <a:latin typeface="Corbel"/>
                <a:ea typeface="Corbel"/>
                <a:cs typeface="Corbel"/>
                <a:sym typeface="Corbel"/>
              </a:defRPr>
            </a:lvl8pPr>
            <a:lvl9pPr indent="-357504" lvl="8" marL="4114800" marR="0" rtl="0" algn="l">
              <a:spcBef>
                <a:spcPts val="600"/>
              </a:spcBef>
              <a:spcAft>
                <a:spcPts val="600"/>
              </a:spcAft>
              <a:buClr>
                <a:srgbClr val="B96B10"/>
              </a:buClr>
              <a:buSzPts val="2030"/>
              <a:buFont typeface="Arial"/>
              <a:buChar char="•"/>
              <a:defRPr b="0" i="0" sz="1400" u="none" cap="none" strike="noStrike">
                <a:solidFill>
                  <a:schemeClr val="lt1"/>
                </a:solidFill>
                <a:latin typeface="Corbel"/>
                <a:ea typeface="Corbel"/>
                <a:cs typeface="Corbel"/>
                <a:sym typeface="Corbel"/>
              </a:defRPr>
            </a:lvl9pPr>
          </a:lstStyle>
          <a:p/>
        </p:txBody>
      </p:sp>
      <p:sp>
        <p:nvSpPr>
          <p:cNvPr id="148" name="Google Shape;148;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9" name="Google Shape;149;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0" name="Google Shape;150;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5.jpg"/><Relationship Id="rId5"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2" name="Google Shape;162;p1"/>
          <p:cNvSpPr txBox="1"/>
          <p:nvPr>
            <p:ph type="ctrTitle"/>
          </p:nvPr>
        </p:nvSpPr>
        <p:spPr>
          <a:xfrm>
            <a:off x="8041742" y="648930"/>
            <a:ext cx="3461281" cy="3347337"/>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MINI PROJECT</a:t>
            </a:r>
            <a:endParaRPr/>
          </a:p>
        </p:txBody>
      </p:sp>
      <p:sp>
        <p:nvSpPr>
          <p:cNvPr id="163" name="Google Shape;163;p1"/>
          <p:cNvSpPr txBox="1"/>
          <p:nvPr>
            <p:ph idx="1" type="subTitle"/>
          </p:nvPr>
        </p:nvSpPr>
        <p:spPr>
          <a:xfrm>
            <a:off x="8041742" y="3996267"/>
            <a:ext cx="3461281" cy="188700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595"/>
              <a:buNone/>
            </a:pPr>
            <a:r>
              <a:rPr lang="en-US" sz="11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  PRESENTED BY</a:t>
            </a:r>
            <a:endParaRPr/>
          </a:p>
          <a:p>
            <a:pPr indent="-228600" lvl="0" marL="457200" marR="585470" rtl="0" algn="r">
              <a:lnSpc>
                <a:spcPct val="90000"/>
              </a:lnSpc>
              <a:spcBef>
                <a:spcPts val="815"/>
              </a:spcBef>
              <a:spcAft>
                <a:spcPts val="0"/>
              </a:spcAft>
              <a:buSzPts val="1740"/>
              <a:buNone/>
            </a:pPr>
            <a:r>
              <a:rPr b="1" lang="en-US" sz="1200">
                <a:latin typeface="Times New Roman"/>
                <a:ea typeface="Times New Roman"/>
                <a:cs typeface="Times New Roman"/>
                <a:sym typeface="Times New Roman"/>
              </a:rPr>
              <a:t>               G.Eshwar(198T1A04D2)</a:t>
            </a:r>
            <a:endParaRPr sz="1200">
              <a:latin typeface="Corbel"/>
              <a:ea typeface="Corbel"/>
              <a:cs typeface="Corbel"/>
              <a:sym typeface="Corbel"/>
            </a:endParaRPr>
          </a:p>
          <a:p>
            <a:pPr indent="-228600" lvl="0" marL="457200" marR="585470" rtl="0" algn="r">
              <a:lnSpc>
                <a:spcPct val="90000"/>
              </a:lnSpc>
              <a:spcBef>
                <a:spcPts val="815"/>
              </a:spcBef>
              <a:spcAft>
                <a:spcPts val="0"/>
              </a:spcAft>
              <a:buSzPts val="1740"/>
              <a:buNone/>
            </a:pPr>
            <a:r>
              <a:rPr b="1" lang="en-US" sz="1200">
                <a:latin typeface="Times New Roman"/>
                <a:ea typeface="Times New Roman"/>
                <a:cs typeface="Times New Roman"/>
                <a:sym typeface="Times New Roman"/>
              </a:rPr>
              <a:t>             K.V.Hemanth(198T1A04D4)</a:t>
            </a:r>
            <a:endParaRPr sz="1200">
              <a:latin typeface="Corbel"/>
              <a:ea typeface="Corbel"/>
              <a:cs typeface="Corbel"/>
              <a:sym typeface="Corbel"/>
            </a:endParaRPr>
          </a:p>
          <a:p>
            <a:pPr indent="-228600" lvl="0" marL="457200" marR="585470" rtl="0" algn="r">
              <a:lnSpc>
                <a:spcPct val="90000"/>
              </a:lnSpc>
              <a:spcBef>
                <a:spcPts val="815"/>
              </a:spcBef>
              <a:spcAft>
                <a:spcPts val="0"/>
              </a:spcAft>
              <a:buSzPts val="1740"/>
              <a:buNone/>
            </a:pPr>
            <a:r>
              <a:rPr b="1" lang="en-US" sz="1200">
                <a:latin typeface="Times New Roman"/>
                <a:ea typeface="Times New Roman"/>
                <a:cs typeface="Times New Roman"/>
                <a:sym typeface="Times New Roman"/>
              </a:rPr>
              <a:t>S.Leela Durga Prasad(198T1A04E5)</a:t>
            </a:r>
            <a:endParaRPr b="1" sz="1200">
              <a:latin typeface="Corbel"/>
              <a:ea typeface="Corbel"/>
              <a:cs typeface="Corbel"/>
              <a:sym typeface="Corbel"/>
            </a:endParaRPr>
          </a:p>
          <a:p>
            <a:pPr indent="-228600" lvl="0" marL="457200" marR="585470" rtl="0" algn="r">
              <a:lnSpc>
                <a:spcPct val="90000"/>
              </a:lnSpc>
              <a:spcBef>
                <a:spcPts val="815"/>
              </a:spcBef>
              <a:spcAft>
                <a:spcPts val="0"/>
              </a:spcAft>
              <a:buSzPts val="1740"/>
              <a:buNone/>
            </a:pPr>
            <a:r>
              <a:rPr b="1" lang="en-US" sz="1200">
                <a:latin typeface="Corbel"/>
                <a:ea typeface="Corbel"/>
                <a:cs typeface="Corbel"/>
                <a:sym typeface="Corbel"/>
              </a:rPr>
              <a:t>                G.Narendra(</a:t>
            </a:r>
            <a:r>
              <a:rPr b="1" lang="en-US" sz="1200">
                <a:latin typeface="Times New Roman"/>
                <a:ea typeface="Times New Roman"/>
                <a:cs typeface="Times New Roman"/>
                <a:sym typeface="Times New Roman"/>
              </a:rPr>
              <a:t>198T1A04G1</a:t>
            </a:r>
            <a:r>
              <a:rPr b="1" lang="en-US" sz="1100">
                <a:latin typeface="Times New Roman"/>
                <a:ea typeface="Times New Roman"/>
                <a:cs typeface="Times New Roman"/>
                <a:sym typeface="Times New Roman"/>
              </a:rPr>
              <a:t>)</a:t>
            </a:r>
            <a:endParaRPr sz="1100"/>
          </a:p>
          <a:p>
            <a:pPr indent="-228600" lvl="0" marL="457200" marR="585470" rtl="0" algn="r">
              <a:lnSpc>
                <a:spcPct val="90000"/>
              </a:lnSpc>
              <a:spcBef>
                <a:spcPts val="815"/>
              </a:spcBef>
              <a:spcAft>
                <a:spcPts val="0"/>
              </a:spcAft>
              <a:buSzPts val="1595"/>
              <a:buNone/>
            </a:pPr>
            <a:r>
              <a:rPr b="1" lang="en-US" sz="1100">
                <a:latin typeface="Times New Roman"/>
                <a:ea typeface="Times New Roman"/>
                <a:cs typeface="Times New Roman"/>
                <a:sym typeface="Times New Roman"/>
              </a:rPr>
              <a:t>                               </a:t>
            </a:r>
            <a:endParaRPr b="1" sz="1100">
              <a:latin typeface="Times New Roman"/>
              <a:ea typeface="Times New Roman"/>
              <a:cs typeface="Times New Roman"/>
              <a:sym typeface="Times New Roman"/>
            </a:endParaRPr>
          </a:p>
          <a:p>
            <a:pPr indent="0" lvl="0" marL="0" rtl="0" algn="r">
              <a:lnSpc>
                <a:spcPct val="90000"/>
              </a:lnSpc>
              <a:spcBef>
                <a:spcPts val="220"/>
              </a:spcBef>
              <a:spcAft>
                <a:spcPts val="0"/>
              </a:spcAft>
              <a:buSzPts val="1595"/>
              <a:buNone/>
            </a:pPr>
            <a:r>
              <a:t/>
            </a:r>
            <a:endParaRPr sz="1100">
              <a:latin typeface="Times New Roman"/>
              <a:ea typeface="Times New Roman"/>
              <a:cs typeface="Times New Roman"/>
              <a:sym typeface="Times New Roman"/>
            </a:endParaRPr>
          </a:p>
        </p:txBody>
      </p:sp>
      <p:grpSp>
        <p:nvGrpSpPr>
          <p:cNvPr id="164" name="Google Shape;164;p1"/>
          <p:cNvGrpSpPr/>
          <p:nvPr/>
        </p:nvGrpSpPr>
        <p:grpSpPr>
          <a:xfrm>
            <a:off x="886714" y="-4763"/>
            <a:ext cx="5014912" cy="6862763"/>
            <a:chOff x="2928938" y="-4763"/>
            <a:chExt cx="5014912" cy="6862763"/>
          </a:xfrm>
        </p:grpSpPr>
        <p:sp>
          <p:nvSpPr>
            <p:cNvPr id="165" name="Google Shape;165;p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66" name="Google Shape;166;p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7" name="Google Shape;167;p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68" name="Google Shape;168;p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7B470B"/>
            </a:solidFill>
            <a:ln>
              <a:noFill/>
            </a:ln>
          </p:spPr>
        </p:sp>
        <p:sp>
          <p:nvSpPr>
            <p:cNvPr id="169" name="Google Shape;169;p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B96B10"/>
            </a:solidFill>
            <a:ln>
              <a:noFill/>
            </a:ln>
          </p:spPr>
        </p:sp>
        <p:sp>
          <p:nvSpPr>
            <p:cNvPr id="170" name="Google Shape;170;p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171" name="Google Shape;171;p1"/>
          <p:cNvSpPr/>
          <p:nvPr/>
        </p:nvSpPr>
        <p:spPr>
          <a:xfrm>
            <a:off x="656693" y="648931"/>
            <a:ext cx="6854433" cy="5231964"/>
          </a:xfrm>
          <a:prstGeom prst="roundRect">
            <a:avLst>
              <a:gd fmla="val 4834" name="adj"/>
            </a:avLst>
          </a:prstGeom>
          <a:solidFill>
            <a:schemeClr val="lt1"/>
          </a:solidFill>
          <a:ln cap="flat" cmpd="sng" w="381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id="172" name="Google Shape;172;p1"/>
          <p:cNvPicPr preferRelativeResize="0"/>
          <p:nvPr/>
        </p:nvPicPr>
        <p:blipFill rotWithShape="1">
          <a:blip r:embed="rId4">
            <a:alphaModFix/>
          </a:blip>
          <a:srcRect b="0" l="0" r="0" t="0"/>
          <a:stretch/>
        </p:blipFill>
        <p:spPr>
          <a:xfrm>
            <a:off x="1805585" y="1011765"/>
            <a:ext cx="4546708" cy="45467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10"/>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id="249" name="Google Shape;249;p10"/>
          <p:cNvPicPr preferRelativeResize="0"/>
          <p:nvPr/>
        </p:nvPicPr>
        <p:blipFill rotWithShape="1">
          <a:blip r:embed="rId4">
            <a:alphaModFix/>
          </a:blip>
          <a:srcRect b="23342" l="0" r="1" t="6771"/>
          <a:stretch/>
        </p:blipFill>
        <p:spPr>
          <a:xfrm>
            <a:off x="6892924" y="10"/>
            <a:ext cx="5299077" cy="6857990"/>
          </a:xfrm>
          <a:custGeom>
            <a:rect b="b" l="l" r="r" t="t"/>
            <a:pathLst>
              <a:path extrusionOk="0" h="6858000" w="5299077">
                <a:moveTo>
                  <a:pt x="836871" y="0"/>
                </a:moveTo>
                <a:lnTo>
                  <a:pt x="5299077" y="0"/>
                </a:lnTo>
                <a:lnTo>
                  <a:pt x="5299077" y="6858000"/>
                </a:lnTo>
                <a:lnTo>
                  <a:pt x="1911312" y="6858000"/>
                </a:lnTo>
                <a:lnTo>
                  <a:pt x="0" y="5333999"/>
                </a:lnTo>
                <a:close/>
              </a:path>
            </a:pathLst>
          </a:custGeom>
          <a:noFill/>
          <a:ln>
            <a:noFill/>
          </a:ln>
        </p:spPr>
      </p:pic>
      <p:grpSp>
        <p:nvGrpSpPr>
          <p:cNvPr id="250" name="Google Shape;250;p10"/>
          <p:cNvGrpSpPr/>
          <p:nvPr/>
        </p:nvGrpSpPr>
        <p:grpSpPr>
          <a:xfrm>
            <a:off x="6232760" y="0"/>
            <a:ext cx="2436813" cy="6858001"/>
            <a:chOff x="1320800" y="0"/>
            <a:chExt cx="2436813" cy="6858001"/>
          </a:xfrm>
        </p:grpSpPr>
        <p:sp>
          <p:nvSpPr>
            <p:cNvPr id="251" name="Google Shape;251;p10"/>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52" name="Google Shape;252;p10"/>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53" name="Google Shape;253;p10"/>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54" name="Google Shape;254;p10"/>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255" name="Google Shape;255;p10"/>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256" name="Google Shape;256;p10"/>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57" name="Google Shape;257;p10"/>
          <p:cNvSpPr txBox="1"/>
          <p:nvPr>
            <p:ph type="title"/>
          </p:nvPr>
        </p:nvSpPr>
        <p:spPr>
          <a:xfrm>
            <a:off x="972080" y="685800"/>
            <a:ext cx="5260680"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 15W Bulb</a:t>
            </a:r>
            <a:endParaRPr/>
          </a:p>
        </p:txBody>
      </p:sp>
      <p:sp>
        <p:nvSpPr>
          <p:cNvPr id="258" name="Google Shape;258;p10"/>
          <p:cNvSpPr txBox="1"/>
          <p:nvPr>
            <p:ph idx="1" type="body"/>
          </p:nvPr>
        </p:nvSpPr>
        <p:spPr>
          <a:xfrm>
            <a:off x="643468" y="2666999"/>
            <a:ext cx="5260680"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2900"/>
              <a:buFont typeface="Noto Sans Symbols"/>
              <a:buChar char="⮚"/>
            </a:pPr>
            <a:r>
              <a:rPr lang="en-US" sz="2000">
                <a:latin typeface="Times New Roman"/>
                <a:ea typeface="Times New Roman"/>
                <a:cs typeface="Times New Roman"/>
                <a:sym typeface="Times New Roman"/>
              </a:rPr>
              <a:t>An LED lamp or LED light bulb is an electric light that produces light using light-emitting diodes (LEDs).</a:t>
            </a:r>
            <a:endParaRPr/>
          </a:p>
          <a:p>
            <a:pPr indent="-285750" lvl="0" marL="285750" rtl="0" algn="l">
              <a:lnSpc>
                <a:spcPct val="90000"/>
              </a:lnSpc>
              <a:spcBef>
                <a:spcPts val="1000"/>
              </a:spcBef>
              <a:spcAft>
                <a:spcPts val="0"/>
              </a:spcAft>
              <a:buSzPts val="2900"/>
              <a:buFont typeface="Noto Sans Symbols"/>
              <a:buChar char="⮚"/>
            </a:pPr>
            <a:r>
              <a:rPr lang="en-US" sz="2000">
                <a:latin typeface="Times New Roman"/>
                <a:ea typeface="Times New Roman"/>
                <a:cs typeface="Times New Roman"/>
                <a:sym typeface="Times New Roman"/>
              </a:rPr>
              <a:t> LED lamps are significantly more energy-efficient than equivalent incandescent lamps and can be significantly more efficient than most fluorescent lamps. </a:t>
            </a:r>
            <a:endParaRPr/>
          </a:p>
          <a:p>
            <a:pPr indent="-285750" lvl="0" marL="285750" rtl="0" algn="l">
              <a:lnSpc>
                <a:spcPct val="90000"/>
              </a:lnSpc>
              <a:spcBef>
                <a:spcPts val="1000"/>
              </a:spcBef>
              <a:spcAft>
                <a:spcPts val="0"/>
              </a:spcAft>
              <a:buSzPts val="2900"/>
              <a:buFont typeface="Noto Sans Symbols"/>
              <a:buChar char="⮚"/>
            </a:pPr>
            <a:r>
              <a:rPr lang="en-US" sz="2000">
                <a:latin typeface="Times New Roman"/>
                <a:ea typeface="Times New Roman"/>
                <a:cs typeface="Times New Roman"/>
                <a:sym typeface="Times New Roman"/>
              </a:rPr>
              <a:t>The most efficient commercially available LED lamps have efficiencies of 200 lumens per watt (Lm/W).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11"/>
          <p:cNvSpPr txBox="1"/>
          <p:nvPr>
            <p:ph type="title"/>
          </p:nvPr>
        </p:nvSpPr>
        <p:spPr>
          <a:xfrm>
            <a:off x="1484312" y="91888"/>
            <a:ext cx="4459102" cy="122592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Connecting wires </a:t>
            </a:r>
            <a:endParaRPr/>
          </a:p>
        </p:txBody>
      </p:sp>
      <p:sp>
        <p:nvSpPr>
          <p:cNvPr id="264" name="Google Shape;264;p11"/>
          <p:cNvSpPr txBox="1"/>
          <p:nvPr>
            <p:ph idx="1" type="body"/>
          </p:nvPr>
        </p:nvSpPr>
        <p:spPr>
          <a:xfrm>
            <a:off x="1484312" y="1187823"/>
            <a:ext cx="5803807" cy="5017994"/>
          </a:xfrm>
          <a:prstGeom prst="rect">
            <a:avLst/>
          </a:prstGeom>
          <a:noFill/>
          <a:ln>
            <a:noFill/>
          </a:ln>
        </p:spPr>
        <p:txBody>
          <a:bodyPr anchorCtr="0" anchor="ctr" bIns="45700" lIns="91425" spcFirstLastPara="1" rIns="91425" wrap="square" tIns="45700">
            <a:normAutofit lnSpcReduction="10000"/>
          </a:bodyPr>
          <a:lstStyle/>
          <a:p>
            <a:pPr indent="-342900" lvl="0" marL="342900" rtl="0" algn="l">
              <a:spcBef>
                <a:spcPts val="0"/>
              </a:spcBef>
              <a:spcAft>
                <a:spcPts val="0"/>
              </a:spcAft>
              <a:buSzPts val="3480"/>
              <a:buFont typeface="Noto Sans Symbols"/>
              <a:buChar char="⮚"/>
            </a:pPr>
            <a:r>
              <a:rPr lang="en-US">
                <a:latin typeface="Times New Roman"/>
                <a:ea typeface="Times New Roman"/>
                <a:cs typeface="Times New Roman"/>
                <a:sym typeface="Times New Roman"/>
              </a:rPr>
              <a:t>A male connector is commonly referred to as a plug and has a solid pin for a center conductor. </a:t>
            </a:r>
            <a:endParaRPr>
              <a:latin typeface="Calibri"/>
              <a:ea typeface="Calibri"/>
              <a:cs typeface="Calibri"/>
              <a:sym typeface="Calibri"/>
            </a:endParaRPr>
          </a:p>
          <a:p>
            <a:pPr indent="-342900" lvl="0" marL="342900" rtl="0" algn="l">
              <a:spcBef>
                <a:spcPts val="1280"/>
              </a:spcBef>
              <a:spcAft>
                <a:spcPts val="0"/>
              </a:spcAft>
              <a:buSzPts val="3480"/>
              <a:buFont typeface="Noto Sans Symbols"/>
              <a:buChar char="⮚"/>
            </a:pPr>
            <a:r>
              <a:rPr lang="en-US">
                <a:latin typeface="Times New Roman"/>
                <a:ea typeface="Times New Roman"/>
                <a:cs typeface="Times New Roman"/>
                <a:sym typeface="Times New Roman"/>
              </a:rPr>
              <a:t>A female connector is commonly </a:t>
            </a:r>
            <a:r>
              <a:rPr b="1" lang="en-US">
                <a:latin typeface="Times New Roman"/>
                <a:ea typeface="Times New Roman"/>
                <a:cs typeface="Times New Roman"/>
                <a:sym typeface="Times New Roman"/>
              </a:rPr>
              <a:t>referred to as a jack</a:t>
            </a:r>
            <a:r>
              <a:rPr lang="en-US">
                <a:latin typeface="Times New Roman"/>
                <a:ea typeface="Times New Roman"/>
                <a:cs typeface="Times New Roman"/>
                <a:sym typeface="Times New Roman"/>
              </a:rPr>
              <a:t> and has a center conductor with a hole in it to accept the male pin.</a:t>
            </a:r>
            <a:endParaRPr/>
          </a:p>
          <a:p>
            <a:pPr indent="0" lvl="0" marL="0" rtl="0" algn="l">
              <a:lnSpc>
                <a:spcPct val="90000"/>
              </a:lnSpc>
              <a:spcBef>
                <a:spcPts val="1280"/>
              </a:spcBef>
              <a:spcAft>
                <a:spcPts val="0"/>
              </a:spcAft>
              <a:buSzPts val="3480"/>
              <a:buNone/>
            </a:pPr>
            <a:r>
              <a:rPr b="1" lang="en-US">
                <a:latin typeface="Times New Roman"/>
                <a:ea typeface="Times New Roman"/>
                <a:cs typeface="Times New Roman"/>
                <a:sym typeface="Times New Roman"/>
              </a:rPr>
              <a:t>BREADBOARD</a:t>
            </a:r>
            <a:endParaRPr/>
          </a:p>
          <a:p>
            <a:pPr indent="-342900" lvl="0" marL="342900" rtl="0" algn="l">
              <a:lnSpc>
                <a:spcPct val="90000"/>
              </a:lnSpc>
              <a:spcBef>
                <a:spcPts val="1280"/>
              </a:spcBef>
              <a:spcAft>
                <a:spcPts val="0"/>
              </a:spcAft>
              <a:buClr>
                <a:srgbClr val="1287C3"/>
              </a:buClr>
              <a:buSzPts val="3480"/>
              <a:buFont typeface="Noto Sans Symbols"/>
              <a:buChar char="⮚"/>
            </a:pPr>
            <a:r>
              <a:rPr lang="en-US">
                <a:latin typeface="Times New Roman"/>
                <a:ea typeface="Times New Roman"/>
                <a:cs typeface="Times New Roman"/>
                <a:sym typeface="Times New Roman"/>
              </a:rPr>
              <a:t>A breadboard is a rectangular plastic board with a bunch of tiny holes in it.</a:t>
            </a:r>
            <a:endParaRPr/>
          </a:p>
          <a:p>
            <a:pPr indent="-342900" lvl="0" marL="342900" rtl="0" algn="l">
              <a:lnSpc>
                <a:spcPct val="90000"/>
              </a:lnSpc>
              <a:spcBef>
                <a:spcPts val="1280"/>
              </a:spcBef>
              <a:spcAft>
                <a:spcPts val="0"/>
              </a:spcAft>
              <a:buClr>
                <a:srgbClr val="1287C3"/>
              </a:buClr>
              <a:buSzPts val="3480"/>
              <a:buFont typeface="Noto Sans Symbols"/>
              <a:buChar char="⮚"/>
            </a:pPr>
            <a:r>
              <a:rPr lang="en-US">
                <a:latin typeface="Times New Roman"/>
                <a:ea typeface="Times New Roman"/>
                <a:cs typeface="Times New Roman"/>
                <a:sym typeface="Times New Roman"/>
              </a:rPr>
              <a:t> These holes let you easily insert electronic components to prototype an electronic circuit, like this one with a battery, switch, resistor, and an LED.</a:t>
            </a:r>
            <a:endParaRPr/>
          </a:p>
          <a:p>
            <a:pPr indent="-64770" lvl="0" marL="285750" rtl="0" algn="l">
              <a:spcBef>
                <a:spcPts val="1280"/>
              </a:spcBef>
              <a:spcAft>
                <a:spcPts val="0"/>
              </a:spcAft>
              <a:buClr>
                <a:srgbClr val="B96B10"/>
              </a:buClr>
              <a:buSzPts val="3480"/>
              <a:buNone/>
            </a:pPr>
            <a:r>
              <a:t/>
            </a:r>
            <a:endParaRPr/>
          </a:p>
        </p:txBody>
      </p:sp>
      <p:pic>
        <p:nvPicPr>
          <p:cNvPr descr="Premium Jumper Wires Male-Female 250 mm Bundle of 10 – Rocket Scream" id="265" name="Google Shape;265;p11"/>
          <p:cNvPicPr preferRelativeResize="0"/>
          <p:nvPr/>
        </p:nvPicPr>
        <p:blipFill rotWithShape="1">
          <a:blip r:embed="rId4">
            <a:alphaModFix/>
          </a:blip>
          <a:srcRect b="0" l="0" r="0" t="0"/>
          <a:stretch/>
        </p:blipFill>
        <p:spPr>
          <a:xfrm>
            <a:off x="8267961" y="645285"/>
            <a:ext cx="2520043" cy="2520043"/>
          </a:xfrm>
          <a:prstGeom prst="roundRect">
            <a:avLst>
              <a:gd fmla="val 4380" name="adj"/>
            </a:avLst>
          </a:prstGeom>
          <a:noFill/>
          <a:ln cap="flat" cmpd="sng" w="38100">
            <a:solidFill>
              <a:schemeClr val="lt2"/>
            </a:solidFill>
            <a:prstDash val="solid"/>
            <a:round/>
            <a:headEnd len="sm" w="sm" type="none"/>
            <a:tailEnd len="sm" w="sm" type="none"/>
          </a:ln>
        </p:spPr>
      </p:pic>
      <p:pic>
        <p:nvPicPr>
          <p:cNvPr descr="Breadboard - Self-Adhesive (White)" id="266" name="Google Shape;266;p11"/>
          <p:cNvPicPr preferRelativeResize="0"/>
          <p:nvPr/>
        </p:nvPicPr>
        <p:blipFill rotWithShape="1">
          <a:blip r:embed="rId5">
            <a:alphaModFix/>
          </a:blip>
          <a:srcRect b="0" l="0" r="0" t="0"/>
          <a:stretch/>
        </p:blipFill>
        <p:spPr>
          <a:xfrm>
            <a:off x="8299296" y="3423522"/>
            <a:ext cx="2457372" cy="2457372"/>
          </a:xfrm>
          <a:prstGeom prst="roundRect">
            <a:avLst>
              <a:gd fmla="val 4380" name="adj"/>
            </a:avLst>
          </a:prstGeom>
          <a:noFill/>
          <a:ln cap="flat" cmpd="sng" w="38100">
            <a:solidFill>
              <a:schemeClr val="lt2"/>
            </a:solidFill>
            <a:prstDash val="solid"/>
            <a:round/>
            <a:headEnd len="sm" w="sm" type="none"/>
            <a:tailEnd len="sm" w="sm" type="none"/>
          </a:ln>
        </p:spPr>
      </p:pic>
      <p:sp>
        <p:nvSpPr>
          <p:cNvPr id="267" name="Google Shape;267;p11"/>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Click to add 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2"/>
          <p:cNvSpPr txBox="1"/>
          <p:nvPr>
            <p:ph type="title"/>
          </p:nvPr>
        </p:nvSpPr>
        <p:spPr>
          <a:xfrm>
            <a:off x="0" y="639315"/>
            <a:ext cx="8610600" cy="12930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5"/>
              </a:buClr>
              <a:buSzPts val="4000"/>
              <a:buFont typeface="Times New Roman"/>
              <a:buNone/>
            </a:pPr>
            <a:r>
              <a:rPr b="0" i="0" lang="en-US" sz="4000" u="none" strike="noStrike">
                <a:solidFill>
                  <a:schemeClr val="accent5"/>
                </a:solidFill>
                <a:latin typeface="Times New Roman"/>
                <a:ea typeface="Times New Roman"/>
                <a:cs typeface="Times New Roman"/>
                <a:sym typeface="Times New Roman"/>
              </a:rPr>
              <a:t>CIRCUIT DIAGRAM</a:t>
            </a:r>
            <a:endParaRPr>
              <a:solidFill>
                <a:schemeClr val="accent5"/>
              </a:solidFill>
            </a:endParaRPr>
          </a:p>
        </p:txBody>
      </p:sp>
      <p:pic>
        <p:nvPicPr>
          <p:cNvPr id="273" name="Google Shape;273;p12"/>
          <p:cNvPicPr preferRelativeResize="0"/>
          <p:nvPr>
            <p:ph idx="1" type="body"/>
          </p:nvPr>
        </p:nvPicPr>
        <p:blipFill rotWithShape="1">
          <a:blip r:embed="rId3">
            <a:alphaModFix/>
          </a:blip>
          <a:srcRect b="0" l="0" r="0" t="0"/>
          <a:stretch/>
        </p:blipFill>
        <p:spPr>
          <a:xfrm>
            <a:off x="3736323" y="2611970"/>
            <a:ext cx="5939412" cy="31218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9" name="Google Shape;279;p13"/>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a:gsLst>
              <a:gs pos="0">
                <a:srgbClr val="DB8013"/>
              </a:gs>
              <a:gs pos="23000">
                <a:srgbClr val="DB8013"/>
              </a:gs>
              <a:gs pos="69000">
                <a:srgbClr val="B96B10"/>
              </a:gs>
              <a:gs pos="97000">
                <a:srgbClr val="AC640F"/>
              </a:gs>
              <a:gs pos="100000">
                <a:srgbClr val="AC640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80" name="Google Shape;280;p13"/>
          <p:cNvSpPr txBox="1"/>
          <p:nvPr>
            <p:ph type="title"/>
          </p:nvPr>
        </p:nvSpPr>
        <p:spPr>
          <a:xfrm>
            <a:off x="496112" y="685801"/>
            <a:ext cx="2743200" cy="510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200"/>
              <a:buFont typeface="Times New Roman"/>
              <a:buNone/>
            </a:pPr>
            <a:r>
              <a:rPr lang="en-US" sz="3200">
                <a:solidFill>
                  <a:srgbClr val="FFFFFF"/>
                </a:solidFill>
                <a:latin typeface="Times New Roman"/>
                <a:ea typeface="Times New Roman"/>
                <a:cs typeface="Times New Roman"/>
                <a:sym typeface="Times New Roman"/>
              </a:rPr>
              <a:t>WORKING OF THE SYSTEM</a:t>
            </a:r>
            <a:endParaRPr sz="3200">
              <a:solidFill>
                <a:srgbClr val="FFFFFF"/>
              </a:solidFill>
              <a:latin typeface="Times New Roman"/>
              <a:ea typeface="Times New Roman"/>
              <a:cs typeface="Times New Roman"/>
              <a:sym typeface="Times New Roman"/>
            </a:endParaRPr>
          </a:p>
        </p:txBody>
      </p:sp>
      <p:grpSp>
        <p:nvGrpSpPr>
          <p:cNvPr id="281" name="Google Shape;281;p13"/>
          <p:cNvGrpSpPr/>
          <p:nvPr/>
        </p:nvGrpSpPr>
        <p:grpSpPr>
          <a:xfrm>
            <a:off x="3315292" y="0"/>
            <a:ext cx="2436813" cy="6858001"/>
            <a:chOff x="1320800" y="0"/>
            <a:chExt cx="2436813" cy="6858001"/>
          </a:xfrm>
        </p:grpSpPr>
        <p:sp>
          <p:nvSpPr>
            <p:cNvPr id="282" name="Google Shape;282;p1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83" name="Google Shape;283;p1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84" name="Google Shape;284;p1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85" name="Google Shape;285;p1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286" name="Google Shape;286;p1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287" name="Google Shape;287;p1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88" name="Google Shape;288;p13"/>
          <p:cNvSpPr txBox="1"/>
          <p:nvPr>
            <p:ph idx="1" type="body"/>
          </p:nvPr>
        </p:nvSpPr>
        <p:spPr>
          <a:xfrm>
            <a:off x="5117106" y="685801"/>
            <a:ext cx="6385918" cy="5105400"/>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2755"/>
              <a:buFont typeface="Noto Sans Symbols"/>
              <a:buChar char="⮚"/>
            </a:pPr>
            <a:r>
              <a:rPr lang="en-US" sz="1900">
                <a:latin typeface="Times New Roman"/>
                <a:ea typeface="Times New Roman"/>
                <a:cs typeface="Times New Roman"/>
                <a:sym typeface="Times New Roman"/>
              </a:rPr>
              <a:t>In Google assistant-controlled home automation, first the user should have an Android smartphone with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Google assistant installed in it.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When the user gives commands to the Google assistant, the commands will be checked with the commands in the IFTTT website which are already set.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Then the next step is setting up the virtual switches in Adafruit website. If the commands given by the user matches with the commands in the IFTTT website, then depending on those commands, the virtual switches in Adafruit will be turned ON or OFF.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This will be sensed by the Node microcontroller and it will turn ON or OFF the relay depending on the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commands. All this will be done over the Internet. </a:t>
            </a:r>
            <a:endParaRPr/>
          </a:p>
          <a:p>
            <a:pPr indent="-285750" lvl="0" marL="285750" rtl="0" algn="l">
              <a:lnSpc>
                <a:spcPct val="90000"/>
              </a:lnSpc>
              <a:spcBef>
                <a:spcPts val="980"/>
              </a:spcBef>
              <a:spcAft>
                <a:spcPts val="0"/>
              </a:spcAft>
              <a:buSzPts val="2755"/>
              <a:buFont typeface="Noto Sans Symbols"/>
              <a:buChar char="⮚"/>
            </a:pPr>
            <a:r>
              <a:rPr lang="en-US" sz="1900">
                <a:latin typeface="Times New Roman"/>
                <a:ea typeface="Times New Roman"/>
                <a:cs typeface="Times New Roman"/>
                <a:sym typeface="Times New Roman"/>
              </a:rPr>
              <a:t>In this, the relay will act as a switch and the home appliances connected to the relay will be turned on or off. </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180109" y="792083"/>
            <a:ext cx="8610600" cy="12930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5"/>
              </a:buClr>
              <a:buSzPts val="4000"/>
              <a:buFont typeface="Times New Roman"/>
              <a:buNone/>
            </a:pPr>
            <a:r>
              <a:rPr b="0" i="0" lang="en-US" sz="4000" u="none" strike="noStrike">
                <a:solidFill>
                  <a:schemeClr val="accent5"/>
                </a:solidFill>
                <a:latin typeface="Times New Roman"/>
                <a:ea typeface="Times New Roman"/>
                <a:cs typeface="Times New Roman"/>
                <a:sym typeface="Times New Roman"/>
              </a:rPr>
              <a:t>SOFTWARES USED</a:t>
            </a:r>
            <a:endParaRPr>
              <a:solidFill>
                <a:schemeClr val="accent5"/>
              </a:solidFill>
            </a:endParaRPr>
          </a:p>
        </p:txBody>
      </p:sp>
      <p:sp>
        <p:nvSpPr>
          <p:cNvPr id="294" name="Google Shape;294;p14"/>
          <p:cNvSpPr txBox="1"/>
          <p:nvPr>
            <p:ph idx="1" type="body"/>
          </p:nvPr>
        </p:nvSpPr>
        <p:spPr>
          <a:xfrm>
            <a:off x="4466461" y="2607655"/>
            <a:ext cx="12357847" cy="5484758"/>
          </a:xfrm>
          <a:prstGeom prst="rect">
            <a:avLst/>
          </a:prstGeom>
          <a:noFill/>
          <a:ln>
            <a:noFill/>
          </a:ln>
        </p:spPr>
        <p:txBody>
          <a:bodyPr anchorCtr="0" anchor="ctr" bIns="45700" lIns="91425" spcFirstLastPara="1" rIns="91425" wrap="square" tIns="45700">
            <a:normAutofit/>
          </a:bodyPr>
          <a:lstStyle/>
          <a:p>
            <a:pPr indent="-285750" lvl="0" marL="285750" rtl="0" algn="l">
              <a:lnSpc>
                <a:spcPct val="150000"/>
              </a:lnSpc>
              <a:spcBef>
                <a:spcPts val="0"/>
              </a:spcBef>
              <a:spcAft>
                <a:spcPts val="0"/>
              </a:spcAft>
              <a:buSzPts val="3480"/>
              <a:buChar char="•"/>
            </a:pPr>
            <a:r>
              <a:rPr lang="en-US">
                <a:latin typeface="Times New Roman"/>
                <a:ea typeface="Times New Roman"/>
                <a:cs typeface="Times New Roman"/>
                <a:sym typeface="Times New Roman"/>
              </a:rPr>
              <a:t>ADAFRUIT IO</a:t>
            </a:r>
            <a:endParaRPr/>
          </a:p>
          <a:p>
            <a:pPr indent="-285750" lvl="0" marL="285750" rtl="0" algn="l">
              <a:lnSpc>
                <a:spcPct val="150000"/>
              </a:lnSpc>
              <a:spcBef>
                <a:spcPts val="1080"/>
              </a:spcBef>
              <a:spcAft>
                <a:spcPts val="0"/>
              </a:spcAft>
              <a:buSzPts val="3480"/>
              <a:buChar char="•"/>
            </a:pPr>
            <a:r>
              <a:rPr lang="en-US">
                <a:latin typeface="Times New Roman"/>
                <a:ea typeface="Times New Roman"/>
                <a:cs typeface="Times New Roman"/>
                <a:sym typeface="Times New Roman"/>
              </a:rPr>
              <a:t>IFTTT</a:t>
            </a:r>
            <a:endParaRPr/>
          </a:p>
          <a:p>
            <a:pPr indent="-285750" lvl="0" marL="285750" rtl="0" algn="l">
              <a:lnSpc>
                <a:spcPct val="150000"/>
              </a:lnSpc>
              <a:spcBef>
                <a:spcPts val="1080"/>
              </a:spcBef>
              <a:spcAft>
                <a:spcPts val="0"/>
              </a:spcAft>
              <a:buSzPts val="3480"/>
              <a:buChar char="•"/>
            </a:pPr>
            <a:r>
              <a:rPr lang="en-US">
                <a:latin typeface="Times New Roman"/>
                <a:ea typeface="Times New Roman"/>
                <a:cs typeface="Times New Roman"/>
                <a:sym typeface="Times New Roman"/>
              </a:rPr>
              <a:t>GOOGLE ASSISTANT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15"/>
          <p:cNvSpPr txBox="1"/>
          <p:nvPr>
            <p:ph type="title"/>
          </p:nvPr>
        </p:nvSpPr>
        <p:spPr>
          <a:xfrm>
            <a:off x="1659197" y="660816"/>
            <a:ext cx="2566579" cy="55380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700"/>
              <a:buFont typeface="Times New Roman"/>
              <a:buNone/>
            </a:pPr>
            <a:r>
              <a:rPr lang="en-US" sz="3700">
                <a:latin typeface="Times New Roman"/>
                <a:ea typeface="Times New Roman"/>
                <a:cs typeface="Times New Roman"/>
                <a:sym typeface="Times New Roman"/>
              </a:rPr>
              <a:t>ADAFRUIT IO</a:t>
            </a:r>
            <a:br>
              <a:rPr lang="en-US" sz="3700">
                <a:latin typeface="Times New Roman"/>
                <a:ea typeface="Times New Roman"/>
                <a:cs typeface="Times New Roman"/>
                <a:sym typeface="Times New Roman"/>
              </a:rPr>
            </a:br>
            <a:endParaRPr sz="3700"/>
          </a:p>
        </p:txBody>
      </p:sp>
      <p:sp>
        <p:nvSpPr>
          <p:cNvPr id="300" name="Google Shape;300;p15"/>
          <p:cNvSpPr txBox="1"/>
          <p:nvPr>
            <p:ph idx="1" type="body"/>
          </p:nvPr>
        </p:nvSpPr>
        <p:spPr>
          <a:xfrm>
            <a:off x="4714927" y="612057"/>
            <a:ext cx="7152608" cy="3753466"/>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2610"/>
              <a:buFont typeface="Noto Sans Symbols"/>
              <a:buChar char="⮚"/>
            </a:pPr>
            <a:r>
              <a:rPr b="0" i="0" lang="en-US" sz="1800">
                <a:latin typeface="Times New Roman"/>
                <a:ea typeface="Times New Roman"/>
                <a:cs typeface="Times New Roman"/>
                <a:sym typeface="Times New Roman"/>
              </a:rPr>
              <a:t>Adafruit IO is one such cloud provider focusing more on IoT deployments on the cloud. Adafruit IO supports different hardware like Raspberry PI, ESP2866, and Arduino.</a:t>
            </a:r>
            <a:endParaRPr/>
          </a:p>
          <a:p>
            <a:pPr indent="0" lvl="0" marL="0" rtl="0" algn="l">
              <a:lnSpc>
                <a:spcPct val="90000"/>
              </a:lnSpc>
              <a:spcBef>
                <a:spcPts val="960"/>
              </a:spcBef>
              <a:spcAft>
                <a:spcPts val="0"/>
              </a:spcAft>
              <a:buSzPts val="2610"/>
              <a:buNone/>
            </a:pPr>
            <a:r>
              <a:rPr lang="en-US" sz="1800">
                <a:latin typeface="Times New Roman"/>
                <a:ea typeface="Times New Roman"/>
                <a:cs typeface="Times New Roman"/>
                <a:sym typeface="Times New Roman"/>
              </a:rPr>
              <a:t>    Adafruit is best because of</a:t>
            </a:r>
            <a:r>
              <a:rPr b="0" i="0" lang="en-US" sz="1800">
                <a:latin typeface="Times New Roman"/>
                <a:ea typeface="Times New Roman"/>
                <a:cs typeface="Times New Roman"/>
                <a:sym typeface="Times New Roman"/>
              </a:rPr>
              <a:t> the following reasons:</a:t>
            </a:r>
            <a:endParaRPr/>
          </a:p>
          <a:p>
            <a:pPr indent="-285750" lvl="0" marL="285750" rtl="0" algn="l">
              <a:lnSpc>
                <a:spcPct val="90000"/>
              </a:lnSpc>
              <a:spcBef>
                <a:spcPts val="960"/>
              </a:spcBef>
              <a:spcAft>
                <a:spcPts val="0"/>
              </a:spcAft>
              <a:buSzPts val="2610"/>
              <a:buFont typeface="Noto Sans Symbols"/>
              <a:buChar char="⮚"/>
            </a:pPr>
            <a:r>
              <a:rPr b="1" i="0" lang="en-US" sz="1800">
                <a:latin typeface="Times New Roman"/>
                <a:ea typeface="Times New Roman"/>
                <a:cs typeface="Times New Roman"/>
                <a:sym typeface="Times New Roman"/>
              </a:rPr>
              <a:t>Powerful API</a:t>
            </a:r>
            <a:r>
              <a:rPr b="0" i="0" lang="en-US" sz="1800">
                <a:latin typeface="Times New Roman"/>
                <a:ea typeface="Times New Roman"/>
                <a:cs typeface="Times New Roman"/>
                <a:sym typeface="Times New Roman"/>
              </a:rPr>
              <a:t> - Provides us libraries for various programming languages, which also provides the built-in user interface support.</a:t>
            </a:r>
            <a:endParaRPr/>
          </a:p>
          <a:p>
            <a:pPr indent="-285750" lvl="0" marL="285750" rtl="0" algn="l">
              <a:lnSpc>
                <a:spcPct val="90000"/>
              </a:lnSpc>
              <a:spcBef>
                <a:spcPts val="960"/>
              </a:spcBef>
              <a:spcAft>
                <a:spcPts val="0"/>
              </a:spcAft>
              <a:buSzPts val="2610"/>
              <a:buFont typeface="Noto Sans Symbols"/>
              <a:buChar char="⮚"/>
            </a:pPr>
            <a:r>
              <a:rPr b="1" i="0" lang="en-US" sz="1800">
                <a:latin typeface="Times New Roman"/>
                <a:ea typeface="Times New Roman"/>
                <a:cs typeface="Times New Roman"/>
                <a:sym typeface="Times New Roman"/>
              </a:rPr>
              <a:t>Dashboard</a:t>
            </a:r>
            <a:r>
              <a:rPr b="0" i="0" lang="en-US" sz="1800">
                <a:latin typeface="Times New Roman"/>
                <a:ea typeface="Times New Roman"/>
                <a:cs typeface="Times New Roman"/>
                <a:sym typeface="Times New Roman"/>
              </a:rPr>
              <a:t> - Understanding data via charts and graphs enables us to make better decisions.</a:t>
            </a:r>
            <a:endParaRPr/>
          </a:p>
          <a:p>
            <a:pPr indent="-285750" lvl="0" marL="285750" rtl="0" algn="l">
              <a:lnSpc>
                <a:spcPct val="90000"/>
              </a:lnSpc>
              <a:spcBef>
                <a:spcPts val="960"/>
              </a:spcBef>
              <a:spcAft>
                <a:spcPts val="0"/>
              </a:spcAft>
              <a:buSzPts val="2610"/>
              <a:buFont typeface="Noto Sans Symbols"/>
              <a:buChar char="⮚"/>
            </a:pPr>
            <a:r>
              <a:rPr b="1" i="0" lang="en-US" sz="1800">
                <a:latin typeface="Times New Roman"/>
                <a:ea typeface="Times New Roman"/>
                <a:cs typeface="Times New Roman"/>
                <a:sym typeface="Times New Roman"/>
              </a:rPr>
              <a:t>Privacy</a:t>
            </a:r>
            <a:r>
              <a:rPr b="0" i="0" lang="en-US" sz="1800">
                <a:latin typeface="Times New Roman"/>
                <a:ea typeface="Times New Roman"/>
                <a:cs typeface="Times New Roman"/>
                <a:sym typeface="Times New Roman"/>
              </a:rPr>
              <a:t> - Data is secured in the cloud platform with better encryption algorithms.</a:t>
            </a:r>
            <a:endParaRPr/>
          </a:p>
          <a:p>
            <a:pPr indent="-285750" lvl="0" marL="285750" rtl="0" algn="l">
              <a:lnSpc>
                <a:spcPct val="90000"/>
              </a:lnSpc>
              <a:spcBef>
                <a:spcPts val="960"/>
              </a:spcBef>
              <a:spcAft>
                <a:spcPts val="0"/>
              </a:spcAft>
              <a:buSzPts val="2610"/>
              <a:buFont typeface="Noto Sans Symbols"/>
              <a:buChar char="⮚"/>
            </a:pPr>
            <a:r>
              <a:rPr b="1" i="0" lang="en-US" sz="1800">
                <a:latin typeface="Times New Roman"/>
                <a:ea typeface="Times New Roman"/>
                <a:cs typeface="Times New Roman"/>
                <a:sym typeface="Times New Roman"/>
              </a:rPr>
              <a:t>Documentation &amp; Community</a:t>
            </a:r>
            <a:r>
              <a:rPr b="0" i="0" lang="en-US" sz="1800">
                <a:latin typeface="Times New Roman"/>
                <a:ea typeface="Times New Roman"/>
                <a:cs typeface="Times New Roman"/>
                <a:sym typeface="Times New Roman"/>
              </a:rPr>
              <a:t> - Many blogs with amazing community support allows continuous developments of the products.</a:t>
            </a:r>
            <a:endParaRPr/>
          </a:p>
          <a:p>
            <a:pPr indent="-129222" lvl="0" marL="285750" rtl="0" algn="l">
              <a:lnSpc>
                <a:spcPct val="90000"/>
              </a:lnSpc>
              <a:spcBef>
                <a:spcPts val="940"/>
              </a:spcBef>
              <a:spcAft>
                <a:spcPts val="0"/>
              </a:spcAft>
              <a:buSzPts val="2465"/>
              <a:buFont typeface="Noto Sans Symbols"/>
              <a:buNone/>
            </a:pPr>
            <a:r>
              <a:t/>
            </a:r>
            <a:endParaRPr sz="1700">
              <a:latin typeface="Times New Roman"/>
              <a:ea typeface="Times New Roman"/>
              <a:cs typeface="Times New Roman"/>
              <a:sym typeface="Times New Roman"/>
            </a:endParaRPr>
          </a:p>
        </p:txBody>
      </p:sp>
      <p:pic>
        <p:nvPicPr>
          <p:cNvPr descr="Arduino fonts download" id="301" name="Google Shape;301;p15"/>
          <p:cNvPicPr preferRelativeResize="0"/>
          <p:nvPr/>
        </p:nvPicPr>
        <p:blipFill rotWithShape="1">
          <a:blip r:embed="rId4">
            <a:alphaModFix/>
          </a:blip>
          <a:srcRect b="0" l="0" r="0" t="0"/>
          <a:stretch/>
        </p:blipFill>
        <p:spPr>
          <a:xfrm>
            <a:off x="6035718" y="4715477"/>
            <a:ext cx="4833134" cy="1685977"/>
          </a:xfrm>
          <a:prstGeom prst="roundRect">
            <a:avLst>
              <a:gd fmla="val 4380" name="adj"/>
            </a:avLst>
          </a:prstGeom>
          <a:noFill/>
          <a:ln cap="flat" cmpd="sng" w="38100">
            <a:solidFill>
              <a:schemeClr val="l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1955393" y="901532"/>
            <a:ext cx="4853302" cy="12930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5"/>
              </a:buClr>
              <a:buSzPts val="4000"/>
              <a:buFont typeface="Times New Roman"/>
              <a:buNone/>
            </a:pPr>
            <a:r>
              <a:rPr lang="en-US">
                <a:solidFill>
                  <a:schemeClr val="accent5"/>
                </a:solidFill>
                <a:latin typeface="Times New Roman"/>
                <a:ea typeface="Times New Roman"/>
                <a:cs typeface="Times New Roman"/>
                <a:sym typeface="Times New Roman"/>
              </a:rPr>
              <a:t>IFTTT</a:t>
            </a:r>
            <a:br>
              <a:rPr lang="en-US">
                <a:solidFill>
                  <a:schemeClr val="accent5"/>
                </a:solidFill>
                <a:latin typeface="Times New Roman"/>
                <a:ea typeface="Times New Roman"/>
                <a:cs typeface="Times New Roman"/>
                <a:sym typeface="Times New Roman"/>
              </a:rPr>
            </a:br>
            <a:endParaRPr>
              <a:solidFill>
                <a:schemeClr val="accent5"/>
              </a:solidFill>
            </a:endParaRPr>
          </a:p>
        </p:txBody>
      </p:sp>
      <p:grpSp>
        <p:nvGrpSpPr>
          <p:cNvPr id="307" name="Google Shape;307;p16"/>
          <p:cNvGrpSpPr/>
          <p:nvPr/>
        </p:nvGrpSpPr>
        <p:grpSpPr>
          <a:xfrm>
            <a:off x="1483658" y="4152606"/>
            <a:ext cx="9856694" cy="2502001"/>
            <a:chOff x="0" y="55424"/>
            <a:chExt cx="9856694" cy="2502001"/>
          </a:xfrm>
        </p:grpSpPr>
        <p:sp>
          <p:nvSpPr>
            <p:cNvPr id="308" name="Google Shape;308;p16"/>
            <p:cNvSpPr/>
            <p:nvPr/>
          </p:nvSpPr>
          <p:spPr>
            <a:xfrm>
              <a:off x="0" y="55424"/>
              <a:ext cx="9856694" cy="795600"/>
            </a:xfrm>
            <a:prstGeom prst="roundRect">
              <a:avLst>
                <a:gd fmla="val 16667" name="adj"/>
              </a:avLst>
            </a:prstGeom>
            <a:solidFill>
              <a:srgbClr val="EB8F2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txBox="1"/>
            <p:nvPr/>
          </p:nvSpPr>
          <p:spPr>
            <a:xfrm>
              <a:off x="38838" y="94262"/>
              <a:ext cx="9779018"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orbel"/>
                <a:buNone/>
              </a:pPr>
              <a:r>
                <a:rPr b="0" i="0" lang="en-US" sz="2000" u="none" cap="none" strike="noStrike">
                  <a:solidFill>
                    <a:schemeClr val="lt1"/>
                  </a:solidFill>
                  <a:latin typeface="Corbel"/>
                  <a:ea typeface="Corbel"/>
                  <a:cs typeface="Corbel"/>
                  <a:sym typeface="Corbel"/>
                </a:rPr>
                <a:t>If This Then That, also known as IFTTT is a free web-based service to create chains of simple conditional statements, called applets. </a:t>
              </a:r>
              <a:endParaRPr b="0" i="0" sz="2000" u="none" cap="none" strike="noStrike">
                <a:solidFill>
                  <a:schemeClr val="lt1"/>
                </a:solidFill>
                <a:latin typeface="Corbel"/>
                <a:ea typeface="Corbel"/>
                <a:cs typeface="Corbel"/>
                <a:sym typeface="Corbel"/>
              </a:endParaRPr>
            </a:p>
          </p:txBody>
        </p:sp>
        <p:sp>
          <p:nvSpPr>
            <p:cNvPr id="310" name="Google Shape;310;p16"/>
            <p:cNvSpPr/>
            <p:nvPr/>
          </p:nvSpPr>
          <p:spPr>
            <a:xfrm>
              <a:off x="0" y="908625"/>
              <a:ext cx="9856694" cy="795600"/>
            </a:xfrm>
            <a:prstGeom prst="roundRect">
              <a:avLst>
                <a:gd fmla="val 16667" name="adj"/>
              </a:avLst>
            </a:prstGeom>
            <a:solidFill>
              <a:srgbClr val="EB8F2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txBox="1"/>
            <p:nvPr/>
          </p:nvSpPr>
          <p:spPr>
            <a:xfrm>
              <a:off x="38838" y="947463"/>
              <a:ext cx="9779018"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orbel"/>
                <a:buNone/>
              </a:pPr>
              <a:r>
                <a:rPr b="0" i="0" lang="en-US" sz="2000" u="none" cap="none" strike="noStrike">
                  <a:solidFill>
                    <a:schemeClr val="lt1"/>
                  </a:solidFill>
                  <a:latin typeface="Corbel"/>
                  <a:ea typeface="Corbel"/>
                  <a:cs typeface="Corbel"/>
                  <a:sym typeface="Corbel"/>
                </a:rPr>
                <a:t>An applet is triggered by changes that occur within other web services such as Gmail, Facebook, Telegram, Instagram, or Pinterest. </a:t>
              </a:r>
              <a:endParaRPr b="0" i="0" sz="2000" u="none" cap="none" strike="noStrike">
                <a:solidFill>
                  <a:schemeClr val="lt1"/>
                </a:solidFill>
                <a:latin typeface="Corbel"/>
                <a:ea typeface="Corbel"/>
                <a:cs typeface="Corbel"/>
                <a:sym typeface="Corbel"/>
              </a:endParaRPr>
            </a:p>
          </p:txBody>
        </p:sp>
        <p:sp>
          <p:nvSpPr>
            <p:cNvPr id="312" name="Google Shape;312;p16"/>
            <p:cNvSpPr/>
            <p:nvPr/>
          </p:nvSpPr>
          <p:spPr>
            <a:xfrm>
              <a:off x="0" y="1761825"/>
              <a:ext cx="9856694" cy="795600"/>
            </a:xfrm>
            <a:prstGeom prst="roundRect">
              <a:avLst>
                <a:gd fmla="val 16667" name="adj"/>
              </a:avLst>
            </a:prstGeom>
            <a:solidFill>
              <a:srgbClr val="EB8F2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txBox="1"/>
            <p:nvPr/>
          </p:nvSpPr>
          <p:spPr>
            <a:xfrm>
              <a:off x="38838" y="1800663"/>
              <a:ext cx="9779018" cy="7179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orbel"/>
                <a:buNone/>
              </a:pPr>
              <a:r>
                <a:rPr b="0" i="0" lang="en-US" sz="2000" u="none" cap="none" strike="noStrike">
                  <a:solidFill>
                    <a:schemeClr val="lt1"/>
                  </a:solidFill>
                  <a:latin typeface="Corbel"/>
                  <a:ea typeface="Corbel"/>
                  <a:cs typeface="Corbel"/>
                  <a:sym typeface="Corbel"/>
                </a:rPr>
                <a:t>For example, an applet may send an e-mail message if the user tweets using a hashtag or copy a photo on Facebook to a user's archive if someone tags a user in a photo. </a:t>
              </a:r>
              <a:endParaRPr b="0" i="0" sz="2000" u="none" cap="none" strike="noStrike">
                <a:solidFill>
                  <a:schemeClr val="lt1"/>
                </a:solidFill>
                <a:latin typeface="Corbel"/>
                <a:ea typeface="Corbel"/>
                <a:cs typeface="Corbel"/>
                <a:sym typeface="Corbel"/>
              </a:endParaRPr>
            </a:p>
          </p:txBody>
        </p:sp>
      </p:grpSp>
      <p:pic>
        <p:nvPicPr>
          <p:cNvPr descr="What Is IFTTT?" id="314" name="Google Shape;314;p16"/>
          <p:cNvPicPr preferRelativeResize="0"/>
          <p:nvPr/>
        </p:nvPicPr>
        <p:blipFill rotWithShape="1">
          <a:blip r:embed="rId3">
            <a:alphaModFix/>
          </a:blip>
          <a:srcRect b="24827" l="0" r="-142" t="16732"/>
          <a:stretch/>
        </p:blipFill>
        <p:spPr>
          <a:xfrm>
            <a:off x="2890226" y="1816569"/>
            <a:ext cx="6411548" cy="19152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ph type="title"/>
          </p:nvPr>
        </p:nvSpPr>
        <p:spPr>
          <a:xfrm>
            <a:off x="457200" y="486467"/>
            <a:ext cx="8610600" cy="12930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5"/>
              </a:buClr>
              <a:buSzPts val="4000"/>
              <a:buFont typeface="Times New Roman"/>
              <a:buNone/>
            </a:pPr>
            <a:r>
              <a:rPr lang="en-US">
                <a:solidFill>
                  <a:schemeClr val="accent5"/>
                </a:solidFill>
                <a:latin typeface="Times New Roman"/>
                <a:ea typeface="Times New Roman"/>
                <a:cs typeface="Times New Roman"/>
                <a:sym typeface="Times New Roman"/>
              </a:rPr>
              <a:t>GOOGLE ASSISTANT</a:t>
            </a:r>
            <a:br>
              <a:rPr lang="en-US">
                <a:solidFill>
                  <a:schemeClr val="accent5"/>
                </a:solidFill>
                <a:latin typeface="Times New Roman"/>
                <a:ea typeface="Times New Roman"/>
                <a:cs typeface="Times New Roman"/>
                <a:sym typeface="Times New Roman"/>
              </a:rPr>
            </a:br>
            <a:endParaRPr>
              <a:solidFill>
                <a:schemeClr val="accent5"/>
              </a:solidFill>
            </a:endParaRPr>
          </a:p>
        </p:txBody>
      </p:sp>
      <p:sp>
        <p:nvSpPr>
          <p:cNvPr id="320" name="Google Shape;320;p17"/>
          <p:cNvSpPr txBox="1"/>
          <p:nvPr>
            <p:ph idx="1" type="body"/>
          </p:nvPr>
        </p:nvSpPr>
        <p:spPr>
          <a:xfrm>
            <a:off x="1467971" y="3707036"/>
            <a:ext cx="10419229" cy="3142129"/>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rtl="0" algn="l">
              <a:lnSpc>
                <a:spcPct val="150000"/>
              </a:lnSpc>
              <a:spcBef>
                <a:spcPts val="0"/>
              </a:spcBef>
              <a:spcAft>
                <a:spcPts val="0"/>
              </a:spcAft>
              <a:buSzPct val="145000"/>
              <a:buFont typeface="Noto Sans Symbols"/>
              <a:buChar char="⮚"/>
            </a:pPr>
            <a:r>
              <a:rPr i="0" lang="en-US" sz="2000">
                <a:latin typeface="Times New Roman"/>
                <a:ea typeface="Times New Roman"/>
                <a:cs typeface="Times New Roman"/>
                <a:sym typeface="Times New Roman"/>
              </a:rPr>
              <a:t>Google Assistant is an artificial intelligence–powered virtual assistant developed by Google that is primarily available on mobile and smart home devices. ... Assistant initially debuted in May 2016 as part of Google's messaging app Allo, and its voice-activated speaker Google Home.</a:t>
            </a:r>
            <a:endParaRPr/>
          </a:p>
          <a:p>
            <a:pPr indent="-285750" lvl="0" marL="285750" rtl="0" algn="l">
              <a:lnSpc>
                <a:spcPct val="150000"/>
              </a:lnSpc>
              <a:spcBef>
                <a:spcPts val="970"/>
              </a:spcBef>
              <a:spcAft>
                <a:spcPts val="0"/>
              </a:spcAft>
              <a:buSzPct val="145000"/>
              <a:buFont typeface="Noto Sans Symbols"/>
              <a:buChar char="⮚"/>
            </a:pPr>
            <a:r>
              <a:rPr i="0" lang="en-US" sz="2000">
                <a:latin typeface="Times New Roman"/>
                <a:ea typeface="Times New Roman"/>
                <a:cs typeface="Times New Roman"/>
                <a:sym typeface="Times New Roman"/>
              </a:rPr>
              <a:t>Google Assistant offers voice commands, voice searching, and voice-activated device control, letting you complete a number of tasks after you've said the "OK Google" or "Hey Google" wake words. It is designed to give you conversational interactions. Google Assistant will: Control your devices and your smart home.</a:t>
            </a:r>
            <a:endParaRPr sz="2000">
              <a:latin typeface="Times New Roman"/>
              <a:ea typeface="Times New Roman"/>
              <a:cs typeface="Times New Roman"/>
              <a:sym typeface="Times New Roman"/>
            </a:endParaRPr>
          </a:p>
        </p:txBody>
      </p:sp>
      <p:pic>
        <p:nvPicPr>
          <p:cNvPr descr="Google Assistant - Seeed Wiki" id="321" name="Google Shape;321;p17"/>
          <p:cNvPicPr preferRelativeResize="0"/>
          <p:nvPr/>
        </p:nvPicPr>
        <p:blipFill rotWithShape="1">
          <a:blip r:embed="rId3">
            <a:alphaModFix/>
          </a:blip>
          <a:srcRect b="3118" l="14815" r="17900" t="8173"/>
          <a:stretch/>
        </p:blipFill>
        <p:spPr>
          <a:xfrm>
            <a:off x="4760260" y="1317249"/>
            <a:ext cx="3415552" cy="22287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EAEA"/>
            </a:gs>
            <a:gs pos="100000">
              <a:srgbClr val="A3A5A6"/>
            </a:gs>
          </a:gsLst>
          <a:lin ang="5400000" scaled="0"/>
        </a:gradFill>
      </p:bgPr>
    </p:bg>
    <p:spTree>
      <p:nvGrpSpPr>
        <p:cNvPr id="325" name="Shape 325"/>
        <p:cNvGrpSpPr/>
        <p:nvPr/>
      </p:nvGrpSpPr>
      <p:grpSpPr>
        <a:xfrm>
          <a:off x="0" y="0"/>
          <a:ext cx="0" cy="0"/>
          <a:chOff x="0" y="0"/>
          <a:chExt cx="0" cy="0"/>
        </a:xfrm>
      </p:grpSpPr>
      <p:sp>
        <p:nvSpPr>
          <p:cNvPr id="326" name="Google Shape;326;p18"/>
          <p:cNvSpPr/>
          <p:nvPr/>
        </p:nvSpPr>
        <p:spPr>
          <a:xfrm>
            <a:off x="0" y="0"/>
            <a:ext cx="12192000" cy="6858000"/>
          </a:xfrm>
          <a:prstGeom prst="rect">
            <a:avLst/>
          </a:prstGeom>
          <a:gradFill>
            <a:gsLst>
              <a:gs pos="0">
                <a:srgbClr val="E9EAEA"/>
              </a:gs>
              <a:gs pos="100000">
                <a:srgbClr val="A3A5A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7" name="Google Shape;327;p18"/>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a:gsLst>
              <a:gs pos="0">
                <a:srgbClr val="63636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28" name="Google Shape;328;p18"/>
          <p:cNvSpPr txBox="1"/>
          <p:nvPr>
            <p:ph type="title"/>
          </p:nvPr>
        </p:nvSpPr>
        <p:spPr>
          <a:xfrm>
            <a:off x="535021" y="685800"/>
            <a:ext cx="2639962" cy="510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200"/>
              <a:buFont typeface="Times New Roman"/>
              <a:buNone/>
            </a:pPr>
            <a:r>
              <a:rPr b="0" i="0" lang="en-US" sz="2200" u="none" strike="noStrike">
                <a:solidFill>
                  <a:srgbClr val="FFFFFF"/>
                </a:solidFill>
                <a:latin typeface="Times New Roman"/>
                <a:ea typeface="Times New Roman"/>
                <a:cs typeface="Times New Roman"/>
                <a:sym typeface="Times New Roman"/>
              </a:rPr>
              <a:t>ADVANTAGES</a:t>
            </a: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r>
              <a:rPr lang="en-US" sz="2200">
                <a:solidFill>
                  <a:srgbClr val="FFFFFF"/>
                </a:solidFill>
                <a:latin typeface="Times New Roman"/>
                <a:ea typeface="Times New Roman"/>
                <a:cs typeface="Times New Roman"/>
                <a:sym typeface="Times New Roman"/>
              </a:rPr>
              <a:t>DIS ADVANTAGES</a:t>
            </a: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br>
              <a:rPr lang="en-US" sz="2200">
                <a:solidFill>
                  <a:srgbClr val="FFFFFF"/>
                </a:solidFill>
                <a:latin typeface="Times New Roman"/>
                <a:ea typeface="Times New Roman"/>
                <a:cs typeface="Times New Roman"/>
                <a:sym typeface="Times New Roman"/>
              </a:rPr>
            </a:br>
            <a:endParaRPr sz="2200">
              <a:solidFill>
                <a:srgbClr val="FFFFFF"/>
              </a:solidFill>
              <a:latin typeface="Times New Roman"/>
              <a:ea typeface="Times New Roman"/>
              <a:cs typeface="Times New Roman"/>
              <a:sym typeface="Times New Roman"/>
            </a:endParaRPr>
          </a:p>
        </p:txBody>
      </p:sp>
      <p:grpSp>
        <p:nvGrpSpPr>
          <p:cNvPr id="329" name="Google Shape;329;p18"/>
          <p:cNvGrpSpPr/>
          <p:nvPr/>
        </p:nvGrpSpPr>
        <p:grpSpPr>
          <a:xfrm>
            <a:off x="3315292" y="0"/>
            <a:ext cx="2436813" cy="6858001"/>
            <a:chOff x="1320800" y="0"/>
            <a:chExt cx="2436813" cy="6858001"/>
          </a:xfrm>
        </p:grpSpPr>
        <p:sp>
          <p:nvSpPr>
            <p:cNvPr id="330" name="Google Shape;330;p18"/>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331" name="Google Shape;331;p18"/>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332" name="Google Shape;332;p18"/>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333" name="Google Shape;333;p18"/>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334" name="Google Shape;334;p18"/>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335" name="Google Shape;335;p18"/>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grpSp>
        <p:nvGrpSpPr>
          <p:cNvPr id="336" name="Google Shape;336;p18"/>
          <p:cNvGrpSpPr/>
          <p:nvPr/>
        </p:nvGrpSpPr>
        <p:grpSpPr>
          <a:xfrm>
            <a:off x="5010150" y="694020"/>
            <a:ext cx="6492875" cy="5088959"/>
            <a:chOff x="0" y="8220"/>
            <a:chExt cx="6492875" cy="5088959"/>
          </a:xfrm>
        </p:grpSpPr>
        <p:sp>
          <p:nvSpPr>
            <p:cNvPr id="337" name="Google Shape;337;p18"/>
            <p:cNvSpPr/>
            <p:nvPr/>
          </p:nvSpPr>
          <p:spPr>
            <a:xfrm>
              <a:off x="0" y="8220"/>
              <a:ext cx="6492875" cy="575639"/>
            </a:xfrm>
            <a:prstGeom prst="roundRect">
              <a:avLst>
                <a:gd fmla="val 16667" name="adj"/>
              </a:avLst>
            </a:prstGeom>
            <a:solidFill>
              <a:srgbClr val="CD402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txBox="1"/>
            <p:nvPr/>
          </p:nvSpPr>
          <p:spPr>
            <a:xfrm>
              <a:off x="28100" y="3632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Savings</a:t>
              </a:r>
              <a:endParaRPr b="0" i="0" sz="2400" u="none" cap="none" strike="noStrike">
                <a:solidFill>
                  <a:schemeClr val="lt1"/>
                </a:solidFill>
                <a:latin typeface="Corbel"/>
                <a:ea typeface="Corbel"/>
                <a:cs typeface="Corbel"/>
                <a:sym typeface="Corbel"/>
              </a:endParaRPr>
            </a:p>
          </p:txBody>
        </p:sp>
        <p:sp>
          <p:nvSpPr>
            <p:cNvPr id="339" name="Google Shape;339;p18"/>
            <p:cNvSpPr/>
            <p:nvPr/>
          </p:nvSpPr>
          <p:spPr>
            <a:xfrm>
              <a:off x="0" y="652980"/>
              <a:ext cx="6492875" cy="575639"/>
            </a:xfrm>
            <a:prstGeom prst="roundRect">
              <a:avLst>
                <a:gd fmla="val 16667" name="adj"/>
              </a:avLst>
            </a:prstGeom>
            <a:solidFill>
              <a:srgbClr val="A8937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txBox="1"/>
            <p:nvPr/>
          </p:nvSpPr>
          <p:spPr>
            <a:xfrm>
              <a:off x="28100" y="68108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Safety</a:t>
              </a:r>
              <a:endParaRPr b="0" i="0" sz="2400" u="none" cap="none" strike="noStrike">
                <a:solidFill>
                  <a:schemeClr val="lt1"/>
                </a:solidFill>
                <a:latin typeface="Corbel"/>
                <a:ea typeface="Corbel"/>
                <a:cs typeface="Corbel"/>
                <a:sym typeface="Corbel"/>
              </a:endParaRPr>
            </a:p>
          </p:txBody>
        </p:sp>
        <p:sp>
          <p:nvSpPr>
            <p:cNvPr id="341" name="Google Shape;341;p18"/>
            <p:cNvSpPr/>
            <p:nvPr/>
          </p:nvSpPr>
          <p:spPr>
            <a:xfrm>
              <a:off x="0" y="1297740"/>
              <a:ext cx="6492875" cy="575639"/>
            </a:xfrm>
            <a:prstGeom prst="roundRect">
              <a:avLst>
                <a:gd fmla="val 16667" name="adj"/>
              </a:avLst>
            </a:prstGeom>
            <a:solidFill>
              <a:srgbClr val="83AA66"/>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txBox="1"/>
            <p:nvPr/>
          </p:nvSpPr>
          <p:spPr>
            <a:xfrm>
              <a:off x="28100" y="132584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Convenience</a:t>
              </a:r>
              <a:endParaRPr b="0" i="0" sz="2400" u="none" cap="none" strike="noStrike">
                <a:solidFill>
                  <a:schemeClr val="lt1"/>
                </a:solidFill>
                <a:latin typeface="Corbel"/>
                <a:ea typeface="Corbel"/>
                <a:cs typeface="Corbel"/>
                <a:sym typeface="Corbel"/>
              </a:endParaRPr>
            </a:p>
          </p:txBody>
        </p:sp>
        <p:sp>
          <p:nvSpPr>
            <p:cNvPr id="343" name="Google Shape;343;p18"/>
            <p:cNvSpPr/>
            <p:nvPr/>
          </p:nvSpPr>
          <p:spPr>
            <a:xfrm>
              <a:off x="0" y="1942500"/>
              <a:ext cx="6492875" cy="575639"/>
            </a:xfrm>
            <a:prstGeom prst="roundRect">
              <a:avLst>
                <a:gd fmla="val 16667" name="adj"/>
              </a:avLst>
            </a:prstGeom>
            <a:solidFill>
              <a:srgbClr val="4DA9C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txBox="1"/>
            <p:nvPr/>
          </p:nvSpPr>
          <p:spPr>
            <a:xfrm>
              <a:off x="28100" y="197060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Control</a:t>
              </a:r>
              <a:endParaRPr b="0" i="0" sz="2400" u="none" cap="none" strike="noStrike">
                <a:solidFill>
                  <a:schemeClr val="lt1"/>
                </a:solidFill>
                <a:latin typeface="Corbel"/>
                <a:ea typeface="Corbel"/>
                <a:cs typeface="Corbel"/>
                <a:sym typeface="Corbel"/>
              </a:endParaRPr>
            </a:p>
          </p:txBody>
        </p:sp>
        <p:sp>
          <p:nvSpPr>
            <p:cNvPr id="345" name="Google Shape;345;p18"/>
            <p:cNvSpPr/>
            <p:nvPr/>
          </p:nvSpPr>
          <p:spPr>
            <a:xfrm>
              <a:off x="0" y="2587260"/>
              <a:ext cx="6492875" cy="575639"/>
            </a:xfrm>
            <a:prstGeom prst="roundRect">
              <a:avLst>
                <a:gd fmla="val 16667" name="adj"/>
              </a:avLst>
            </a:prstGeom>
            <a:solidFill>
              <a:srgbClr val="928FAF"/>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txBox="1"/>
            <p:nvPr/>
          </p:nvSpPr>
          <p:spPr>
            <a:xfrm>
              <a:off x="28100" y="261536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Comfort</a:t>
              </a:r>
              <a:endParaRPr b="0" i="0" sz="2400" u="none" cap="none" strike="noStrike">
                <a:solidFill>
                  <a:schemeClr val="lt1"/>
                </a:solidFill>
                <a:latin typeface="Corbel"/>
                <a:ea typeface="Corbel"/>
                <a:cs typeface="Corbel"/>
                <a:sym typeface="Corbel"/>
              </a:endParaRPr>
            </a:p>
          </p:txBody>
        </p:sp>
        <p:sp>
          <p:nvSpPr>
            <p:cNvPr id="347" name="Google Shape;347;p18"/>
            <p:cNvSpPr/>
            <p:nvPr/>
          </p:nvSpPr>
          <p:spPr>
            <a:xfrm>
              <a:off x="0" y="3232020"/>
              <a:ext cx="6492875" cy="575639"/>
            </a:xfrm>
            <a:prstGeom prst="roundRect">
              <a:avLst>
                <a:gd fmla="val 16667" name="adj"/>
              </a:avLst>
            </a:prstGeom>
            <a:solidFill>
              <a:srgbClr val="CD402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txBox="1"/>
            <p:nvPr/>
          </p:nvSpPr>
          <p:spPr>
            <a:xfrm>
              <a:off x="28100" y="326012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Security issues</a:t>
              </a:r>
              <a:endParaRPr b="0" i="0" sz="2400" u="none" cap="none" strike="noStrike">
                <a:solidFill>
                  <a:schemeClr val="lt1"/>
                </a:solidFill>
                <a:latin typeface="Corbel"/>
                <a:ea typeface="Corbel"/>
                <a:cs typeface="Corbel"/>
                <a:sym typeface="Corbel"/>
              </a:endParaRPr>
            </a:p>
          </p:txBody>
        </p:sp>
        <p:sp>
          <p:nvSpPr>
            <p:cNvPr id="349" name="Google Shape;349;p18"/>
            <p:cNvSpPr/>
            <p:nvPr/>
          </p:nvSpPr>
          <p:spPr>
            <a:xfrm>
              <a:off x="0" y="3876780"/>
              <a:ext cx="6492875" cy="575639"/>
            </a:xfrm>
            <a:prstGeom prst="roundRect">
              <a:avLst>
                <a:gd fmla="val 16667" name="adj"/>
              </a:avLst>
            </a:prstGeom>
            <a:solidFill>
              <a:srgbClr val="A8937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txBox="1"/>
            <p:nvPr/>
          </p:nvSpPr>
          <p:spPr>
            <a:xfrm>
              <a:off x="28100" y="390488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Extremely expensive</a:t>
              </a:r>
              <a:endParaRPr b="0" i="0" sz="2400" u="none" cap="none" strike="noStrike">
                <a:solidFill>
                  <a:schemeClr val="lt1"/>
                </a:solidFill>
                <a:latin typeface="Corbel"/>
                <a:ea typeface="Corbel"/>
                <a:cs typeface="Corbel"/>
                <a:sym typeface="Corbel"/>
              </a:endParaRPr>
            </a:p>
          </p:txBody>
        </p:sp>
        <p:sp>
          <p:nvSpPr>
            <p:cNvPr id="351" name="Google Shape;351;p18"/>
            <p:cNvSpPr/>
            <p:nvPr/>
          </p:nvSpPr>
          <p:spPr>
            <a:xfrm>
              <a:off x="0" y="4521540"/>
              <a:ext cx="6492875" cy="575639"/>
            </a:xfrm>
            <a:prstGeom prst="roundRect">
              <a:avLst>
                <a:gd fmla="val 16667" name="adj"/>
              </a:avLst>
            </a:prstGeom>
            <a:solidFill>
              <a:srgbClr val="83AA66"/>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txBox="1"/>
            <p:nvPr/>
          </p:nvSpPr>
          <p:spPr>
            <a:xfrm>
              <a:off x="28100" y="4549640"/>
              <a:ext cx="6436675"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Internet issues</a:t>
              </a:r>
              <a:endParaRPr b="0" i="0" sz="2400" u="none" cap="none" strike="noStrike">
                <a:solidFill>
                  <a:schemeClr val="lt1"/>
                </a:solidFill>
                <a:latin typeface="Corbel"/>
                <a:ea typeface="Corbel"/>
                <a:cs typeface="Corbel"/>
                <a:sym typeface="Corbe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6" name="Shape 356"/>
        <p:cNvGrpSpPr/>
        <p:nvPr/>
      </p:nvGrpSpPr>
      <p:grpSpPr>
        <a:xfrm>
          <a:off x="0" y="0"/>
          <a:ext cx="0" cy="0"/>
          <a:chOff x="0" y="0"/>
          <a:chExt cx="0" cy="0"/>
        </a:xfrm>
      </p:grpSpPr>
      <p:sp>
        <p:nvSpPr>
          <p:cNvPr id="357" name="Google Shape;357;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8" name="Google Shape;358;p19"/>
          <p:cNvSpPr txBox="1"/>
          <p:nvPr>
            <p:ph type="title"/>
          </p:nvPr>
        </p:nvSpPr>
        <p:spPr>
          <a:xfrm>
            <a:off x="643467" y="639099"/>
            <a:ext cx="3647493" cy="4965833"/>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000"/>
              <a:buFont typeface="Times New Roman"/>
              <a:buNone/>
            </a:pPr>
            <a:r>
              <a:rPr lang="en-US">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cxnSp>
        <p:nvCxnSpPr>
          <p:cNvPr id="359" name="Google Shape;359;p19"/>
          <p:cNvCxnSpPr/>
          <p:nvPr/>
        </p:nvCxnSpPr>
        <p:spPr>
          <a:xfrm>
            <a:off x="4654296" y="1406171"/>
            <a:ext cx="0" cy="3431689"/>
          </a:xfrm>
          <a:prstGeom prst="straightConnector1">
            <a:avLst/>
          </a:prstGeom>
          <a:noFill/>
          <a:ln cap="flat" cmpd="sng" w="19050">
            <a:solidFill>
              <a:schemeClr val="accent1"/>
            </a:solidFill>
            <a:prstDash val="solid"/>
            <a:round/>
            <a:headEnd len="sm" w="sm" type="none"/>
            <a:tailEnd len="sm" w="sm" type="none"/>
          </a:ln>
        </p:spPr>
      </p:cxnSp>
      <p:grpSp>
        <p:nvGrpSpPr>
          <p:cNvPr id="360" name="Google Shape;360;p19"/>
          <p:cNvGrpSpPr/>
          <p:nvPr/>
        </p:nvGrpSpPr>
        <p:grpSpPr>
          <a:xfrm>
            <a:off x="4979938" y="641523"/>
            <a:ext cx="6591346" cy="4960984"/>
            <a:chOff x="0" y="2424"/>
            <a:chExt cx="6591346" cy="4960984"/>
          </a:xfrm>
        </p:grpSpPr>
        <p:cxnSp>
          <p:nvCxnSpPr>
            <p:cNvPr id="361" name="Google Shape;361;p19"/>
            <p:cNvCxnSpPr/>
            <p:nvPr/>
          </p:nvCxnSpPr>
          <p:spPr>
            <a:xfrm>
              <a:off x="0" y="2424"/>
              <a:ext cx="6591346" cy="0"/>
            </a:xfrm>
            <a:prstGeom prst="straightConnector1">
              <a:avLst/>
            </a:prstGeom>
            <a:gradFill>
              <a:gsLst>
                <a:gs pos="0">
                  <a:srgbClr val="AF9B7F"/>
                </a:gs>
                <a:gs pos="100000">
                  <a:srgbClr val="968262"/>
                </a:gs>
              </a:gsLst>
              <a:path path="circle">
                <a:fillToRect r="100%" t="100%"/>
              </a:path>
              <a:tileRect b="-100%" l="-100%"/>
            </a:gradFill>
            <a:ln cap="rnd" cmpd="sng" w="9525">
              <a:solidFill>
                <a:srgbClr val="A89372"/>
              </a:solidFill>
              <a:prstDash val="solid"/>
              <a:round/>
              <a:headEnd len="sm" w="sm" type="none"/>
              <a:tailEnd len="sm" w="sm" type="none"/>
            </a:ln>
            <a:effectLst>
              <a:reflection blurRad="0" dir="5400000" dist="12700" endA="0" endPos="32000" kx="0" rotWithShape="0" stA="26000" stPos="0" sy="-100000" ky="0"/>
            </a:effectLst>
          </p:spPr>
        </p:cxnSp>
        <p:sp>
          <p:nvSpPr>
            <p:cNvPr id="362" name="Google Shape;362;p19"/>
            <p:cNvSpPr/>
            <p:nvPr/>
          </p:nvSpPr>
          <p:spPr>
            <a:xfrm>
              <a:off x="0" y="2424"/>
              <a:ext cx="6591346" cy="165366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txBox="1"/>
            <p:nvPr/>
          </p:nvSpPr>
          <p:spPr>
            <a:xfrm>
              <a:off x="0" y="2424"/>
              <a:ext cx="6591346" cy="1653661"/>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u="none" cap="none" strike="noStrike">
                  <a:solidFill>
                    <a:schemeClr val="lt1"/>
                  </a:solidFill>
                  <a:latin typeface="Corbel"/>
                  <a:ea typeface="Corbel"/>
                  <a:cs typeface="Corbel"/>
                  <a:sym typeface="Corbel"/>
                </a:rPr>
                <a:t>Our project is  very convenient to use and will improve the comfort of our home. </a:t>
              </a:r>
              <a:endParaRPr b="0" i="0" sz="2700" u="none" cap="none" strike="noStrike">
                <a:solidFill>
                  <a:schemeClr val="lt1"/>
                </a:solidFill>
                <a:latin typeface="Corbel"/>
                <a:ea typeface="Corbel"/>
                <a:cs typeface="Corbel"/>
                <a:sym typeface="Corbel"/>
              </a:endParaRPr>
            </a:p>
          </p:txBody>
        </p:sp>
        <p:cxnSp>
          <p:nvCxnSpPr>
            <p:cNvPr id="364" name="Google Shape;364;p19"/>
            <p:cNvCxnSpPr/>
            <p:nvPr/>
          </p:nvCxnSpPr>
          <p:spPr>
            <a:xfrm>
              <a:off x="0" y="1656085"/>
              <a:ext cx="6591346" cy="0"/>
            </a:xfrm>
            <a:prstGeom prst="straightConnector1">
              <a:avLst/>
            </a:prstGeom>
            <a:gradFill>
              <a:gsLst>
                <a:gs pos="0">
                  <a:srgbClr val="AF9B7F"/>
                </a:gs>
                <a:gs pos="100000">
                  <a:srgbClr val="968262"/>
                </a:gs>
              </a:gsLst>
              <a:path path="circle">
                <a:fillToRect r="100%" t="100%"/>
              </a:path>
              <a:tileRect b="-100%" l="-100%"/>
            </a:gradFill>
            <a:ln cap="rnd" cmpd="sng" w="9525">
              <a:solidFill>
                <a:srgbClr val="A89372"/>
              </a:solidFill>
              <a:prstDash val="solid"/>
              <a:round/>
              <a:headEnd len="sm" w="sm" type="none"/>
              <a:tailEnd len="sm" w="sm" type="none"/>
            </a:ln>
            <a:effectLst>
              <a:reflection blurRad="0" dir="5400000" dist="12700" endA="0" endPos="32000" kx="0" rotWithShape="0" stA="26000" stPos="0" sy="-100000" ky="0"/>
            </a:effectLst>
          </p:spPr>
        </p:cxnSp>
        <p:sp>
          <p:nvSpPr>
            <p:cNvPr id="365" name="Google Shape;365;p19"/>
            <p:cNvSpPr/>
            <p:nvPr/>
          </p:nvSpPr>
          <p:spPr>
            <a:xfrm>
              <a:off x="0" y="1656085"/>
              <a:ext cx="6591346" cy="165366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txBox="1"/>
            <p:nvPr/>
          </p:nvSpPr>
          <p:spPr>
            <a:xfrm>
              <a:off x="0" y="1656085"/>
              <a:ext cx="6591346" cy="1653661"/>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u="none" cap="none" strike="noStrike">
                  <a:solidFill>
                    <a:schemeClr val="lt1"/>
                  </a:solidFill>
                  <a:latin typeface="Corbel"/>
                  <a:ea typeface="Corbel"/>
                  <a:cs typeface="Corbel"/>
                  <a:sym typeface="Corbel"/>
                </a:rPr>
                <a:t>The project has proposed the idea of smart homes that can support a lot of home automation systems.</a:t>
              </a:r>
              <a:endParaRPr b="0" i="0" sz="2700" u="none" cap="none" strike="noStrike">
                <a:solidFill>
                  <a:schemeClr val="lt1"/>
                </a:solidFill>
                <a:latin typeface="Corbel"/>
                <a:ea typeface="Corbel"/>
                <a:cs typeface="Corbel"/>
                <a:sym typeface="Corbel"/>
              </a:endParaRPr>
            </a:p>
          </p:txBody>
        </p:sp>
        <p:cxnSp>
          <p:nvCxnSpPr>
            <p:cNvPr id="367" name="Google Shape;367;p19"/>
            <p:cNvCxnSpPr/>
            <p:nvPr/>
          </p:nvCxnSpPr>
          <p:spPr>
            <a:xfrm>
              <a:off x="0" y="3309747"/>
              <a:ext cx="6591346" cy="0"/>
            </a:xfrm>
            <a:prstGeom prst="straightConnector1">
              <a:avLst/>
            </a:prstGeom>
            <a:gradFill>
              <a:gsLst>
                <a:gs pos="0">
                  <a:srgbClr val="AF9B7F"/>
                </a:gs>
                <a:gs pos="100000">
                  <a:srgbClr val="968262"/>
                </a:gs>
              </a:gsLst>
              <a:path path="circle">
                <a:fillToRect r="100%" t="100%"/>
              </a:path>
              <a:tileRect b="-100%" l="-100%"/>
            </a:gradFill>
            <a:ln cap="rnd" cmpd="sng" w="9525">
              <a:solidFill>
                <a:srgbClr val="A89372"/>
              </a:solidFill>
              <a:prstDash val="solid"/>
              <a:round/>
              <a:headEnd len="sm" w="sm" type="none"/>
              <a:tailEnd len="sm" w="sm" type="none"/>
            </a:ln>
            <a:effectLst>
              <a:reflection blurRad="0" dir="5400000" dist="12700" endA="0" endPos="32000" kx="0" rotWithShape="0" stA="26000" stPos="0" sy="-100000" ky="0"/>
            </a:effectLst>
          </p:spPr>
        </p:cxnSp>
        <p:sp>
          <p:nvSpPr>
            <p:cNvPr id="368" name="Google Shape;368;p19"/>
            <p:cNvSpPr/>
            <p:nvPr/>
          </p:nvSpPr>
          <p:spPr>
            <a:xfrm>
              <a:off x="0" y="3309747"/>
              <a:ext cx="6591346" cy="165366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txBox="1"/>
            <p:nvPr/>
          </p:nvSpPr>
          <p:spPr>
            <a:xfrm>
              <a:off x="0" y="3309747"/>
              <a:ext cx="6591346" cy="1653661"/>
            </a:xfrm>
            <a:prstGeom prst="rect">
              <a:avLst/>
            </a:prstGeom>
            <a:noFill/>
            <a:ln>
              <a:noFill/>
            </a:ln>
          </p:spPr>
          <p:txBody>
            <a:bodyPr anchorCtr="0" anchor="t"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u="none" cap="none" strike="noStrike">
                  <a:solidFill>
                    <a:schemeClr val="lt1"/>
                  </a:solidFill>
                  <a:latin typeface="Corbel"/>
                  <a:ea typeface="Corbel"/>
                  <a:cs typeface="Corbel"/>
                  <a:sym typeface="Corbel"/>
                </a:rPr>
                <a:t>wireless technology is not only an attractive choice in renovation and refurbishment, but also for new installations. </a:t>
              </a:r>
              <a:endParaRPr b="0" i="0" sz="2700" u="none" cap="none" strike="noStrike">
                <a:solidFill>
                  <a:schemeClr val="lt1"/>
                </a:solidFill>
                <a:latin typeface="Corbel"/>
                <a:ea typeface="Corbel"/>
                <a:cs typeface="Corbel"/>
                <a:sym typeface="Corbe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8" name="Google Shape;178;p2"/>
          <p:cNvSpPr/>
          <p:nvPr/>
        </p:nvSpPr>
        <p:spPr>
          <a:xfrm>
            <a:off x="-16933" y="-16933"/>
            <a:ext cx="7340600" cy="6883400"/>
          </a:xfrm>
          <a:custGeom>
            <a:rect b="b" l="l" r="r" t="t"/>
            <a:pathLst>
              <a:path extrusionOk="0" h="6883400" w="734060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9" name="Google Shape;179;p2"/>
          <p:cNvSpPr txBox="1"/>
          <p:nvPr>
            <p:ph type="ctrTitle"/>
          </p:nvPr>
        </p:nvSpPr>
        <p:spPr>
          <a:xfrm>
            <a:off x="685800" y="1634067"/>
            <a:ext cx="4062942" cy="248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Times New Roman"/>
              <a:buNone/>
            </a:pPr>
            <a:r>
              <a:rPr b="1" lang="en-US" sz="3800">
                <a:solidFill>
                  <a:schemeClr val="lt1"/>
                </a:solidFill>
                <a:latin typeface="Times New Roman"/>
                <a:ea typeface="Times New Roman"/>
                <a:cs typeface="Times New Roman"/>
                <a:sym typeface="Times New Roman"/>
              </a:rPr>
              <a:t>HOME AUTOMATION USING GOOGLE ASSISTANT</a:t>
            </a:r>
            <a:endParaRPr/>
          </a:p>
        </p:txBody>
      </p:sp>
      <p:grpSp>
        <p:nvGrpSpPr>
          <p:cNvPr id="180" name="Google Shape;180;p2"/>
          <p:cNvGrpSpPr/>
          <p:nvPr/>
        </p:nvGrpSpPr>
        <p:grpSpPr>
          <a:xfrm>
            <a:off x="4864100" y="-4763"/>
            <a:ext cx="5014912" cy="6862763"/>
            <a:chOff x="2928938" y="-4763"/>
            <a:chExt cx="5014912" cy="6862763"/>
          </a:xfrm>
        </p:grpSpPr>
        <p:sp>
          <p:nvSpPr>
            <p:cNvPr id="181" name="Google Shape;181;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182" name="Google Shape;182;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83" name="Google Shape;183;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184" name="Google Shape;184;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7B470B"/>
            </a:solidFill>
            <a:ln>
              <a:noFill/>
            </a:ln>
          </p:spPr>
        </p:sp>
        <p:sp>
          <p:nvSpPr>
            <p:cNvPr id="185" name="Google Shape;185;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B96B10"/>
            </a:solidFill>
            <a:ln>
              <a:noFill/>
            </a:ln>
          </p:spPr>
        </p:sp>
        <p:sp>
          <p:nvSpPr>
            <p:cNvPr id="186" name="Google Shape;186;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pic>
        <p:nvPicPr>
          <p:cNvPr id="187" name="Google Shape;187;p2"/>
          <p:cNvPicPr preferRelativeResize="0"/>
          <p:nvPr/>
        </p:nvPicPr>
        <p:blipFill rotWithShape="1">
          <a:blip r:embed="rId4">
            <a:alphaModFix/>
          </a:blip>
          <a:srcRect b="19120" l="0" r="1" t="13119"/>
          <a:stretch/>
        </p:blipFill>
        <p:spPr>
          <a:xfrm>
            <a:off x="5761084" y="10"/>
            <a:ext cx="6430917" cy="4338304"/>
          </a:xfrm>
          <a:custGeom>
            <a:rect b="b" l="l" r="r" t="t"/>
            <a:pathLst>
              <a:path extrusionOk="0" h="4338314" w="6430917">
                <a:moveTo>
                  <a:pt x="712614" y="0"/>
                </a:moveTo>
                <a:lnTo>
                  <a:pt x="6430917" y="0"/>
                </a:lnTo>
                <a:lnTo>
                  <a:pt x="6430917" y="4338314"/>
                </a:lnTo>
                <a:lnTo>
                  <a:pt x="0" y="2800083"/>
                </a:lnTo>
                <a:close/>
              </a:path>
            </a:pathLst>
          </a:custGeom>
          <a:noFill/>
          <a:ln>
            <a:noFill/>
          </a:ln>
        </p:spPr>
      </p:pic>
      <p:pic>
        <p:nvPicPr>
          <p:cNvPr id="188" name="Google Shape;188;p2"/>
          <p:cNvPicPr preferRelativeResize="0"/>
          <p:nvPr/>
        </p:nvPicPr>
        <p:blipFill rotWithShape="1">
          <a:blip r:embed="rId5">
            <a:alphaModFix/>
          </a:blip>
          <a:srcRect b="3" l="6243" r="952" t="0"/>
          <a:stretch/>
        </p:blipFill>
        <p:spPr>
          <a:xfrm>
            <a:off x="5750346" y="2805991"/>
            <a:ext cx="6441654" cy="4060485"/>
          </a:xfrm>
          <a:custGeom>
            <a:rect b="b" l="l" r="r" t="t"/>
            <a:pathLst>
              <a:path extrusionOk="0" h="4060485" w="6441654">
                <a:moveTo>
                  <a:pt x="0" y="0"/>
                </a:moveTo>
                <a:lnTo>
                  <a:pt x="6441654" y="1540800"/>
                </a:lnTo>
                <a:lnTo>
                  <a:pt x="6441654" y="4060485"/>
                </a:lnTo>
                <a:lnTo>
                  <a:pt x="4297229" y="4060485"/>
                </a:lnTo>
                <a:close/>
              </a:path>
            </a:pathLst>
          </a:custGeom>
          <a:noFill/>
          <a:ln>
            <a:noFill/>
          </a:ln>
        </p:spPr>
      </p:pic>
      <p:sp>
        <p:nvSpPr>
          <p:cNvPr id="189" name="Google Shape;189;p2"/>
          <p:cNvSpPr txBox="1"/>
          <p:nvPr>
            <p:ph idx="1" type="subTitle"/>
          </p:nvPr>
        </p:nvSpPr>
        <p:spPr>
          <a:xfrm>
            <a:off x="8007177" y="7109254"/>
            <a:ext cx="2405449" cy="6095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79"/>
                                        </p:tgtEl>
                                        <p:attrNameLst>
                                          <p:attrName>style.visibility</p:attrName>
                                        </p:attrNameLst>
                                      </p:cBhvr>
                                      <p:to>
                                        <p:strVal val="visible"/>
                                      </p:to>
                                    </p:set>
                                    <p:animEffect filter="fade" transition="in">
                                      <p:cBhvr>
                                        <p:cTn dur="7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429491" y="773609"/>
            <a:ext cx="8610600" cy="12930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5"/>
              </a:buClr>
              <a:buSzPts val="4000"/>
              <a:buFont typeface="Times New Roman"/>
              <a:buNone/>
            </a:pPr>
            <a:r>
              <a:rPr b="0" i="0" lang="en-US" sz="4000" u="none" strike="noStrike">
                <a:solidFill>
                  <a:schemeClr val="accent5"/>
                </a:solidFill>
                <a:latin typeface="Times New Roman"/>
                <a:ea typeface="Times New Roman"/>
                <a:cs typeface="Times New Roman"/>
                <a:sym typeface="Times New Roman"/>
              </a:rPr>
              <a:t>FUTURE SCOPE</a:t>
            </a:r>
            <a:endParaRPr>
              <a:solidFill>
                <a:schemeClr val="accent5"/>
              </a:solidFill>
            </a:endParaRPr>
          </a:p>
        </p:txBody>
      </p:sp>
      <p:sp>
        <p:nvSpPr>
          <p:cNvPr id="375" name="Google Shape;375;p20"/>
          <p:cNvSpPr txBox="1"/>
          <p:nvPr>
            <p:ph idx="1" type="body"/>
          </p:nvPr>
        </p:nvSpPr>
        <p:spPr>
          <a:xfrm>
            <a:off x="4306455" y="2323869"/>
            <a:ext cx="10820400" cy="4358640"/>
          </a:xfrm>
          <a:prstGeom prst="rect">
            <a:avLst/>
          </a:prstGeom>
          <a:noFill/>
          <a:ln>
            <a:noFill/>
          </a:ln>
        </p:spPr>
        <p:txBody>
          <a:bodyPr anchorCtr="0" anchor="ctr" bIns="45700" lIns="91425" spcFirstLastPara="1" rIns="91425" wrap="square" tIns="45700">
            <a:normAutofit/>
          </a:bodyPr>
          <a:lstStyle/>
          <a:p>
            <a:pPr indent="-285750" lvl="0" marL="285750" rtl="0" algn="l">
              <a:lnSpc>
                <a:spcPct val="150000"/>
              </a:lnSpc>
              <a:spcBef>
                <a:spcPts val="0"/>
              </a:spcBef>
              <a:spcAft>
                <a:spcPts val="0"/>
              </a:spcAft>
              <a:buSzPts val="3480"/>
              <a:buFont typeface="Noto Sans Symbols"/>
              <a:buChar char="⮚"/>
            </a:pPr>
            <a:r>
              <a:rPr lang="en-US">
                <a:latin typeface="Times New Roman"/>
                <a:ea typeface="Times New Roman"/>
                <a:cs typeface="Times New Roman"/>
                <a:sym typeface="Times New Roman"/>
              </a:rPr>
              <a:t>Sensor technologies.</a:t>
            </a:r>
            <a:endParaRPr/>
          </a:p>
          <a:p>
            <a:pPr indent="-285750" lvl="0" marL="285750" rtl="0" algn="l">
              <a:lnSpc>
                <a:spcPct val="150000"/>
              </a:lnSpc>
              <a:spcBef>
                <a:spcPts val="1080"/>
              </a:spcBef>
              <a:spcAft>
                <a:spcPts val="0"/>
              </a:spcAft>
              <a:buSzPts val="3480"/>
              <a:buFont typeface="Noto Sans Symbols"/>
              <a:buChar char="⮚"/>
            </a:pPr>
            <a:r>
              <a:rPr lang="en-US">
                <a:latin typeface="Times New Roman"/>
                <a:ea typeface="Times New Roman"/>
                <a:cs typeface="Times New Roman"/>
                <a:sym typeface="Times New Roman"/>
              </a:rPr>
              <a:t>Smart robotic appliances.</a:t>
            </a:r>
            <a:endParaRPr/>
          </a:p>
          <a:p>
            <a:pPr indent="-285750" lvl="0" marL="285750" rtl="0" algn="l">
              <a:lnSpc>
                <a:spcPct val="150000"/>
              </a:lnSpc>
              <a:spcBef>
                <a:spcPts val="1080"/>
              </a:spcBef>
              <a:spcAft>
                <a:spcPts val="0"/>
              </a:spcAft>
              <a:buSzPts val="3480"/>
              <a:buFont typeface="Noto Sans Symbols"/>
              <a:buChar char="⮚"/>
            </a:pPr>
            <a:r>
              <a:rPr lang="en-US">
                <a:latin typeface="Times New Roman"/>
                <a:ea typeface="Times New Roman"/>
                <a:cs typeface="Times New Roman"/>
                <a:sym typeface="Times New Roman"/>
              </a:rPr>
              <a:t>Protection of connected device</a:t>
            </a:r>
            <a:endParaRPr/>
          </a:p>
          <a:p>
            <a:pPr indent="-285750" lvl="0" marL="285750" rtl="0" algn="l">
              <a:lnSpc>
                <a:spcPct val="150000"/>
              </a:lnSpc>
              <a:spcBef>
                <a:spcPts val="1080"/>
              </a:spcBef>
              <a:spcAft>
                <a:spcPts val="0"/>
              </a:spcAft>
              <a:buSzPts val="3480"/>
              <a:buFont typeface="Noto Sans Symbols"/>
              <a:buChar char="⮚"/>
            </a:pPr>
            <a:r>
              <a:rPr lang="en-US">
                <a:latin typeface="Times New Roman"/>
                <a:ea typeface="Times New Roman"/>
                <a:cs typeface="Times New Roman"/>
                <a:sym typeface="Times New Roman"/>
              </a:rPr>
              <a:t>Fault detection and feedback system.</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9" name="Shape 379"/>
        <p:cNvGrpSpPr/>
        <p:nvPr/>
      </p:nvGrpSpPr>
      <p:grpSpPr>
        <a:xfrm>
          <a:off x="0" y="0"/>
          <a:ext cx="0" cy="0"/>
          <a:chOff x="0" y="0"/>
          <a:chExt cx="0" cy="0"/>
        </a:xfrm>
      </p:grpSpPr>
      <p:grpSp>
        <p:nvGrpSpPr>
          <p:cNvPr id="380" name="Google Shape;380;p21"/>
          <p:cNvGrpSpPr/>
          <p:nvPr/>
        </p:nvGrpSpPr>
        <p:grpSpPr>
          <a:xfrm>
            <a:off x="546100" y="-4763"/>
            <a:ext cx="5014912" cy="6862763"/>
            <a:chOff x="2928938" y="-4763"/>
            <a:chExt cx="5014912" cy="6862763"/>
          </a:xfrm>
        </p:grpSpPr>
        <p:sp>
          <p:nvSpPr>
            <p:cNvPr id="381" name="Google Shape;381;p2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82" name="Google Shape;382;p2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83" name="Google Shape;383;p2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84" name="Google Shape;384;p2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7B470B"/>
            </a:solidFill>
            <a:ln>
              <a:noFill/>
            </a:ln>
          </p:spPr>
        </p:sp>
        <p:sp>
          <p:nvSpPr>
            <p:cNvPr id="385" name="Google Shape;385;p2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B96B10"/>
            </a:solidFill>
            <a:ln>
              <a:noFill/>
            </a:ln>
          </p:spPr>
        </p:sp>
        <p:sp>
          <p:nvSpPr>
            <p:cNvPr id="386" name="Google Shape;386;p2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87" name="Google Shape;387;p2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Magnifying glass on clear background" id="388" name="Google Shape;388;p21"/>
          <p:cNvPicPr preferRelativeResize="0"/>
          <p:nvPr/>
        </p:nvPicPr>
        <p:blipFill rotWithShape="1">
          <a:blip r:embed="rId4">
            <a:alphaModFix/>
          </a:blip>
          <a:srcRect b="9082" l="41751" r="10036" t="0"/>
          <a:stretch/>
        </p:blipFill>
        <p:spPr>
          <a:xfrm>
            <a:off x="20" y="10"/>
            <a:ext cx="5448280" cy="6857990"/>
          </a:xfrm>
          <a:prstGeom prst="rect">
            <a:avLst/>
          </a:prstGeom>
          <a:noFill/>
          <a:ln>
            <a:noFill/>
          </a:ln>
        </p:spPr>
      </p:pic>
      <p:grpSp>
        <p:nvGrpSpPr>
          <p:cNvPr id="389" name="Google Shape;389;p21"/>
          <p:cNvGrpSpPr/>
          <p:nvPr/>
        </p:nvGrpSpPr>
        <p:grpSpPr>
          <a:xfrm>
            <a:off x="2836718" y="0"/>
            <a:ext cx="2611581" cy="6858000"/>
            <a:chOff x="2836718" y="0"/>
            <a:chExt cx="2611581" cy="6858000"/>
          </a:xfrm>
        </p:grpSpPr>
        <p:sp>
          <p:nvSpPr>
            <p:cNvPr id="390" name="Google Shape;390;p21"/>
            <p:cNvSpPr/>
            <p:nvPr/>
          </p:nvSpPr>
          <p:spPr>
            <a:xfrm>
              <a:off x="2836718" y="0"/>
              <a:ext cx="2611581" cy="2554287"/>
            </a:xfrm>
            <a:custGeom>
              <a:rect b="b" l="l" r="r" t="t"/>
              <a:pathLst>
                <a:path extrusionOk="0" h="2554287" w="2611581">
                  <a:moveTo>
                    <a:pt x="675409" y="0"/>
                  </a:moveTo>
                  <a:lnTo>
                    <a:pt x="2611581" y="0"/>
                  </a:lnTo>
                  <a:lnTo>
                    <a:pt x="2611581" y="2554287"/>
                  </a:lnTo>
                  <a:lnTo>
                    <a:pt x="0" y="2554287"/>
                  </a:lnTo>
                  <a:lnTo>
                    <a:pt x="675409" y="0"/>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1" name="Google Shape;391;p21"/>
            <p:cNvSpPr/>
            <p:nvPr/>
          </p:nvSpPr>
          <p:spPr>
            <a:xfrm>
              <a:off x="2836718" y="2554287"/>
              <a:ext cx="2611581" cy="4303713"/>
            </a:xfrm>
            <a:custGeom>
              <a:rect b="b" l="l" r="r" t="t"/>
              <a:pathLst>
                <a:path extrusionOk="0" h="4303713" w="2611581">
                  <a:moveTo>
                    <a:pt x="0" y="0"/>
                  </a:moveTo>
                  <a:lnTo>
                    <a:pt x="2611581" y="0"/>
                  </a:lnTo>
                  <a:lnTo>
                    <a:pt x="2611581" y="4303713"/>
                  </a:lnTo>
                  <a:lnTo>
                    <a:pt x="2171701" y="3638695"/>
                  </a:lnTo>
                  <a:lnTo>
                    <a:pt x="0" y="0"/>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nvGrpSpPr>
          <p:cNvPr id="392" name="Google Shape;392;p21"/>
          <p:cNvGrpSpPr/>
          <p:nvPr/>
        </p:nvGrpSpPr>
        <p:grpSpPr>
          <a:xfrm>
            <a:off x="2940843" y="0"/>
            <a:ext cx="5014912" cy="6862763"/>
            <a:chOff x="2928938" y="-4763"/>
            <a:chExt cx="5014912" cy="6862763"/>
          </a:xfrm>
        </p:grpSpPr>
        <p:sp>
          <p:nvSpPr>
            <p:cNvPr id="393" name="Google Shape;393;p2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94" name="Google Shape;394;p2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95" name="Google Shape;395;p2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96" name="Google Shape;396;p2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7B470B"/>
            </a:solidFill>
            <a:ln>
              <a:noFill/>
            </a:ln>
          </p:spPr>
        </p:sp>
        <p:sp>
          <p:nvSpPr>
            <p:cNvPr id="397" name="Google Shape;397;p2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B96B10"/>
            </a:solidFill>
            <a:ln>
              <a:noFill/>
            </a:ln>
          </p:spPr>
        </p:sp>
        <p:sp>
          <p:nvSpPr>
            <p:cNvPr id="398" name="Google Shape;398;p2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99" name="Google Shape;399;p21"/>
          <p:cNvSpPr txBox="1"/>
          <p:nvPr>
            <p:ph type="title"/>
          </p:nvPr>
        </p:nvSpPr>
        <p:spPr>
          <a:xfrm>
            <a:off x="4680350" y="942576"/>
            <a:ext cx="6822600" cy="30537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sz="7300"/>
              <a:t>Thank you</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
          <p:cNvSpPr txBox="1"/>
          <p:nvPr>
            <p:ph type="title"/>
          </p:nvPr>
        </p:nvSpPr>
        <p:spPr>
          <a:xfrm>
            <a:off x="1836013" y="1072609"/>
            <a:ext cx="3041557" cy="45226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Times New Roman"/>
              <a:buNone/>
            </a:pPr>
            <a:r>
              <a:rPr b="1" lang="en-US" sz="3200">
                <a:solidFill>
                  <a:schemeClr val="dk2"/>
                </a:solidFill>
                <a:latin typeface="Times New Roman"/>
                <a:ea typeface="Times New Roman"/>
                <a:cs typeface="Times New Roman"/>
                <a:sym typeface="Times New Roman"/>
              </a:rPr>
              <a:t>ABSTARCT</a:t>
            </a:r>
            <a:endParaRPr/>
          </a:p>
        </p:txBody>
      </p:sp>
      <p:sp>
        <p:nvSpPr>
          <p:cNvPr id="195" name="Google Shape;195;p3"/>
          <p:cNvSpPr txBox="1"/>
          <p:nvPr>
            <p:ph idx="1" type="body"/>
          </p:nvPr>
        </p:nvSpPr>
        <p:spPr>
          <a:xfrm>
            <a:off x="4599944" y="781257"/>
            <a:ext cx="6932400" cy="481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900"/>
              <a:buNone/>
            </a:pPr>
            <a:r>
              <a:t/>
            </a:r>
            <a:endParaRPr b="1" sz="2000">
              <a:latin typeface="Calibri"/>
              <a:ea typeface="Calibri"/>
              <a:cs typeface="Calibri"/>
              <a:sym typeface="Calibri"/>
            </a:endParaRPr>
          </a:p>
          <a:p>
            <a:pPr indent="0" lvl="0" marL="0" rtl="0" algn="l">
              <a:lnSpc>
                <a:spcPct val="90000"/>
              </a:lnSpc>
              <a:spcBef>
                <a:spcPts val="1000"/>
              </a:spcBef>
              <a:spcAft>
                <a:spcPts val="0"/>
              </a:spcAft>
              <a:buSzPts val="2900"/>
              <a:buNone/>
            </a:pPr>
            <a:r>
              <a:t/>
            </a:r>
            <a:endParaRPr sz="2000">
              <a:latin typeface="Calibri"/>
              <a:ea typeface="Calibri"/>
              <a:cs typeface="Calibri"/>
              <a:sym typeface="Calibri"/>
            </a:endParaRPr>
          </a:p>
          <a:p>
            <a:pPr indent="0" lvl="0" marL="0" rtl="0" algn="l">
              <a:lnSpc>
                <a:spcPct val="90000"/>
              </a:lnSpc>
              <a:spcBef>
                <a:spcPts val="1200"/>
              </a:spcBef>
              <a:spcAft>
                <a:spcPts val="0"/>
              </a:spcAft>
              <a:buSzPts val="2900"/>
              <a:buNone/>
            </a:pPr>
            <a:r>
              <a:rPr lang="en-US" sz="2000">
                <a:latin typeface="Times New Roman"/>
                <a:ea typeface="Times New Roman"/>
                <a:cs typeface="Times New Roman"/>
                <a:sym typeface="Times New Roman"/>
              </a:rPr>
              <a:t>The idea behind Google assistant-controlled home automation is to control home devices with voice. On the market there are many devices available to do that, but making our own is awesome. In this project, the Google assistant requires voice commands. Adafruit account which is a cloud based free IoT web server used to create virtual switches, is linking to IFTTT website abbreviated as “If This Than That” which is used to create if else conditional statements. The voice commands for Google assistant have been added through IFTTT website. In this home automation, as the user gives commands to the Google assistant, home appliances like Bulb, Fan and Motor etc., can be controlled accordingly. The commands given through the Google assistant are decoded and then sent to the microcontroller, the microcontroller in turn control the relays connected to it. The device connected to the respective relay can be turned On or OFF as per the users request to the Google Assistant. The microcontroller used is NODEMCU (ESP8266) and the communication between the microcontroller and the application is established via Wi-Fi (Internet).</a:t>
            </a:r>
            <a:endParaRPr/>
          </a:p>
          <a:p>
            <a:pPr indent="0" lvl="0" marL="0" rtl="0" algn="l">
              <a:lnSpc>
                <a:spcPct val="90000"/>
              </a:lnSpc>
              <a:spcBef>
                <a:spcPts val="1200"/>
              </a:spcBef>
              <a:spcAft>
                <a:spcPts val="0"/>
              </a:spcAft>
              <a:buSzPts val="29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Glowing circuit board" id="201" name="Google Shape;201;p4"/>
          <p:cNvPicPr preferRelativeResize="0"/>
          <p:nvPr/>
        </p:nvPicPr>
        <p:blipFill rotWithShape="1">
          <a:blip r:embed="rId4">
            <a:alphaModFix/>
          </a:blip>
          <a:srcRect b="-1" l="34259" r="14162" t="0"/>
          <a:stretch/>
        </p:blipFill>
        <p:spPr>
          <a:xfrm>
            <a:off x="6892924" y="10"/>
            <a:ext cx="5299077" cy="6858000"/>
          </a:xfrm>
          <a:custGeom>
            <a:rect b="b" l="l" r="r" t="t"/>
            <a:pathLst>
              <a:path extrusionOk="0" h="6858000" w="5299077">
                <a:moveTo>
                  <a:pt x="836871" y="0"/>
                </a:moveTo>
                <a:lnTo>
                  <a:pt x="5299077" y="0"/>
                </a:lnTo>
                <a:lnTo>
                  <a:pt x="5299077" y="6858000"/>
                </a:lnTo>
                <a:lnTo>
                  <a:pt x="1911312" y="6858000"/>
                </a:lnTo>
                <a:lnTo>
                  <a:pt x="0" y="5333999"/>
                </a:lnTo>
                <a:close/>
              </a:path>
            </a:pathLst>
          </a:custGeom>
          <a:noFill/>
          <a:ln>
            <a:noFill/>
          </a:ln>
        </p:spPr>
      </p:pic>
      <p:grpSp>
        <p:nvGrpSpPr>
          <p:cNvPr id="202" name="Google Shape;202;p4"/>
          <p:cNvGrpSpPr/>
          <p:nvPr/>
        </p:nvGrpSpPr>
        <p:grpSpPr>
          <a:xfrm>
            <a:off x="6232760" y="0"/>
            <a:ext cx="2436813" cy="6858001"/>
            <a:chOff x="1320800" y="0"/>
            <a:chExt cx="2436813" cy="6858001"/>
          </a:xfrm>
        </p:grpSpPr>
        <p:sp>
          <p:nvSpPr>
            <p:cNvPr id="203" name="Google Shape;203;p4"/>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04" name="Google Shape;204;p4"/>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05" name="Google Shape;205;p4"/>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06" name="Google Shape;206;p4"/>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7B470B"/>
            </a:solidFill>
            <a:ln>
              <a:noFill/>
            </a:ln>
          </p:spPr>
        </p:sp>
        <p:sp>
          <p:nvSpPr>
            <p:cNvPr id="207" name="Google Shape;207;p4"/>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B96B10"/>
            </a:solidFill>
            <a:ln>
              <a:noFill/>
            </a:ln>
          </p:spPr>
        </p:sp>
        <p:sp>
          <p:nvSpPr>
            <p:cNvPr id="208" name="Google Shape;208;p4"/>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09" name="Google Shape;209;p4"/>
          <p:cNvSpPr txBox="1"/>
          <p:nvPr>
            <p:ph type="title"/>
          </p:nvPr>
        </p:nvSpPr>
        <p:spPr>
          <a:xfrm>
            <a:off x="972080" y="685800"/>
            <a:ext cx="5260680"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b="1" lang="en-US">
                <a:latin typeface="Times New Roman"/>
                <a:ea typeface="Times New Roman"/>
                <a:cs typeface="Times New Roman"/>
                <a:sym typeface="Times New Roman"/>
              </a:rPr>
              <a:t>CONTENTS</a:t>
            </a:r>
            <a:endParaRPr/>
          </a:p>
        </p:txBody>
      </p:sp>
      <p:sp>
        <p:nvSpPr>
          <p:cNvPr id="210" name="Google Shape;210;p4"/>
          <p:cNvSpPr txBox="1"/>
          <p:nvPr>
            <p:ph idx="1" type="body"/>
          </p:nvPr>
        </p:nvSpPr>
        <p:spPr>
          <a:xfrm>
            <a:off x="643468" y="2666999"/>
            <a:ext cx="5260680"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2320"/>
              <a:buChar char="•"/>
            </a:pPr>
            <a:r>
              <a:rPr b="0" i="0" lang="en-US" sz="1600" u="none" strike="noStrike">
                <a:latin typeface="Times New Roman"/>
                <a:ea typeface="Times New Roman"/>
                <a:cs typeface="Times New Roman"/>
                <a:sym typeface="Times New Roman"/>
              </a:rPr>
              <a:t> INTRODUCTION </a:t>
            </a:r>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COMPONENTS REQUIRED AND DESCRIPTION </a:t>
            </a:r>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CIRCUIT DIAGRAM: HOME AUTOMATION USING GOOGLE ASSISTANT</a:t>
            </a:r>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WORKING OF </a:t>
            </a:r>
            <a:r>
              <a:rPr lang="en-US" sz="1600">
                <a:latin typeface="Times New Roman"/>
                <a:ea typeface="Times New Roman"/>
                <a:cs typeface="Times New Roman"/>
                <a:sym typeface="Times New Roman"/>
              </a:rPr>
              <a:t>THE SYSTEM</a:t>
            </a:r>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SOFTWARES USED</a:t>
            </a:r>
            <a:endParaRPr b="0" i="0" sz="1600" u="none" strike="noStrike">
              <a:latin typeface="Times New Roman"/>
              <a:ea typeface="Times New Roman"/>
              <a:cs typeface="Times New Roman"/>
              <a:sym typeface="Times New Roman"/>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ADVANTAGES &amp; DISADVANTAGES</a:t>
            </a:r>
            <a:endParaRPr/>
          </a:p>
          <a:p>
            <a:pPr indent="-285750" lvl="0" marL="285750" rtl="0" algn="l">
              <a:lnSpc>
                <a:spcPct val="90000"/>
              </a:lnSpc>
              <a:spcBef>
                <a:spcPts val="920"/>
              </a:spcBef>
              <a:spcAft>
                <a:spcPts val="0"/>
              </a:spcAft>
              <a:buSzPts val="2320"/>
              <a:buChar char="•"/>
            </a:pPr>
            <a:r>
              <a:rPr lang="en-US" sz="1600">
                <a:latin typeface="Times New Roman"/>
                <a:ea typeface="Times New Roman"/>
                <a:cs typeface="Times New Roman"/>
                <a:sym typeface="Times New Roman"/>
              </a:rPr>
              <a:t> CONCLUSION</a:t>
            </a:r>
            <a:endParaRPr/>
          </a:p>
          <a:p>
            <a:pPr indent="-285750" lvl="0" marL="285750" rtl="0" algn="l">
              <a:lnSpc>
                <a:spcPct val="90000"/>
              </a:lnSpc>
              <a:spcBef>
                <a:spcPts val="920"/>
              </a:spcBef>
              <a:spcAft>
                <a:spcPts val="0"/>
              </a:spcAft>
              <a:buSzPts val="2320"/>
              <a:buChar char="•"/>
            </a:pPr>
            <a:r>
              <a:rPr b="0" i="0" lang="en-US" sz="1600" u="none" strike="noStrike">
                <a:latin typeface="Times New Roman"/>
                <a:ea typeface="Times New Roman"/>
                <a:cs typeface="Times New Roman"/>
                <a:sym typeface="Times New Roman"/>
              </a:rPr>
              <a:t> FUTURE SCOPE</a:t>
            </a:r>
            <a:endParaRPr b="0" i="0" sz="1600" u="none" strike="noStrike">
              <a:latin typeface="Times New Roman"/>
              <a:ea typeface="Times New Roman"/>
              <a:cs typeface="Times New Roman"/>
              <a:sym typeface="Times New Roman"/>
            </a:endParaRPr>
          </a:p>
          <a:p>
            <a:pPr indent="-138430" lvl="0" marL="285750" rtl="0" algn="l">
              <a:lnSpc>
                <a:spcPct val="90000"/>
              </a:lnSpc>
              <a:spcBef>
                <a:spcPts val="920"/>
              </a:spcBef>
              <a:spcAft>
                <a:spcPts val="0"/>
              </a:spcAft>
              <a:buSzPts val="2320"/>
              <a:buNone/>
            </a:pPr>
            <a:r>
              <a:t/>
            </a:r>
            <a:endParaRPr sz="1600">
              <a:latin typeface="Times New Roman"/>
              <a:ea typeface="Times New Roman"/>
              <a:cs typeface="Times New Roman"/>
              <a:sym typeface="Times New Roman"/>
            </a:endParaRPr>
          </a:p>
          <a:p>
            <a:pPr indent="-138430" lvl="0" marL="285750" rtl="0" algn="l">
              <a:lnSpc>
                <a:spcPct val="90000"/>
              </a:lnSpc>
              <a:spcBef>
                <a:spcPts val="920"/>
              </a:spcBef>
              <a:spcAft>
                <a:spcPts val="0"/>
              </a:spcAft>
              <a:buSzPts val="2320"/>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4" name="Shape 214"/>
        <p:cNvGrpSpPr/>
        <p:nvPr/>
      </p:nvGrpSpPr>
      <p:grpSpPr>
        <a:xfrm>
          <a:off x="0" y="0"/>
          <a:ext cx="0" cy="0"/>
          <a:chOff x="0" y="0"/>
          <a:chExt cx="0" cy="0"/>
        </a:xfrm>
      </p:grpSpPr>
      <p:sp>
        <p:nvSpPr>
          <p:cNvPr id="215" name="Google Shape;215;p5"/>
          <p:cNvSpPr txBox="1"/>
          <p:nvPr>
            <p:ph type="title"/>
          </p:nvPr>
        </p:nvSpPr>
        <p:spPr>
          <a:xfrm>
            <a:off x="2254685" y="1152395"/>
            <a:ext cx="3543706" cy="1903956"/>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lt1"/>
              </a:buClr>
              <a:buSzPts val="2800"/>
              <a:buFont typeface="Times New Roman"/>
              <a:buNone/>
            </a:pPr>
            <a:r>
              <a:rPr b="1" lang="en-US" sz="2800">
                <a:latin typeface="Times New Roman"/>
                <a:ea typeface="Times New Roman"/>
                <a:cs typeface="Times New Roman"/>
                <a:sym typeface="Times New Roman"/>
              </a:rPr>
              <a:t>INTRODUCTION</a:t>
            </a:r>
            <a:endParaRPr/>
          </a:p>
        </p:txBody>
      </p:sp>
      <p:sp>
        <p:nvSpPr>
          <p:cNvPr id="216" name="Google Shape;216;p5"/>
          <p:cNvSpPr txBox="1"/>
          <p:nvPr>
            <p:ph idx="1" type="body"/>
          </p:nvPr>
        </p:nvSpPr>
        <p:spPr>
          <a:xfrm>
            <a:off x="6438471" y="1152395"/>
            <a:ext cx="4895705" cy="397075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Clr>
                <a:srgbClr val="B96B10"/>
              </a:buClr>
              <a:buSzPts val="2610"/>
              <a:buChar char="•"/>
            </a:pPr>
            <a:r>
              <a:rPr lang="en-US" sz="1800">
                <a:latin typeface="Times New Roman"/>
                <a:ea typeface="Times New Roman"/>
                <a:cs typeface="Times New Roman"/>
                <a:sym typeface="Times New Roman"/>
              </a:rPr>
              <a:t>The world around us keeps getting smarter not only do we have advanced AI services like the google assistant, but now we've got the internet of things connecting physical objects to the digital world. it's amazing when you think about it, but the real stuff starts to happen when these two technologies intersect. Ever thought of a life where you could just command your home appliances to work as you need just by using your voice? This is small prototype in which we are going to control light Switching over the internet with our voice using Google assistant and in the same way we can control our other appliances also.</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0" name="Shape 220"/>
        <p:cNvGrpSpPr/>
        <p:nvPr/>
      </p:nvGrpSpPr>
      <p:grpSpPr>
        <a:xfrm>
          <a:off x="0" y="0"/>
          <a:ext cx="0" cy="0"/>
          <a:chOff x="0" y="0"/>
          <a:chExt cx="0" cy="0"/>
        </a:xfrm>
      </p:grpSpPr>
      <p:pic>
        <p:nvPicPr>
          <p:cNvPr descr="A white electrical box with wires" id="221" name="Google Shape;221;p6"/>
          <p:cNvPicPr preferRelativeResize="0"/>
          <p:nvPr/>
        </p:nvPicPr>
        <p:blipFill rotWithShape="1">
          <a:blip r:embed="rId3">
            <a:alphaModFix amt="25000"/>
          </a:blip>
          <a:srcRect b="2557" l="0" r="-2" t="22441"/>
          <a:stretch/>
        </p:blipFill>
        <p:spPr>
          <a:xfrm>
            <a:off x="20" y="10"/>
            <a:ext cx="12191980" cy="6857990"/>
          </a:xfrm>
          <a:prstGeom prst="rect">
            <a:avLst/>
          </a:prstGeom>
          <a:noFill/>
          <a:ln>
            <a:noFill/>
          </a:ln>
        </p:spPr>
      </p:pic>
      <p:sp>
        <p:nvSpPr>
          <p:cNvPr id="222" name="Google Shape;222;p6"/>
          <p:cNvSpPr txBox="1"/>
          <p:nvPr>
            <p:ph type="title"/>
          </p:nvPr>
        </p:nvSpPr>
        <p:spPr>
          <a:xfrm>
            <a:off x="643467" y="639099"/>
            <a:ext cx="3647493" cy="4965833"/>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000"/>
              <a:buFont typeface="Times New Roman"/>
              <a:buNone/>
            </a:pPr>
            <a:r>
              <a:rPr b="0" i="0" lang="en-US" u="none" strike="noStrike">
                <a:latin typeface="Times New Roman"/>
                <a:ea typeface="Times New Roman"/>
                <a:cs typeface="Times New Roman"/>
                <a:sym typeface="Times New Roman"/>
              </a:rPr>
              <a:t> COMPONENTS REQUIRED AND DESCRIPTION </a:t>
            </a:r>
            <a:br>
              <a:rPr b="0" i="0" lang="en-US" u="none" strike="noStrike">
                <a:latin typeface="Times New Roman"/>
                <a:ea typeface="Times New Roman"/>
                <a:cs typeface="Times New Roman"/>
                <a:sym typeface="Times New Roman"/>
              </a:rPr>
            </a:br>
            <a:endParaRPr/>
          </a:p>
        </p:txBody>
      </p:sp>
      <p:sp>
        <p:nvSpPr>
          <p:cNvPr id="223" name="Google Shape;223;p6"/>
          <p:cNvSpPr txBox="1"/>
          <p:nvPr>
            <p:ph idx="1" type="body"/>
          </p:nvPr>
        </p:nvSpPr>
        <p:spPr>
          <a:xfrm>
            <a:off x="4979938" y="639099"/>
            <a:ext cx="6591346" cy="49658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Font typeface="Noto Sans Symbols"/>
              <a:buChar char="⮚"/>
            </a:pPr>
            <a:r>
              <a:rPr lang="en-US">
                <a:latin typeface="Times New Roman"/>
                <a:ea typeface="Times New Roman"/>
                <a:cs typeface="Times New Roman"/>
                <a:sym typeface="Times New Roman"/>
              </a:rPr>
              <a:t> NODEMCU ESP8266 .</a:t>
            </a:r>
            <a:endParaRPr>
              <a:latin typeface="Calibri"/>
              <a:ea typeface="Calibri"/>
              <a:cs typeface="Calibri"/>
              <a:sym typeface="Calibri"/>
            </a:endParaRPr>
          </a:p>
          <a:p>
            <a:pPr indent="-285750" lvl="0" marL="285750" rtl="0" algn="l">
              <a:spcBef>
                <a:spcPts val="1300"/>
              </a:spcBef>
              <a:spcAft>
                <a:spcPts val="0"/>
              </a:spcAft>
              <a:buSzPts val="3480"/>
              <a:buFont typeface="Noto Sans Symbols"/>
              <a:buChar char="⮚"/>
            </a:pPr>
            <a:r>
              <a:rPr lang="en-US">
                <a:latin typeface="Times New Roman"/>
                <a:ea typeface="Times New Roman"/>
                <a:cs typeface="Times New Roman"/>
                <a:sym typeface="Times New Roman"/>
              </a:rPr>
              <a:t> Relay module </a:t>
            </a:r>
            <a:endParaRPr>
              <a:latin typeface="Calibri"/>
              <a:ea typeface="Calibri"/>
              <a:cs typeface="Calibri"/>
              <a:sym typeface="Calibri"/>
            </a:endParaRPr>
          </a:p>
          <a:p>
            <a:pPr indent="-285750" lvl="0" marL="285750" rtl="0" algn="l">
              <a:spcBef>
                <a:spcPts val="1300"/>
              </a:spcBef>
              <a:spcAft>
                <a:spcPts val="0"/>
              </a:spcAft>
              <a:buSzPts val="3480"/>
              <a:buFont typeface="Noto Sans Symbols"/>
              <a:buChar char="⮚"/>
            </a:pPr>
            <a:r>
              <a:rPr lang="en-US">
                <a:latin typeface="Times New Roman"/>
                <a:ea typeface="Times New Roman"/>
                <a:cs typeface="Times New Roman"/>
                <a:sym typeface="Times New Roman"/>
              </a:rPr>
              <a:t>  15W Bulb </a:t>
            </a:r>
            <a:endParaRPr>
              <a:latin typeface="Calibri"/>
              <a:ea typeface="Calibri"/>
              <a:cs typeface="Calibri"/>
              <a:sym typeface="Calibri"/>
            </a:endParaRPr>
          </a:p>
          <a:p>
            <a:pPr indent="-285750" lvl="0" marL="285750" rtl="0" algn="l">
              <a:spcBef>
                <a:spcPts val="1300"/>
              </a:spcBef>
              <a:spcAft>
                <a:spcPts val="0"/>
              </a:spcAft>
              <a:buSzPts val="3480"/>
              <a:buFont typeface="Noto Sans Symbols"/>
              <a:buChar char="⮚"/>
            </a:pPr>
            <a:r>
              <a:rPr lang="en-US">
                <a:latin typeface="Times New Roman"/>
                <a:ea typeface="Times New Roman"/>
                <a:cs typeface="Times New Roman"/>
                <a:sym typeface="Times New Roman"/>
              </a:rPr>
              <a:t> Connecting wires </a:t>
            </a:r>
            <a:endParaRPr>
              <a:latin typeface="Calibri"/>
              <a:ea typeface="Calibri"/>
              <a:cs typeface="Calibri"/>
              <a:sym typeface="Calibri"/>
            </a:endParaRPr>
          </a:p>
          <a:p>
            <a:pPr indent="-285750" lvl="0" marL="285750" rtl="0" algn="l">
              <a:spcBef>
                <a:spcPts val="1280"/>
              </a:spcBef>
              <a:spcAft>
                <a:spcPts val="0"/>
              </a:spcAft>
              <a:buSzPts val="3480"/>
              <a:buFont typeface="Noto Sans Symbols"/>
              <a:buChar char="⮚"/>
            </a:pPr>
            <a:r>
              <a:rPr lang="en-US">
                <a:latin typeface="Times New Roman"/>
                <a:ea typeface="Times New Roman"/>
                <a:cs typeface="Times New Roman"/>
                <a:sym typeface="Times New Roman"/>
              </a:rPr>
              <a:t> Breadboard</a:t>
            </a:r>
            <a:endParaRPr>
              <a:latin typeface="Calibri"/>
              <a:ea typeface="Calibri"/>
              <a:cs typeface="Calibri"/>
              <a:sym typeface="Calibri"/>
            </a:endParaRPr>
          </a:p>
          <a:p>
            <a:pPr indent="-64770" lvl="0" marL="285750" rtl="0" algn="l">
              <a:spcBef>
                <a:spcPts val="1280"/>
              </a:spcBef>
              <a:spcAft>
                <a:spcPts val="0"/>
              </a:spcAft>
              <a:buClr>
                <a:srgbClr val="B96B10"/>
              </a:buClr>
              <a:buSzPts val="348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7"/>
          <p:cNvSpPr txBox="1"/>
          <p:nvPr>
            <p:ph type="title"/>
          </p:nvPr>
        </p:nvSpPr>
        <p:spPr>
          <a:xfrm>
            <a:off x="8041742" y="648930"/>
            <a:ext cx="3461281" cy="3347337"/>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4800"/>
              <a:buFont typeface="Corbel"/>
              <a:buNone/>
            </a:pPr>
            <a:r>
              <a:rPr lang="en-US" sz="4800"/>
              <a:t> NODEMCU ESP8266 </a:t>
            </a:r>
            <a:endParaRPr/>
          </a:p>
        </p:txBody>
      </p:sp>
      <p:pic>
        <p:nvPicPr>
          <p:cNvPr id="229" name="Google Shape;229;p7"/>
          <p:cNvPicPr preferRelativeResize="0"/>
          <p:nvPr>
            <p:ph idx="1" type="body"/>
          </p:nvPr>
        </p:nvPicPr>
        <p:blipFill rotWithShape="1">
          <a:blip r:embed="rId4">
            <a:alphaModFix/>
          </a:blip>
          <a:srcRect b="0" l="0" r="0" t="0"/>
          <a:stretch/>
        </p:blipFill>
        <p:spPr>
          <a:xfrm>
            <a:off x="977550" y="1200764"/>
            <a:ext cx="6202778" cy="41687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8"/>
          <p:cNvSpPr txBox="1"/>
          <p:nvPr>
            <p:ph type="title"/>
          </p:nvPr>
        </p:nvSpPr>
        <p:spPr>
          <a:xfrm>
            <a:off x="1562751" y="5784"/>
            <a:ext cx="3333495" cy="655818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C0C0C"/>
              </a:buClr>
              <a:buSzPts val="2400"/>
              <a:buFont typeface="Times New Roman"/>
              <a:buNone/>
            </a:pPr>
            <a:r>
              <a:rPr lang="en-US" sz="2400" cap="none">
                <a:solidFill>
                  <a:srgbClr val="0C0C0C"/>
                </a:solidFill>
                <a:latin typeface="Times New Roman"/>
                <a:ea typeface="Times New Roman"/>
                <a:cs typeface="Times New Roman"/>
                <a:sym typeface="Times New Roman"/>
              </a:rPr>
              <a:t>Nodemcu is an open source iot platform, includes firmware which runs on the ESP8266 wi-fi module from expressive systems, and hardware which is based on the ESP-12 module. The term “nodemcu” by default refers to the firmware rather than the development kits. Nodemcu firmware was developed so that AT commands can be replaced with lua scripting making the life of developers easier.</a:t>
            </a:r>
            <a:r>
              <a:rPr lang="en-US" sz="1800">
                <a:solidFill>
                  <a:srgbClr val="0C0C0C"/>
                </a:solidFill>
                <a:latin typeface="Times New Roman"/>
                <a:ea typeface="Times New Roman"/>
                <a:cs typeface="Times New Roman"/>
                <a:sym typeface="Times New Roman"/>
              </a:rPr>
              <a:t> </a:t>
            </a:r>
            <a:endParaRPr sz="1800" cap="none">
              <a:solidFill>
                <a:srgbClr val="0C0C0C"/>
              </a:solidFill>
            </a:endParaRPr>
          </a:p>
        </p:txBody>
      </p:sp>
      <p:sp>
        <p:nvSpPr>
          <p:cNvPr id="235" name="Google Shape;235;p8"/>
          <p:cNvSpPr txBox="1"/>
          <p:nvPr>
            <p:ph idx="1" type="body"/>
          </p:nvPr>
        </p:nvSpPr>
        <p:spPr>
          <a:xfrm>
            <a:off x="5406370" y="302558"/>
            <a:ext cx="3333496" cy="31242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320"/>
              <a:buNone/>
            </a:pPr>
            <a:r>
              <a:rPr lang="en-US" sz="1600">
                <a:latin typeface="Times New Roman"/>
                <a:ea typeface="Times New Roman"/>
                <a:cs typeface="Times New Roman"/>
                <a:sym typeface="Times New Roman"/>
              </a:rPr>
              <a:t>Pin Diagram:     </a:t>
            </a:r>
            <a:endParaRPr/>
          </a:p>
        </p:txBody>
      </p:sp>
      <p:pic>
        <p:nvPicPr>
          <p:cNvPr id="236" name="Google Shape;236;p8"/>
          <p:cNvPicPr preferRelativeResize="0"/>
          <p:nvPr/>
        </p:nvPicPr>
        <p:blipFill rotWithShape="1">
          <a:blip r:embed="rId4">
            <a:alphaModFix/>
          </a:blip>
          <a:srcRect b="0" l="0" r="0" t="0"/>
          <a:stretch/>
        </p:blipFill>
        <p:spPr>
          <a:xfrm>
            <a:off x="5262033" y="772028"/>
            <a:ext cx="6240990" cy="4880592"/>
          </a:xfrm>
          <a:prstGeom prst="roundRect">
            <a:avLst>
              <a:gd fmla="val 4380" name="adj"/>
            </a:avLst>
          </a:prstGeom>
          <a:noFill/>
          <a:ln cap="flat" cmpd="sng" w="38100">
            <a:solidFill>
              <a:schemeClr val="l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9"/>
          <p:cNvSpPr txBox="1"/>
          <p:nvPr>
            <p:ph type="title"/>
          </p:nvPr>
        </p:nvSpPr>
        <p:spPr>
          <a:xfrm>
            <a:off x="1484311" y="1081548"/>
            <a:ext cx="3333495" cy="150433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Relay module</a:t>
            </a:r>
            <a:endParaRPr b="1" sz="2400"/>
          </a:p>
        </p:txBody>
      </p:sp>
      <p:sp>
        <p:nvSpPr>
          <p:cNvPr id="242" name="Google Shape;242;p9"/>
          <p:cNvSpPr txBox="1"/>
          <p:nvPr>
            <p:ph idx="1" type="body"/>
          </p:nvPr>
        </p:nvSpPr>
        <p:spPr>
          <a:xfrm>
            <a:off x="1629987" y="2151529"/>
            <a:ext cx="3333496" cy="4312024"/>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90000"/>
              </a:lnSpc>
              <a:spcBef>
                <a:spcPts val="0"/>
              </a:spcBef>
              <a:spcAft>
                <a:spcPts val="0"/>
              </a:spcAft>
              <a:buSzPts val="2610"/>
              <a:buFont typeface="Noto Sans Symbols"/>
              <a:buChar char="⮚"/>
            </a:pPr>
            <a:r>
              <a:rPr b="0" i="0" lang="en-US" sz="1800" u="none" strike="noStrike">
                <a:latin typeface="Times New Roman"/>
                <a:ea typeface="Times New Roman"/>
                <a:cs typeface="Times New Roman"/>
                <a:sym typeface="Times New Roman"/>
              </a:rPr>
              <a:t>A relay is an electrically operated device. It is frequently used in automatic control circuit. The output contacts of a relay (including NO, NC, and the common port) works as a SPDT – Single Pole Double Throw switch. Its operating principle is as follow:</a:t>
            </a:r>
            <a:endParaRPr/>
          </a:p>
          <a:p>
            <a:pPr indent="-285750" lvl="0" marL="285750" rtl="0" algn="l">
              <a:lnSpc>
                <a:spcPct val="90000"/>
              </a:lnSpc>
              <a:spcBef>
                <a:spcPts val="960"/>
              </a:spcBef>
              <a:spcAft>
                <a:spcPts val="0"/>
              </a:spcAft>
              <a:buSzPts val="2610"/>
              <a:buFont typeface="Noto Sans Symbols"/>
              <a:buChar char="⮚"/>
            </a:pPr>
            <a:r>
              <a:rPr lang="en-US" sz="1800">
                <a:latin typeface="Times New Roman"/>
                <a:ea typeface="Times New Roman"/>
                <a:cs typeface="Times New Roman"/>
                <a:sym typeface="Times New Roman"/>
              </a:rPr>
              <a:t> </a:t>
            </a:r>
            <a:r>
              <a:rPr b="0" i="0" lang="en-US" sz="1800" u="none" strike="noStrike">
                <a:latin typeface="Times New Roman"/>
                <a:ea typeface="Times New Roman"/>
                <a:cs typeface="Times New Roman"/>
                <a:sym typeface="Times New Roman"/>
              </a:rPr>
              <a:t>VCC----5V</a:t>
            </a:r>
            <a:endParaRPr/>
          </a:p>
          <a:p>
            <a:pPr indent="-285750" lvl="0" marL="285750" rtl="0" algn="l">
              <a:lnSpc>
                <a:spcPct val="90000"/>
              </a:lnSpc>
              <a:spcBef>
                <a:spcPts val="960"/>
              </a:spcBef>
              <a:spcAft>
                <a:spcPts val="0"/>
              </a:spcAft>
              <a:buSzPts val="2610"/>
              <a:buFont typeface="Noto Sans Symbols"/>
              <a:buChar char="⮚"/>
            </a:pPr>
            <a:r>
              <a:rPr b="0" i="0" lang="en-US" sz="1800" u="none" strike="noStrike">
                <a:latin typeface="Times New Roman"/>
                <a:ea typeface="Times New Roman"/>
                <a:cs typeface="Times New Roman"/>
                <a:sym typeface="Times New Roman"/>
              </a:rPr>
              <a:t>GND----for ground</a:t>
            </a:r>
            <a:r>
              <a:rPr lang="en-US" sz="1800">
                <a:latin typeface="Times New Roman"/>
                <a:ea typeface="Times New Roman"/>
                <a:cs typeface="Times New Roman"/>
                <a:sym typeface="Times New Roman"/>
              </a:rPr>
              <a:t> </a:t>
            </a:r>
            <a:endParaRPr b="0" i="0" sz="1800" u="none" strike="noStrike">
              <a:latin typeface="Times New Roman"/>
              <a:ea typeface="Times New Roman"/>
              <a:cs typeface="Times New Roman"/>
              <a:sym typeface="Times New Roman"/>
            </a:endParaRPr>
          </a:p>
          <a:p>
            <a:pPr indent="-285750" lvl="0" marL="285750" rtl="0" algn="l">
              <a:lnSpc>
                <a:spcPct val="90000"/>
              </a:lnSpc>
              <a:spcBef>
                <a:spcPts val="960"/>
              </a:spcBef>
              <a:spcAft>
                <a:spcPts val="0"/>
              </a:spcAft>
              <a:buSzPts val="2610"/>
              <a:buFont typeface="Noto Sans Symbols"/>
              <a:buChar char="⮚"/>
            </a:pPr>
            <a:r>
              <a:rPr b="0" i="0" lang="en-US" sz="1800" u="none" strike="noStrike">
                <a:latin typeface="Times New Roman"/>
                <a:ea typeface="Times New Roman"/>
                <a:cs typeface="Times New Roman"/>
                <a:sym typeface="Times New Roman"/>
              </a:rPr>
              <a:t>IN1 connects to the control valve which output 3V-5V</a:t>
            </a:r>
            <a:r>
              <a:rPr lang="en-US" sz="1800">
                <a:latin typeface="Times New Roman"/>
                <a:ea typeface="Times New Roman"/>
                <a:cs typeface="Times New Roman"/>
                <a:sym typeface="Times New Roman"/>
              </a:rPr>
              <a:t>   </a:t>
            </a:r>
            <a:endParaRPr b="0" i="0" sz="1800" u="none" strike="noStrike">
              <a:latin typeface="Times New Roman"/>
              <a:ea typeface="Times New Roman"/>
              <a:cs typeface="Times New Roman"/>
              <a:sym typeface="Times New Roman"/>
            </a:endParaRPr>
          </a:p>
          <a:p>
            <a:pPr indent="-285750" lvl="0" marL="285750" rtl="0" algn="l">
              <a:lnSpc>
                <a:spcPct val="90000"/>
              </a:lnSpc>
              <a:spcBef>
                <a:spcPts val="960"/>
              </a:spcBef>
              <a:spcAft>
                <a:spcPts val="0"/>
              </a:spcAft>
              <a:buSzPts val="2610"/>
              <a:buFont typeface="Noto Sans Symbols"/>
              <a:buChar char="⮚"/>
            </a:pPr>
            <a:r>
              <a:rPr b="0" i="0" lang="en-US" sz="1800" u="none" strike="noStrike">
                <a:latin typeface="Times New Roman"/>
                <a:ea typeface="Times New Roman"/>
                <a:cs typeface="Times New Roman"/>
                <a:sym typeface="Times New Roman"/>
              </a:rPr>
              <a:t>Output contacts: connect to applications.</a:t>
            </a:r>
            <a:endParaRPr sz="1800">
              <a:latin typeface="Times New Roman"/>
              <a:ea typeface="Times New Roman"/>
              <a:cs typeface="Times New Roman"/>
              <a:sym typeface="Times New Roman"/>
            </a:endParaRPr>
          </a:p>
          <a:p>
            <a:pPr indent="-175260" lvl="0" marL="285750" rtl="0" algn="l">
              <a:lnSpc>
                <a:spcPct val="90000"/>
              </a:lnSpc>
              <a:spcBef>
                <a:spcPts val="840"/>
              </a:spcBef>
              <a:spcAft>
                <a:spcPts val="0"/>
              </a:spcAft>
              <a:buSzPts val="1740"/>
              <a:buNone/>
            </a:pPr>
            <a:r>
              <a:t/>
            </a:r>
            <a:endParaRPr sz="1200">
              <a:latin typeface="Times New Roman"/>
              <a:ea typeface="Times New Roman"/>
              <a:cs typeface="Times New Roman"/>
              <a:sym typeface="Times New Roman"/>
            </a:endParaRPr>
          </a:p>
        </p:txBody>
      </p:sp>
      <p:pic>
        <p:nvPicPr>
          <p:cNvPr id="243" name="Google Shape;243;p9"/>
          <p:cNvPicPr preferRelativeResize="0"/>
          <p:nvPr/>
        </p:nvPicPr>
        <p:blipFill rotWithShape="1">
          <a:blip r:embed="rId4">
            <a:alphaModFix/>
          </a:blip>
          <a:srcRect b="0" l="0" r="0" t="0"/>
          <a:stretch/>
        </p:blipFill>
        <p:spPr>
          <a:xfrm>
            <a:off x="5262033" y="735934"/>
            <a:ext cx="6240990" cy="4952779"/>
          </a:xfrm>
          <a:prstGeom prst="roundRect">
            <a:avLst>
              <a:gd fmla="val 4380" name="adj"/>
            </a:avLst>
          </a:prstGeom>
          <a:noFill/>
          <a:ln cap="flat" cmpd="sng" w="38100">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2021-12-27T05:16:15Z</dcterms:created>
  <dc:creator>Taju Shaik</dc:creator>
</cp:coreProperties>
</file>