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D38E442-1953-CF8A-F7F3-D9315134D5D7}"/>
              </a:ext>
            </a:extLst>
          </p:cNvPr>
          <p:cNvSpPr txBox="1"/>
          <p:nvPr/>
        </p:nvSpPr>
        <p:spPr>
          <a:xfrm>
            <a:off x="2538730" y="3429000"/>
            <a:ext cx="6341077" cy="646331"/>
          </a:xfrm>
          <a:prstGeom prst="rect">
            <a:avLst/>
          </a:prstGeom>
          <a:noFill/>
        </p:spPr>
        <p:txBody>
          <a:bodyPr wrap="square" rtlCol="0">
            <a:spAutoFit/>
          </a:bodyPr>
          <a:lstStyle/>
          <a:p>
            <a:pPr algn="l"/>
            <a:r>
              <a:rPr lang="en-IN" sz="3600" dirty="0"/>
              <a:t>ALLADA DURGA PRASAD</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17EC4367-F89F-44E5-1B3A-4B51BF5B4060}"/>
              </a:ext>
            </a:extLst>
          </p:cNvPr>
          <p:cNvSpPr txBox="1"/>
          <p:nvPr/>
        </p:nvSpPr>
        <p:spPr>
          <a:xfrm>
            <a:off x="2837503" y="2938409"/>
            <a:ext cx="6141530" cy="369332"/>
          </a:xfrm>
          <a:prstGeom prst="rect">
            <a:avLst/>
          </a:prstGeom>
          <a:noFill/>
        </p:spPr>
        <p:txBody>
          <a:bodyPr wrap="square" rtlCol="0">
            <a:spAutoFit/>
          </a:bodyPr>
          <a:lstStyle/>
          <a:p>
            <a:pPr algn="l"/>
            <a:r>
              <a:rPr lang="en-IN" dirty="0">
                <a:solidFill>
                  <a:schemeClr val="accent1"/>
                </a:solidFill>
              </a:rPr>
              <a:t>https://github.com/Durgaprasad2323/Durgaprasad23.git</a:t>
            </a:r>
            <a:endParaRPr lang="en-US" dirty="0">
              <a:solidFill>
                <a:schemeClr val="accent1"/>
              </a:solidFill>
            </a:endParaRPr>
          </a:p>
        </p:txBody>
      </p:sp>
    </p:spTree>
    <p:extLst>
      <p:ext uri="{BB962C8B-B14F-4D97-AF65-F5344CB8AC3E}">
        <p14:creationId xmlns:p14="http://schemas.microsoft.com/office/powerpoint/2010/main" val="40595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1095</Words>
  <Application>Microsoft Office PowerPoint</Application>
  <PresentationFormat>Widescreen</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Chandu T</dc:creator>
  <cp:lastModifiedBy>919030664459</cp:lastModifiedBy>
  <cp:revision>5</cp:revision>
  <dcterms:created xsi:type="dcterms:W3CDTF">2024-06-03T05:48:59Z</dcterms:created>
  <dcterms:modified xsi:type="dcterms:W3CDTF">2024-07-06T07:19:28Z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