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9" r:id="rId3"/>
    <p:sldId id="257" r:id="rId4"/>
    <p:sldId id="258"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7F4C3-E2D6-4880-909A-B94D811C5EE7}" type="datetimeFigureOut">
              <a:rPr lang="en-IN" smtClean="0"/>
              <a:t>03-02-2022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AC7695-3B6B-43A4-A715-F357AEDEAFCA}" type="slidenum">
              <a:rPr lang="en-IN" smtClean="0"/>
              <a:t>‹#›</a:t>
            </a:fld>
            <a:endParaRPr lang="en-IN"/>
          </a:p>
        </p:txBody>
      </p:sp>
    </p:spTree>
    <p:extLst>
      <p:ext uri="{BB962C8B-B14F-4D97-AF65-F5344CB8AC3E}">
        <p14:creationId xmlns:p14="http://schemas.microsoft.com/office/powerpoint/2010/main" val="2382658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AC7695-3B6B-43A4-A715-F357AEDEAFCA}" type="slidenum">
              <a:rPr lang="en-IN" smtClean="0"/>
              <a:t>4</a:t>
            </a:fld>
            <a:endParaRPr lang="en-IN"/>
          </a:p>
        </p:txBody>
      </p:sp>
    </p:spTree>
    <p:extLst>
      <p:ext uri="{BB962C8B-B14F-4D97-AF65-F5344CB8AC3E}">
        <p14:creationId xmlns:p14="http://schemas.microsoft.com/office/powerpoint/2010/main" val="1148426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0B66-7C04-4753-BCCF-48E835E0E6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BBDD23-F721-45AC-A5F7-B13A760D5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D1B465-8815-47D6-BF20-22B53DA6C5B2}"/>
              </a:ext>
            </a:extLst>
          </p:cNvPr>
          <p:cNvSpPr>
            <a:spLocks noGrp="1"/>
          </p:cNvSpPr>
          <p:nvPr>
            <p:ph type="dt" sz="half" idx="10"/>
          </p:nvPr>
        </p:nvSpPr>
        <p:spPr/>
        <p:txBody>
          <a:bodyPr/>
          <a:lstStyle/>
          <a:p>
            <a:fld id="{A81F0AFF-7961-4D73-BF9B-91A66F0E7D3A}" type="datetimeFigureOut">
              <a:rPr lang="en-IN" smtClean="0"/>
              <a:t>03-02-2022</a:t>
            </a:fld>
            <a:endParaRPr lang="en-IN"/>
          </a:p>
        </p:txBody>
      </p:sp>
      <p:sp>
        <p:nvSpPr>
          <p:cNvPr id="5" name="Footer Placeholder 4">
            <a:extLst>
              <a:ext uri="{FF2B5EF4-FFF2-40B4-BE49-F238E27FC236}">
                <a16:creationId xmlns:a16="http://schemas.microsoft.com/office/drawing/2014/main" id="{5B7BC5BB-47D9-4782-AC37-BE0B4F3CEB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A2DE80-8829-4D4E-93B1-BCDB58791C84}"/>
              </a:ext>
            </a:extLst>
          </p:cNvPr>
          <p:cNvSpPr>
            <a:spLocks noGrp="1"/>
          </p:cNvSpPr>
          <p:nvPr>
            <p:ph type="sldNum" sz="quarter" idx="12"/>
          </p:nvPr>
        </p:nvSpPr>
        <p:spPr/>
        <p:txBody>
          <a:bodyPr/>
          <a:lstStyle/>
          <a:p>
            <a:fld id="{F5B739D6-2742-4887-B2D7-466380BAC740}" type="slidenum">
              <a:rPr lang="en-IN" smtClean="0"/>
              <a:t>‹#›</a:t>
            </a:fld>
            <a:endParaRPr lang="en-IN"/>
          </a:p>
        </p:txBody>
      </p:sp>
    </p:spTree>
    <p:extLst>
      <p:ext uri="{BB962C8B-B14F-4D97-AF65-F5344CB8AC3E}">
        <p14:creationId xmlns:p14="http://schemas.microsoft.com/office/powerpoint/2010/main" val="265680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A2C3-44F1-42AC-828A-EC1D05D60F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606164-FB45-4952-ADBC-D739455D16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F41A45-D209-4E1B-85B2-8154A985EE5D}"/>
              </a:ext>
            </a:extLst>
          </p:cNvPr>
          <p:cNvSpPr>
            <a:spLocks noGrp="1"/>
          </p:cNvSpPr>
          <p:nvPr>
            <p:ph type="dt" sz="half" idx="10"/>
          </p:nvPr>
        </p:nvSpPr>
        <p:spPr/>
        <p:txBody>
          <a:bodyPr/>
          <a:lstStyle/>
          <a:p>
            <a:fld id="{A81F0AFF-7961-4D73-BF9B-91A66F0E7D3A}" type="datetimeFigureOut">
              <a:rPr lang="en-IN" smtClean="0"/>
              <a:t>03-02-2022</a:t>
            </a:fld>
            <a:endParaRPr lang="en-IN"/>
          </a:p>
        </p:txBody>
      </p:sp>
      <p:sp>
        <p:nvSpPr>
          <p:cNvPr id="5" name="Footer Placeholder 4">
            <a:extLst>
              <a:ext uri="{FF2B5EF4-FFF2-40B4-BE49-F238E27FC236}">
                <a16:creationId xmlns:a16="http://schemas.microsoft.com/office/drawing/2014/main" id="{EA55D564-5A3E-40FF-BDEF-E70387C9E8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D1819-B1CA-4BBC-B0F0-CBBAF0D8FE07}"/>
              </a:ext>
            </a:extLst>
          </p:cNvPr>
          <p:cNvSpPr>
            <a:spLocks noGrp="1"/>
          </p:cNvSpPr>
          <p:nvPr>
            <p:ph type="sldNum" sz="quarter" idx="12"/>
          </p:nvPr>
        </p:nvSpPr>
        <p:spPr/>
        <p:txBody>
          <a:bodyPr/>
          <a:lstStyle/>
          <a:p>
            <a:fld id="{F5B739D6-2742-4887-B2D7-466380BAC740}" type="slidenum">
              <a:rPr lang="en-IN" smtClean="0"/>
              <a:t>‹#›</a:t>
            </a:fld>
            <a:endParaRPr lang="en-IN"/>
          </a:p>
        </p:txBody>
      </p:sp>
    </p:spTree>
    <p:extLst>
      <p:ext uri="{BB962C8B-B14F-4D97-AF65-F5344CB8AC3E}">
        <p14:creationId xmlns:p14="http://schemas.microsoft.com/office/powerpoint/2010/main" val="101325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6FE557-0FB4-4AFD-B912-42E447BFFB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0D43CA-3D68-4A35-B445-9D4B2D643E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7725BC-10F0-4376-A398-BF252E4B06EE}"/>
              </a:ext>
            </a:extLst>
          </p:cNvPr>
          <p:cNvSpPr>
            <a:spLocks noGrp="1"/>
          </p:cNvSpPr>
          <p:nvPr>
            <p:ph type="dt" sz="half" idx="10"/>
          </p:nvPr>
        </p:nvSpPr>
        <p:spPr/>
        <p:txBody>
          <a:bodyPr/>
          <a:lstStyle/>
          <a:p>
            <a:fld id="{A81F0AFF-7961-4D73-BF9B-91A66F0E7D3A}" type="datetimeFigureOut">
              <a:rPr lang="en-IN" smtClean="0"/>
              <a:t>03-02-2022</a:t>
            </a:fld>
            <a:endParaRPr lang="en-IN"/>
          </a:p>
        </p:txBody>
      </p:sp>
      <p:sp>
        <p:nvSpPr>
          <p:cNvPr id="5" name="Footer Placeholder 4">
            <a:extLst>
              <a:ext uri="{FF2B5EF4-FFF2-40B4-BE49-F238E27FC236}">
                <a16:creationId xmlns:a16="http://schemas.microsoft.com/office/drawing/2014/main" id="{DFF67839-37F0-4E40-B34E-2F66795360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5AF29F-CA2F-460C-BC50-94C9449E0D7F}"/>
              </a:ext>
            </a:extLst>
          </p:cNvPr>
          <p:cNvSpPr>
            <a:spLocks noGrp="1"/>
          </p:cNvSpPr>
          <p:nvPr>
            <p:ph type="sldNum" sz="quarter" idx="12"/>
          </p:nvPr>
        </p:nvSpPr>
        <p:spPr/>
        <p:txBody>
          <a:bodyPr/>
          <a:lstStyle/>
          <a:p>
            <a:fld id="{F5B739D6-2742-4887-B2D7-466380BAC740}" type="slidenum">
              <a:rPr lang="en-IN" smtClean="0"/>
              <a:t>‹#›</a:t>
            </a:fld>
            <a:endParaRPr lang="en-IN"/>
          </a:p>
        </p:txBody>
      </p:sp>
    </p:spTree>
    <p:extLst>
      <p:ext uri="{BB962C8B-B14F-4D97-AF65-F5344CB8AC3E}">
        <p14:creationId xmlns:p14="http://schemas.microsoft.com/office/powerpoint/2010/main" val="281482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EF233-2FA0-461F-9D88-4871068E6A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A01123-E22D-4B82-9D73-35ADFB3180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A5CA58-3B0C-4BCA-AEB6-ED98A9111DCD}"/>
              </a:ext>
            </a:extLst>
          </p:cNvPr>
          <p:cNvSpPr>
            <a:spLocks noGrp="1"/>
          </p:cNvSpPr>
          <p:nvPr>
            <p:ph type="dt" sz="half" idx="10"/>
          </p:nvPr>
        </p:nvSpPr>
        <p:spPr/>
        <p:txBody>
          <a:bodyPr/>
          <a:lstStyle/>
          <a:p>
            <a:fld id="{A81F0AFF-7961-4D73-BF9B-91A66F0E7D3A}" type="datetimeFigureOut">
              <a:rPr lang="en-IN" smtClean="0"/>
              <a:t>03-02-2022</a:t>
            </a:fld>
            <a:endParaRPr lang="en-IN"/>
          </a:p>
        </p:txBody>
      </p:sp>
      <p:sp>
        <p:nvSpPr>
          <p:cNvPr id="5" name="Footer Placeholder 4">
            <a:extLst>
              <a:ext uri="{FF2B5EF4-FFF2-40B4-BE49-F238E27FC236}">
                <a16:creationId xmlns:a16="http://schemas.microsoft.com/office/drawing/2014/main" id="{CDADF209-9884-4632-B4C2-DAA9BD5152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FD31C1-D95E-4466-8F81-3C8519D608D1}"/>
              </a:ext>
            </a:extLst>
          </p:cNvPr>
          <p:cNvSpPr>
            <a:spLocks noGrp="1"/>
          </p:cNvSpPr>
          <p:nvPr>
            <p:ph type="sldNum" sz="quarter" idx="12"/>
          </p:nvPr>
        </p:nvSpPr>
        <p:spPr/>
        <p:txBody>
          <a:bodyPr/>
          <a:lstStyle/>
          <a:p>
            <a:fld id="{F5B739D6-2742-4887-B2D7-466380BAC740}" type="slidenum">
              <a:rPr lang="en-IN" smtClean="0"/>
              <a:t>‹#›</a:t>
            </a:fld>
            <a:endParaRPr lang="en-IN"/>
          </a:p>
        </p:txBody>
      </p:sp>
    </p:spTree>
    <p:extLst>
      <p:ext uri="{BB962C8B-B14F-4D97-AF65-F5344CB8AC3E}">
        <p14:creationId xmlns:p14="http://schemas.microsoft.com/office/powerpoint/2010/main" val="2662024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E6559-0928-4022-9907-4F995C110C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AFBFB8-E51B-46EE-957E-EB16425373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6E098F-E29C-438B-828F-4111B586948D}"/>
              </a:ext>
            </a:extLst>
          </p:cNvPr>
          <p:cNvSpPr>
            <a:spLocks noGrp="1"/>
          </p:cNvSpPr>
          <p:nvPr>
            <p:ph type="dt" sz="half" idx="10"/>
          </p:nvPr>
        </p:nvSpPr>
        <p:spPr/>
        <p:txBody>
          <a:bodyPr/>
          <a:lstStyle/>
          <a:p>
            <a:fld id="{A81F0AFF-7961-4D73-BF9B-91A66F0E7D3A}" type="datetimeFigureOut">
              <a:rPr lang="en-IN" smtClean="0"/>
              <a:t>03-02-2022</a:t>
            </a:fld>
            <a:endParaRPr lang="en-IN"/>
          </a:p>
        </p:txBody>
      </p:sp>
      <p:sp>
        <p:nvSpPr>
          <p:cNvPr id="5" name="Footer Placeholder 4">
            <a:extLst>
              <a:ext uri="{FF2B5EF4-FFF2-40B4-BE49-F238E27FC236}">
                <a16:creationId xmlns:a16="http://schemas.microsoft.com/office/drawing/2014/main" id="{915141DE-0E50-474C-AC45-408B2258B2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907F63-3113-4275-AF44-EFAEF9D56E16}"/>
              </a:ext>
            </a:extLst>
          </p:cNvPr>
          <p:cNvSpPr>
            <a:spLocks noGrp="1"/>
          </p:cNvSpPr>
          <p:nvPr>
            <p:ph type="sldNum" sz="quarter" idx="12"/>
          </p:nvPr>
        </p:nvSpPr>
        <p:spPr/>
        <p:txBody>
          <a:bodyPr/>
          <a:lstStyle/>
          <a:p>
            <a:fld id="{F5B739D6-2742-4887-B2D7-466380BAC740}" type="slidenum">
              <a:rPr lang="en-IN" smtClean="0"/>
              <a:t>‹#›</a:t>
            </a:fld>
            <a:endParaRPr lang="en-IN"/>
          </a:p>
        </p:txBody>
      </p:sp>
    </p:spTree>
    <p:extLst>
      <p:ext uri="{BB962C8B-B14F-4D97-AF65-F5344CB8AC3E}">
        <p14:creationId xmlns:p14="http://schemas.microsoft.com/office/powerpoint/2010/main" val="262451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52087-4B42-489B-B8E2-2B5FACDF28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45C5F1-38B4-4EEB-88AD-B5CD961DEF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0FF175-8A89-43E3-B484-621EB4D5AA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B1616E-127B-423F-A43D-E0A39A9476CF}"/>
              </a:ext>
            </a:extLst>
          </p:cNvPr>
          <p:cNvSpPr>
            <a:spLocks noGrp="1"/>
          </p:cNvSpPr>
          <p:nvPr>
            <p:ph type="dt" sz="half" idx="10"/>
          </p:nvPr>
        </p:nvSpPr>
        <p:spPr/>
        <p:txBody>
          <a:bodyPr/>
          <a:lstStyle/>
          <a:p>
            <a:fld id="{A81F0AFF-7961-4D73-BF9B-91A66F0E7D3A}" type="datetimeFigureOut">
              <a:rPr lang="en-IN" smtClean="0"/>
              <a:t>03-02-2022</a:t>
            </a:fld>
            <a:endParaRPr lang="en-IN"/>
          </a:p>
        </p:txBody>
      </p:sp>
      <p:sp>
        <p:nvSpPr>
          <p:cNvPr id="6" name="Footer Placeholder 5">
            <a:extLst>
              <a:ext uri="{FF2B5EF4-FFF2-40B4-BE49-F238E27FC236}">
                <a16:creationId xmlns:a16="http://schemas.microsoft.com/office/drawing/2014/main" id="{06ED91AE-4758-40EF-953B-7255569D91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E36FD9-980E-49C1-82E2-7D0C83E80176}"/>
              </a:ext>
            </a:extLst>
          </p:cNvPr>
          <p:cNvSpPr>
            <a:spLocks noGrp="1"/>
          </p:cNvSpPr>
          <p:nvPr>
            <p:ph type="sldNum" sz="quarter" idx="12"/>
          </p:nvPr>
        </p:nvSpPr>
        <p:spPr/>
        <p:txBody>
          <a:bodyPr/>
          <a:lstStyle/>
          <a:p>
            <a:fld id="{F5B739D6-2742-4887-B2D7-466380BAC740}" type="slidenum">
              <a:rPr lang="en-IN" smtClean="0"/>
              <a:t>‹#›</a:t>
            </a:fld>
            <a:endParaRPr lang="en-IN"/>
          </a:p>
        </p:txBody>
      </p:sp>
    </p:spTree>
    <p:extLst>
      <p:ext uri="{BB962C8B-B14F-4D97-AF65-F5344CB8AC3E}">
        <p14:creationId xmlns:p14="http://schemas.microsoft.com/office/powerpoint/2010/main" val="20432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47CB-7B3D-4B79-B80F-A31731AF03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000DF2-5E4E-45D8-8ADA-603A83276B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A24514-9BAE-4477-B87D-78B8A5E19A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A0CD87-2A1B-4C8A-B09E-41D1284C25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D9467E-FFFA-4A8A-881C-9091D742D2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A6DDBF-E7E6-4625-8CAF-5C84CF1A02E8}"/>
              </a:ext>
            </a:extLst>
          </p:cNvPr>
          <p:cNvSpPr>
            <a:spLocks noGrp="1"/>
          </p:cNvSpPr>
          <p:nvPr>
            <p:ph type="dt" sz="half" idx="10"/>
          </p:nvPr>
        </p:nvSpPr>
        <p:spPr/>
        <p:txBody>
          <a:bodyPr/>
          <a:lstStyle/>
          <a:p>
            <a:fld id="{A81F0AFF-7961-4D73-BF9B-91A66F0E7D3A}" type="datetimeFigureOut">
              <a:rPr lang="en-IN" smtClean="0"/>
              <a:t>03-02-2022</a:t>
            </a:fld>
            <a:endParaRPr lang="en-IN"/>
          </a:p>
        </p:txBody>
      </p:sp>
      <p:sp>
        <p:nvSpPr>
          <p:cNvPr id="8" name="Footer Placeholder 7">
            <a:extLst>
              <a:ext uri="{FF2B5EF4-FFF2-40B4-BE49-F238E27FC236}">
                <a16:creationId xmlns:a16="http://schemas.microsoft.com/office/drawing/2014/main" id="{AC62421E-BA98-47B1-ACC0-DD1FBA669F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8AFB96-2154-4336-A9D2-D2609D43F00F}"/>
              </a:ext>
            </a:extLst>
          </p:cNvPr>
          <p:cNvSpPr>
            <a:spLocks noGrp="1"/>
          </p:cNvSpPr>
          <p:nvPr>
            <p:ph type="sldNum" sz="quarter" idx="12"/>
          </p:nvPr>
        </p:nvSpPr>
        <p:spPr/>
        <p:txBody>
          <a:bodyPr/>
          <a:lstStyle/>
          <a:p>
            <a:fld id="{F5B739D6-2742-4887-B2D7-466380BAC740}" type="slidenum">
              <a:rPr lang="en-IN" smtClean="0"/>
              <a:t>‹#›</a:t>
            </a:fld>
            <a:endParaRPr lang="en-IN"/>
          </a:p>
        </p:txBody>
      </p:sp>
    </p:spTree>
    <p:extLst>
      <p:ext uri="{BB962C8B-B14F-4D97-AF65-F5344CB8AC3E}">
        <p14:creationId xmlns:p14="http://schemas.microsoft.com/office/powerpoint/2010/main" val="103135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A222-823E-447A-92BD-94F610F2C8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370354-0331-4006-BBE8-E7977F067F62}"/>
              </a:ext>
            </a:extLst>
          </p:cNvPr>
          <p:cNvSpPr>
            <a:spLocks noGrp="1"/>
          </p:cNvSpPr>
          <p:nvPr>
            <p:ph type="dt" sz="half" idx="10"/>
          </p:nvPr>
        </p:nvSpPr>
        <p:spPr/>
        <p:txBody>
          <a:bodyPr/>
          <a:lstStyle/>
          <a:p>
            <a:fld id="{A81F0AFF-7961-4D73-BF9B-91A66F0E7D3A}" type="datetimeFigureOut">
              <a:rPr lang="en-IN" smtClean="0"/>
              <a:t>03-02-2022</a:t>
            </a:fld>
            <a:endParaRPr lang="en-IN"/>
          </a:p>
        </p:txBody>
      </p:sp>
      <p:sp>
        <p:nvSpPr>
          <p:cNvPr id="4" name="Footer Placeholder 3">
            <a:extLst>
              <a:ext uri="{FF2B5EF4-FFF2-40B4-BE49-F238E27FC236}">
                <a16:creationId xmlns:a16="http://schemas.microsoft.com/office/drawing/2014/main" id="{914CE135-3E56-459C-B599-51CD0CD632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949B91-DF1E-4359-94EE-602D93B3FADC}"/>
              </a:ext>
            </a:extLst>
          </p:cNvPr>
          <p:cNvSpPr>
            <a:spLocks noGrp="1"/>
          </p:cNvSpPr>
          <p:nvPr>
            <p:ph type="sldNum" sz="quarter" idx="12"/>
          </p:nvPr>
        </p:nvSpPr>
        <p:spPr/>
        <p:txBody>
          <a:bodyPr/>
          <a:lstStyle/>
          <a:p>
            <a:fld id="{F5B739D6-2742-4887-B2D7-466380BAC740}" type="slidenum">
              <a:rPr lang="en-IN" smtClean="0"/>
              <a:t>‹#›</a:t>
            </a:fld>
            <a:endParaRPr lang="en-IN"/>
          </a:p>
        </p:txBody>
      </p:sp>
    </p:spTree>
    <p:extLst>
      <p:ext uri="{BB962C8B-B14F-4D97-AF65-F5344CB8AC3E}">
        <p14:creationId xmlns:p14="http://schemas.microsoft.com/office/powerpoint/2010/main" val="405238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DF00A5-CA4C-4FE7-8CF2-2878A5B96136}"/>
              </a:ext>
            </a:extLst>
          </p:cNvPr>
          <p:cNvSpPr>
            <a:spLocks noGrp="1"/>
          </p:cNvSpPr>
          <p:nvPr>
            <p:ph type="dt" sz="half" idx="10"/>
          </p:nvPr>
        </p:nvSpPr>
        <p:spPr/>
        <p:txBody>
          <a:bodyPr/>
          <a:lstStyle/>
          <a:p>
            <a:fld id="{A81F0AFF-7961-4D73-BF9B-91A66F0E7D3A}" type="datetimeFigureOut">
              <a:rPr lang="en-IN" smtClean="0"/>
              <a:t>03-02-2022</a:t>
            </a:fld>
            <a:endParaRPr lang="en-IN"/>
          </a:p>
        </p:txBody>
      </p:sp>
      <p:sp>
        <p:nvSpPr>
          <p:cNvPr id="3" name="Footer Placeholder 2">
            <a:extLst>
              <a:ext uri="{FF2B5EF4-FFF2-40B4-BE49-F238E27FC236}">
                <a16:creationId xmlns:a16="http://schemas.microsoft.com/office/drawing/2014/main" id="{0B1BD99A-AAB7-4C62-B1EC-20AC68B43A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E282F3-44CD-4F35-A98F-55F18BCF89DE}"/>
              </a:ext>
            </a:extLst>
          </p:cNvPr>
          <p:cNvSpPr>
            <a:spLocks noGrp="1"/>
          </p:cNvSpPr>
          <p:nvPr>
            <p:ph type="sldNum" sz="quarter" idx="12"/>
          </p:nvPr>
        </p:nvSpPr>
        <p:spPr/>
        <p:txBody>
          <a:bodyPr/>
          <a:lstStyle/>
          <a:p>
            <a:fld id="{F5B739D6-2742-4887-B2D7-466380BAC740}" type="slidenum">
              <a:rPr lang="en-IN" smtClean="0"/>
              <a:t>‹#›</a:t>
            </a:fld>
            <a:endParaRPr lang="en-IN"/>
          </a:p>
        </p:txBody>
      </p:sp>
    </p:spTree>
    <p:extLst>
      <p:ext uri="{BB962C8B-B14F-4D97-AF65-F5344CB8AC3E}">
        <p14:creationId xmlns:p14="http://schemas.microsoft.com/office/powerpoint/2010/main" val="3795654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CE0C9-6620-4587-970D-D6B51F231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B09D5B-7BCD-495A-B963-35AD405370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A2D711-2A12-4419-B6F6-F723139B0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069F4A-D17F-4160-9AB1-BEFE33B76D0F}"/>
              </a:ext>
            </a:extLst>
          </p:cNvPr>
          <p:cNvSpPr>
            <a:spLocks noGrp="1"/>
          </p:cNvSpPr>
          <p:nvPr>
            <p:ph type="dt" sz="half" idx="10"/>
          </p:nvPr>
        </p:nvSpPr>
        <p:spPr/>
        <p:txBody>
          <a:bodyPr/>
          <a:lstStyle/>
          <a:p>
            <a:fld id="{A81F0AFF-7961-4D73-BF9B-91A66F0E7D3A}" type="datetimeFigureOut">
              <a:rPr lang="en-IN" smtClean="0"/>
              <a:t>03-02-2022</a:t>
            </a:fld>
            <a:endParaRPr lang="en-IN"/>
          </a:p>
        </p:txBody>
      </p:sp>
      <p:sp>
        <p:nvSpPr>
          <p:cNvPr id="6" name="Footer Placeholder 5">
            <a:extLst>
              <a:ext uri="{FF2B5EF4-FFF2-40B4-BE49-F238E27FC236}">
                <a16:creationId xmlns:a16="http://schemas.microsoft.com/office/drawing/2014/main" id="{466D3736-901C-473E-8B1F-4AF17B68B7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E17916-3404-4131-93A8-1B4F0A4AB7BE}"/>
              </a:ext>
            </a:extLst>
          </p:cNvPr>
          <p:cNvSpPr>
            <a:spLocks noGrp="1"/>
          </p:cNvSpPr>
          <p:nvPr>
            <p:ph type="sldNum" sz="quarter" idx="12"/>
          </p:nvPr>
        </p:nvSpPr>
        <p:spPr/>
        <p:txBody>
          <a:bodyPr/>
          <a:lstStyle/>
          <a:p>
            <a:fld id="{F5B739D6-2742-4887-B2D7-466380BAC740}" type="slidenum">
              <a:rPr lang="en-IN" smtClean="0"/>
              <a:t>‹#›</a:t>
            </a:fld>
            <a:endParaRPr lang="en-IN"/>
          </a:p>
        </p:txBody>
      </p:sp>
    </p:spTree>
    <p:extLst>
      <p:ext uri="{BB962C8B-B14F-4D97-AF65-F5344CB8AC3E}">
        <p14:creationId xmlns:p14="http://schemas.microsoft.com/office/powerpoint/2010/main" val="51773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58D46-CB3C-41FA-9F99-9A0BA5277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0D24DD-F1B6-4AA1-A9E9-10CD54402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AC0C71-9EC9-4E30-BB1A-79EC3B58A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1A5B3B-CEC4-4389-9E0F-9E13182C85AA}"/>
              </a:ext>
            </a:extLst>
          </p:cNvPr>
          <p:cNvSpPr>
            <a:spLocks noGrp="1"/>
          </p:cNvSpPr>
          <p:nvPr>
            <p:ph type="dt" sz="half" idx="10"/>
          </p:nvPr>
        </p:nvSpPr>
        <p:spPr/>
        <p:txBody>
          <a:bodyPr/>
          <a:lstStyle/>
          <a:p>
            <a:fld id="{A81F0AFF-7961-4D73-BF9B-91A66F0E7D3A}" type="datetimeFigureOut">
              <a:rPr lang="en-IN" smtClean="0"/>
              <a:t>03-02-2022</a:t>
            </a:fld>
            <a:endParaRPr lang="en-IN"/>
          </a:p>
        </p:txBody>
      </p:sp>
      <p:sp>
        <p:nvSpPr>
          <p:cNvPr id="6" name="Footer Placeholder 5">
            <a:extLst>
              <a:ext uri="{FF2B5EF4-FFF2-40B4-BE49-F238E27FC236}">
                <a16:creationId xmlns:a16="http://schemas.microsoft.com/office/drawing/2014/main" id="{D01AC783-3B64-486E-8352-D1D57B1A61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993C81-12DD-4619-BCE9-4829968F5F2E}"/>
              </a:ext>
            </a:extLst>
          </p:cNvPr>
          <p:cNvSpPr>
            <a:spLocks noGrp="1"/>
          </p:cNvSpPr>
          <p:nvPr>
            <p:ph type="sldNum" sz="quarter" idx="12"/>
          </p:nvPr>
        </p:nvSpPr>
        <p:spPr/>
        <p:txBody>
          <a:bodyPr/>
          <a:lstStyle/>
          <a:p>
            <a:fld id="{F5B739D6-2742-4887-B2D7-466380BAC740}" type="slidenum">
              <a:rPr lang="en-IN" smtClean="0"/>
              <a:t>‹#›</a:t>
            </a:fld>
            <a:endParaRPr lang="en-IN"/>
          </a:p>
        </p:txBody>
      </p:sp>
    </p:spTree>
    <p:extLst>
      <p:ext uri="{BB962C8B-B14F-4D97-AF65-F5344CB8AC3E}">
        <p14:creationId xmlns:p14="http://schemas.microsoft.com/office/powerpoint/2010/main" val="1259733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89328-414D-4F3F-84A2-7764735A93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094C1B-07F7-49E1-8FAE-951C01E67B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AA6469-844B-490A-95EC-9A878574E3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1F0AFF-7961-4D73-BF9B-91A66F0E7D3A}" type="datetimeFigureOut">
              <a:rPr lang="en-IN" smtClean="0"/>
              <a:t>03-02-2022</a:t>
            </a:fld>
            <a:endParaRPr lang="en-IN"/>
          </a:p>
        </p:txBody>
      </p:sp>
      <p:sp>
        <p:nvSpPr>
          <p:cNvPr id="5" name="Footer Placeholder 4">
            <a:extLst>
              <a:ext uri="{FF2B5EF4-FFF2-40B4-BE49-F238E27FC236}">
                <a16:creationId xmlns:a16="http://schemas.microsoft.com/office/drawing/2014/main" id="{8A6940B4-C022-45D6-83B7-C659CDE994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31CD60-2177-48E4-AFAC-BF1D4344B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B739D6-2742-4887-B2D7-466380BAC740}" type="slidenum">
              <a:rPr lang="en-IN" smtClean="0"/>
              <a:t>‹#›</a:t>
            </a:fld>
            <a:endParaRPr lang="en-IN"/>
          </a:p>
        </p:txBody>
      </p:sp>
    </p:spTree>
    <p:extLst>
      <p:ext uri="{BB962C8B-B14F-4D97-AF65-F5344CB8AC3E}">
        <p14:creationId xmlns:p14="http://schemas.microsoft.com/office/powerpoint/2010/main" val="385937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5B43088-85C7-4C58-9013-8347D377E829}"/>
              </a:ext>
            </a:extLst>
          </p:cNvPr>
          <p:cNvSpPr>
            <a:spLocks noGrp="1"/>
          </p:cNvSpPr>
          <p:nvPr>
            <p:ph type="ctrTitle"/>
          </p:nvPr>
        </p:nvSpPr>
        <p:spPr>
          <a:xfrm>
            <a:off x="3880430" y="583345"/>
            <a:ext cx="7160357" cy="4164820"/>
          </a:xfrm>
        </p:spPr>
        <p:txBody>
          <a:bodyPr anchor="t">
            <a:normAutofit/>
          </a:bodyPr>
          <a:lstStyle/>
          <a:p>
            <a:r>
              <a:rPr lang="en-IN" sz="7400" b="1" dirty="0">
                <a:solidFill>
                  <a:srgbClr val="FFFFFF"/>
                </a:solidFill>
                <a:latin typeface="Cascadia Code ExtraLight" panose="020B0609020000020004" pitchFamily="49" charset="0"/>
                <a:cs typeface="Cascadia Code ExtraLight" panose="020B0609020000020004" pitchFamily="49" charset="0"/>
              </a:rPr>
              <a:t>Presentation</a:t>
            </a:r>
            <a:br>
              <a:rPr lang="en-IN" sz="7400" b="1" dirty="0">
                <a:solidFill>
                  <a:srgbClr val="FFFFFF"/>
                </a:solidFill>
                <a:latin typeface="Cascadia Code ExtraLight" panose="020B0609020000020004" pitchFamily="49" charset="0"/>
                <a:cs typeface="Cascadia Code ExtraLight" panose="020B0609020000020004" pitchFamily="49" charset="0"/>
              </a:rPr>
            </a:br>
            <a:r>
              <a:rPr lang="en-IN" sz="7400" b="1" dirty="0">
                <a:solidFill>
                  <a:srgbClr val="FFFFFF"/>
                </a:solidFill>
                <a:latin typeface="Cascadia Code ExtraLight" panose="020B0609020000020004" pitchFamily="49" charset="0"/>
                <a:cs typeface="Cascadia Code ExtraLight" panose="020B0609020000020004" pitchFamily="49" charset="0"/>
              </a:rPr>
              <a:t>By</a:t>
            </a:r>
            <a:br>
              <a:rPr lang="en-IN" sz="7400" b="1" dirty="0">
                <a:solidFill>
                  <a:srgbClr val="FFFFFF"/>
                </a:solidFill>
                <a:latin typeface="Cascadia Code ExtraLight" panose="020B0609020000020004" pitchFamily="49" charset="0"/>
                <a:cs typeface="Cascadia Code ExtraLight" panose="020B0609020000020004" pitchFamily="49" charset="0"/>
              </a:rPr>
            </a:br>
            <a:r>
              <a:rPr lang="en-IN" sz="7400" b="1" dirty="0">
                <a:solidFill>
                  <a:srgbClr val="FFFFFF"/>
                </a:solidFill>
                <a:latin typeface="Cascadia Code ExtraLight" panose="020B0609020000020004" pitchFamily="49" charset="0"/>
                <a:cs typeface="Cascadia Code ExtraLight" panose="020B0609020000020004" pitchFamily="49" charset="0"/>
              </a:rPr>
              <a:t>Durga Prasad </a:t>
            </a:r>
            <a:br>
              <a:rPr lang="en-IN" sz="7400" dirty="0">
                <a:solidFill>
                  <a:srgbClr val="FFFFFF"/>
                </a:solidFill>
              </a:rPr>
            </a:br>
            <a:endParaRPr lang="en-IN" sz="7400" dirty="0">
              <a:solidFill>
                <a:srgbClr val="FFFFFF"/>
              </a:solidFill>
            </a:endParaRPr>
          </a:p>
        </p:txBody>
      </p:sp>
      <p:sp>
        <p:nvSpPr>
          <p:cNvPr id="3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40" name="Straight Connector 3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1961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9F16632-0641-40EB-82BD-DF251186E4E9}"/>
              </a:ext>
            </a:extLst>
          </p:cNvPr>
          <p:cNvSpPr>
            <a:spLocks noGrp="1"/>
          </p:cNvSpPr>
          <p:nvPr>
            <p:ph type="ctrTitle"/>
          </p:nvPr>
        </p:nvSpPr>
        <p:spPr>
          <a:xfrm>
            <a:off x="242910" y="1598246"/>
            <a:ext cx="4626709" cy="5122985"/>
          </a:xfrm>
        </p:spPr>
        <p:txBody>
          <a:bodyPr anchor="t">
            <a:normAutofit/>
          </a:bodyPr>
          <a:lstStyle/>
          <a:p>
            <a:pPr algn="r"/>
            <a:r>
              <a:rPr lang="en-IN" sz="8000">
                <a:solidFill>
                  <a:srgbClr val="FFFFFF"/>
                </a:solidFill>
              </a:rPr>
              <a:t>Agenda</a:t>
            </a:r>
            <a:br>
              <a:rPr lang="en-IN" sz="8000">
                <a:solidFill>
                  <a:srgbClr val="FFFFFF"/>
                </a:solidFill>
              </a:rPr>
            </a:br>
            <a:endParaRPr lang="en-IN" sz="8000">
              <a:solidFill>
                <a:srgbClr val="FFFFFF"/>
              </a:solidFill>
            </a:endParaRPr>
          </a:p>
        </p:txBody>
      </p:sp>
      <p:sp>
        <p:nvSpPr>
          <p:cNvPr id="3" name="Subtitle 2">
            <a:extLst>
              <a:ext uri="{FF2B5EF4-FFF2-40B4-BE49-F238E27FC236}">
                <a16:creationId xmlns:a16="http://schemas.microsoft.com/office/drawing/2014/main" id="{6D7197F1-7FE0-4192-A0FE-A6D64DA017CD}"/>
              </a:ext>
            </a:extLst>
          </p:cNvPr>
          <p:cNvSpPr>
            <a:spLocks noGrp="1"/>
          </p:cNvSpPr>
          <p:nvPr>
            <p:ph type="subTitle" idx="1"/>
          </p:nvPr>
        </p:nvSpPr>
        <p:spPr>
          <a:xfrm>
            <a:off x="5792994" y="1590840"/>
            <a:ext cx="5672176" cy="5095221"/>
          </a:xfrm>
        </p:spPr>
        <p:txBody>
          <a:bodyPr>
            <a:normAutofit/>
          </a:bodyPr>
          <a:lstStyle/>
          <a:p>
            <a:pPr marL="342900" indent="-342900" algn="l">
              <a:buFont typeface="Arial" panose="020B0604020202020204" pitchFamily="34" charset="0"/>
              <a:buChar char="•"/>
            </a:pPr>
            <a:r>
              <a:rPr lang="en-IN" sz="4400" dirty="0">
                <a:solidFill>
                  <a:srgbClr val="FFFFFF"/>
                </a:solidFill>
              </a:rPr>
              <a:t>Bubble Sort</a:t>
            </a:r>
          </a:p>
          <a:p>
            <a:pPr marL="342900" indent="-342900" algn="l">
              <a:buFont typeface="Arial" panose="020B0604020202020204" pitchFamily="34" charset="0"/>
              <a:buChar char="•"/>
            </a:pPr>
            <a:r>
              <a:rPr lang="en-IN" sz="4400" dirty="0">
                <a:solidFill>
                  <a:srgbClr val="FFFFFF"/>
                </a:solidFill>
              </a:rPr>
              <a:t>Linear Search</a:t>
            </a:r>
          </a:p>
          <a:p>
            <a:pPr marL="342900" indent="-342900" algn="l">
              <a:buFont typeface="Arial" panose="020B0604020202020204" pitchFamily="34" charset="0"/>
              <a:buChar char="•"/>
            </a:pPr>
            <a:r>
              <a:rPr lang="en-IN" sz="4400" dirty="0">
                <a:solidFill>
                  <a:srgbClr val="FFFFFF"/>
                </a:solidFill>
              </a:rPr>
              <a:t>Binary Search</a:t>
            </a: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5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4155C20-3F0E-4576-8A0B-C345B6231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3057FDD-26FE-4467-9E39-DDFDF58ABC60}"/>
              </a:ext>
            </a:extLst>
          </p:cNvPr>
          <p:cNvSpPr>
            <a:spLocks noGrp="1"/>
          </p:cNvSpPr>
          <p:nvPr>
            <p:ph type="ctrTitle"/>
          </p:nvPr>
        </p:nvSpPr>
        <p:spPr>
          <a:xfrm>
            <a:off x="466730" y="1598246"/>
            <a:ext cx="4554659" cy="5034817"/>
          </a:xfrm>
        </p:spPr>
        <p:txBody>
          <a:bodyPr anchor="t">
            <a:normAutofit/>
          </a:bodyPr>
          <a:lstStyle/>
          <a:p>
            <a:pPr algn="l"/>
            <a:r>
              <a:rPr lang="en-IN" sz="8000" b="1" dirty="0">
                <a:solidFill>
                  <a:srgbClr val="FFFFFF"/>
                </a:solidFill>
                <a:latin typeface="Cascadia Code ExtraLight" panose="020B0609020000020004" pitchFamily="49" charset="0"/>
                <a:cs typeface="Cascadia Code ExtraLight" panose="020B0609020000020004" pitchFamily="49" charset="0"/>
              </a:rPr>
              <a:t>Bubble sort</a:t>
            </a:r>
          </a:p>
        </p:txBody>
      </p:sp>
      <p:sp>
        <p:nvSpPr>
          <p:cNvPr id="3" name="Subtitle 2">
            <a:extLst>
              <a:ext uri="{FF2B5EF4-FFF2-40B4-BE49-F238E27FC236}">
                <a16:creationId xmlns:a16="http://schemas.microsoft.com/office/drawing/2014/main" id="{C1FC9791-8A6C-4DC1-B221-18D1631945BA}"/>
              </a:ext>
            </a:extLst>
          </p:cNvPr>
          <p:cNvSpPr>
            <a:spLocks noGrp="1"/>
          </p:cNvSpPr>
          <p:nvPr>
            <p:ph type="subTitle" idx="1"/>
          </p:nvPr>
        </p:nvSpPr>
        <p:spPr>
          <a:xfrm>
            <a:off x="5792994" y="1590840"/>
            <a:ext cx="5010506" cy="5007531"/>
          </a:xfrm>
        </p:spPr>
        <p:txBody>
          <a:bodyPr>
            <a:normAutofit/>
          </a:bodyPr>
          <a:lstStyle/>
          <a:p>
            <a:pPr algn="l"/>
            <a:endParaRPr lang="en-IN" sz="1800" dirty="0">
              <a:solidFill>
                <a:srgbClr val="FFFFFF"/>
              </a:solidFill>
            </a:endParaRPr>
          </a:p>
          <a:p>
            <a:pPr marL="342900" indent="-342900" algn="l">
              <a:buFont typeface="Arial" panose="020B0604020202020204" pitchFamily="34" charset="0"/>
              <a:buChar char="•"/>
            </a:pPr>
            <a:r>
              <a:rPr lang="en-US" sz="1800" b="1" i="0" dirty="0">
                <a:solidFill>
                  <a:srgbClr val="FFFFFF"/>
                </a:solidFill>
                <a:effectLst/>
                <a:latin typeface="open sans" panose="020B0606030504020204" pitchFamily="34" charset="0"/>
              </a:rPr>
              <a:t>Bubble Sort is a sorting algorithm (an algorithm that puts elements of a list in a certain order). The simplest sorting algorithm is Bubble Sort. In the Bubble Sort, as elements are sorted, they gradually "bubble up" to their proper location in the array, like bubbles rising in a glass of soda</a:t>
            </a:r>
          </a:p>
          <a:p>
            <a:pPr marL="342900" indent="-342900" algn="l">
              <a:buFont typeface="Arial" panose="020B0604020202020204" pitchFamily="34" charset="0"/>
              <a:buChar char="•"/>
            </a:pPr>
            <a:r>
              <a:rPr lang="en-US" sz="1800" b="1" dirty="0">
                <a:solidFill>
                  <a:srgbClr val="FFFFFF"/>
                </a:solidFill>
                <a:latin typeface="open sans" panose="020B0606030504020204" pitchFamily="34" charset="0"/>
              </a:rPr>
              <a:t>The Bubble Sort works by iterating down an array to be sorted from the first element to the last, comparing each pair of elements and switching their positions if necessary. This process is repeated as many times as necessary, until the array is sorted.</a:t>
            </a:r>
            <a:endParaRPr lang="en-IN" sz="1800" b="1" dirty="0">
              <a:solidFill>
                <a:srgbClr val="FFFFFF"/>
              </a:solidFill>
              <a:latin typeface="open sans" panose="020B0606030504020204" pitchFamily="34" charset="0"/>
            </a:endParaRPr>
          </a:p>
        </p:txBody>
      </p:sp>
      <p:cxnSp>
        <p:nvCxnSpPr>
          <p:cNvPr id="44" name="Straight Connector 4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6" name="Graphic 21">
            <a:extLst>
              <a:ext uri="{FF2B5EF4-FFF2-40B4-BE49-F238E27FC236}">
                <a16:creationId xmlns:a16="http://schemas.microsoft.com/office/drawing/2014/main" id="{0BAEB82B-9A6B-4982-B56B-7529C6EA9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3128" y="1731109"/>
            <a:ext cx="139039" cy="136646"/>
          </a:xfrm>
          <a:custGeom>
            <a:avLst/>
            <a:gdLst>
              <a:gd name="connsiteX0" fmla="*/ 129602 w 139039"/>
              <a:gd name="connsiteY0" fmla="*/ 59048 h 136646"/>
              <a:gd name="connsiteX1" fmla="*/ 78957 w 139039"/>
              <a:gd name="connsiteY1" fmla="*/ 59048 h 136646"/>
              <a:gd name="connsiteX2" fmla="*/ 78957 w 139039"/>
              <a:gd name="connsiteY2" fmla="*/ 9275 h 136646"/>
              <a:gd name="connsiteX3" fmla="*/ 69520 w 139039"/>
              <a:gd name="connsiteY3" fmla="*/ 0 h 136646"/>
              <a:gd name="connsiteX4" fmla="*/ 60082 w 139039"/>
              <a:gd name="connsiteY4" fmla="*/ 9275 h 136646"/>
              <a:gd name="connsiteX5" fmla="*/ 60082 w 139039"/>
              <a:gd name="connsiteY5" fmla="*/ 59048 h 136646"/>
              <a:gd name="connsiteX6" fmla="*/ 9437 w 139039"/>
              <a:gd name="connsiteY6" fmla="*/ 59048 h 136646"/>
              <a:gd name="connsiteX7" fmla="*/ 0 w 139039"/>
              <a:gd name="connsiteY7" fmla="*/ 68323 h 136646"/>
              <a:gd name="connsiteX8" fmla="*/ 9437 w 139039"/>
              <a:gd name="connsiteY8" fmla="*/ 77598 h 136646"/>
              <a:gd name="connsiteX9" fmla="*/ 60082 w 139039"/>
              <a:gd name="connsiteY9" fmla="*/ 77598 h 136646"/>
              <a:gd name="connsiteX10" fmla="*/ 60082 w 139039"/>
              <a:gd name="connsiteY10" fmla="*/ 127371 h 136646"/>
              <a:gd name="connsiteX11" fmla="*/ 69520 w 139039"/>
              <a:gd name="connsiteY11" fmla="*/ 136646 h 136646"/>
              <a:gd name="connsiteX12" fmla="*/ 78957 w 139039"/>
              <a:gd name="connsiteY12" fmla="*/ 127371 h 136646"/>
              <a:gd name="connsiteX13" fmla="*/ 78957 w 139039"/>
              <a:gd name="connsiteY13" fmla="*/ 77598 h 136646"/>
              <a:gd name="connsiteX14" fmla="*/ 129602 w 139039"/>
              <a:gd name="connsiteY14" fmla="*/ 77598 h 136646"/>
              <a:gd name="connsiteX15" fmla="*/ 139039 w 139039"/>
              <a:gd name="connsiteY15" fmla="*/ 68323 h 136646"/>
              <a:gd name="connsiteX16" fmla="*/ 129602 w 139039"/>
              <a:gd name="connsiteY16" fmla="*/ 59048 h 13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6646">
                <a:moveTo>
                  <a:pt x="129602" y="59048"/>
                </a:moveTo>
                <a:lnTo>
                  <a:pt x="78957" y="59048"/>
                </a:lnTo>
                <a:lnTo>
                  <a:pt x="78957" y="9275"/>
                </a:lnTo>
                <a:cubicBezTo>
                  <a:pt x="78957" y="4152"/>
                  <a:pt x="74731" y="0"/>
                  <a:pt x="69520" y="0"/>
                </a:cubicBezTo>
                <a:cubicBezTo>
                  <a:pt x="64308" y="0"/>
                  <a:pt x="60082" y="4152"/>
                  <a:pt x="60082" y="9275"/>
                </a:cubicBezTo>
                <a:lnTo>
                  <a:pt x="60082" y="59048"/>
                </a:lnTo>
                <a:lnTo>
                  <a:pt x="9437" y="59048"/>
                </a:lnTo>
                <a:cubicBezTo>
                  <a:pt x="4225" y="59048"/>
                  <a:pt x="0" y="63201"/>
                  <a:pt x="0" y="68323"/>
                </a:cubicBezTo>
                <a:cubicBezTo>
                  <a:pt x="0" y="73445"/>
                  <a:pt x="4225" y="77598"/>
                  <a:pt x="9437" y="77598"/>
                </a:cubicBezTo>
                <a:lnTo>
                  <a:pt x="60082" y="77598"/>
                </a:lnTo>
                <a:lnTo>
                  <a:pt x="60082" y="127371"/>
                </a:lnTo>
                <a:cubicBezTo>
                  <a:pt x="60082" y="132493"/>
                  <a:pt x="64308" y="136646"/>
                  <a:pt x="69520" y="136646"/>
                </a:cubicBezTo>
                <a:cubicBezTo>
                  <a:pt x="74731" y="136646"/>
                  <a:pt x="78957" y="132493"/>
                  <a:pt x="78957" y="127371"/>
                </a:cubicBezTo>
                <a:lnTo>
                  <a:pt x="78957" y="77598"/>
                </a:lnTo>
                <a:lnTo>
                  <a:pt x="129602" y="77598"/>
                </a:lnTo>
                <a:cubicBezTo>
                  <a:pt x="134814" y="77598"/>
                  <a:pt x="139039" y="73445"/>
                  <a:pt x="139039" y="68323"/>
                </a:cubicBezTo>
                <a:cubicBezTo>
                  <a:pt x="139039" y="63201"/>
                  <a:pt x="134814" y="59048"/>
                  <a:pt x="129602" y="59048"/>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48" name="Graphic 17">
            <a:extLst>
              <a:ext uri="{FF2B5EF4-FFF2-40B4-BE49-F238E27FC236}">
                <a16:creationId xmlns:a16="http://schemas.microsoft.com/office/drawing/2014/main" id="{FC71CE45-EECF-4555-AD4B-1B3D0D5D1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1908" y="1956458"/>
            <a:ext cx="91138" cy="89570"/>
          </a:xfrm>
          <a:custGeom>
            <a:avLst/>
            <a:gdLst>
              <a:gd name="connsiteX0" fmla="*/ 91138 w 91138"/>
              <a:gd name="connsiteY0" fmla="*/ 44785 h 89570"/>
              <a:gd name="connsiteX1" fmla="*/ 45569 w 91138"/>
              <a:gd name="connsiteY1" fmla="*/ 89570 h 89570"/>
              <a:gd name="connsiteX2" fmla="*/ 0 w 91138"/>
              <a:gd name="connsiteY2" fmla="*/ 44785 h 89570"/>
              <a:gd name="connsiteX3" fmla="*/ 45569 w 91138"/>
              <a:gd name="connsiteY3" fmla="*/ 0 h 89570"/>
              <a:gd name="connsiteX4" fmla="*/ 91138 w 91138"/>
              <a:gd name="connsiteY4" fmla="*/ 44785 h 89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89570">
                <a:moveTo>
                  <a:pt x="91138" y="44785"/>
                </a:moveTo>
                <a:cubicBezTo>
                  <a:pt x="91138" y="69519"/>
                  <a:pt x="70736" y="89570"/>
                  <a:pt x="45569" y="89570"/>
                </a:cubicBezTo>
                <a:cubicBezTo>
                  <a:pt x="20402" y="89570"/>
                  <a:pt x="0" y="69519"/>
                  <a:pt x="0" y="44785"/>
                </a:cubicBezTo>
                <a:cubicBezTo>
                  <a:pt x="0" y="20051"/>
                  <a:pt x="20402" y="0"/>
                  <a:pt x="45569" y="0"/>
                </a:cubicBezTo>
                <a:cubicBezTo>
                  <a:pt x="70736" y="0"/>
                  <a:pt x="91138" y="20051"/>
                  <a:pt x="91138" y="44785"/>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50" name="Graphic 22">
            <a:extLst>
              <a:ext uri="{FF2B5EF4-FFF2-40B4-BE49-F238E27FC236}">
                <a16:creationId xmlns:a16="http://schemas.microsoft.com/office/drawing/2014/main" id="{53AA89D1-0C70-46BB-8E35-5722A4B18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7588" y="2177021"/>
            <a:ext cx="127714" cy="125516"/>
          </a:xfrm>
          <a:custGeom>
            <a:avLst/>
            <a:gdLst>
              <a:gd name="connsiteX0" fmla="*/ 63857 w 127714"/>
              <a:gd name="connsiteY0" fmla="*/ 18549 h 125516"/>
              <a:gd name="connsiteX1" fmla="*/ 108840 w 127714"/>
              <a:gd name="connsiteY1" fmla="*/ 62758 h 125516"/>
              <a:gd name="connsiteX2" fmla="*/ 63857 w 127714"/>
              <a:gd name="connsiteY2" fmla="*/ 106967 h 125516"/>
              <a:gd name="connsiteX3" fmla="*/ 18874 w 127714"/>
              <a:gd name="connsiteY3" fmla="*/ 62758 h 125516"/>
              <a:gd name="connsiteX4" fmla="*/ 63857 w 127714"/>
              <a:gd name="connsiteY4" fmla="*/ 18549 h 125516"/>
              <a:gd name="connsiteX5" fmla="*/ 63857 w 127714"/>
              <a:gd name="connsiteY5" fmla="*/ 0 h 125516"/>
              <a:gd name="connsiteX6" fmla="*/ 0 w 127714"/>
              <a:gd name="connsiteY6" fmla="*/ 62758 h 125516"/>
              <a:gd name="connsiteX7" fmla="*/ 63857 w 127714"/>
              <a:gd name="connsiteY7" fmla="*/ 125516 h 125516"/>
              <a:gd name="connsiteX8" fmla="*/ 127714 w 127714"/>
              <a:gd name="connsiteY8" fmla="*/ 62758 h 125516"/>
              <a:gd name="connsiteX9" fmla="*/ 63857 w 127714"/>
              <a:gd name="connsiteY9" fmla="*/ 0 h 12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5516">
                <a:moveTo>
                  <a:pt x="63857" y="18549"/>
                </a:moveTo>
                <a:cubicBezTo>
                  <a:pt x="88700" y="18549"/>
                  <a:pt x="108840" y="38342"/>
                  <a:pt x="108840" y="62758"/>
                </a:cubicBezTo>
                <a:cubicBezTo>
                  <a:pt x="108840" y="87174"/>
                  <a:pt x="88700" y="106967"/>
                  <a:pt x="63857" y="106967"/>
                </a:cubicBezTo>
                <a:cubicBezTo>
                  <a:pt x="39014" y="106967"/>
                  <a:pt x="18874" y="87174"/>
                  <a:pt x="18874" y="62758"/>
                </a:cubicBezTo>
                <a:cubicBezTo>
                  <a:pt x="18898" y="38352"/>
                  <a:pt x="39024" y="18573"/>
                  <a:pt x="63857" y="18549"/>
                </a:cubicBezTo>
                <a:moveTo>
                  <a:pt x="63857" y="0"/>
                </a:moveTo>
                <a:cubicBezTo>
                  <a:pt x="28590" y="0"/>
                  <a:pt x="0" y="28098"/>
                  <a:pt x="0" y="62758"/>
                </a:cubicBezTo>
                <a:cubicBezTo>
                  <a:pt x="0" y="97418"/>
                  <a:pt x="28590" y="125516"/>
                  <a:pt x="63857" y="125516"/>
                </a:cubicBezTo>
                <a:cubicBezTo>
                  <a:pt x="99124" y="125516"/>
                  <a:pt x="127714" y="97418"/>
                  <a:pt x="127714" y="62758"/>
                </a:cubicBezTo>
                <a:cubicBezTo>
                  <a:pt x="127714" y="28098"/>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53371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2E41F1C7-C433-4F3D-91B0-48B8EACD558C}"/>
              </a:ext>
            </a:extLst>
          </p:cNvPr>
          <p:cNvPicPr>
            <a:picLocks noChangeAspect="1"/>
          </p:cNvPicPr>
          <p:nvPr/>
        </p:nvPicPr>
        <p:blipFill rotWithShape="1">
          <a:blip r:embed="rId3">
            <a:extLst>
              <a:ext uri="{28A0092B-C50C-407E-A947-70E740481C1C}">
                <a14:useLocalDpi xmlns:a14="http://schemas.microsoft.com/office/drawing/2010/main" val="0"/>
              </a:ext>
            </a:extLst>
          </a:blip>
          <a:srcRect t="16928" b="17402"/>
          <a:stretch/>
        </p:blipFill>
        <p:spPr>
          <a:xfrm>
            <a:off x="307775" y="261437"/>
            <a:ext cx="11576450" cy="6335126"/>
          </a:xfrm>
          <a:prstGeom prst="rect">
            <a:avLst/>
          </a:prstGeom>
        </p:spPr>
      </p:pic>
    </p:spTree>
    <p:extLst>
      <p:ext uri="{BB962C8B-B14F-4D97-AF65-F5344CB8AC3E}">
        <p14:creationId xmlns:p14="http://schemas.microsoft.com/office/powerpoint/2010/main" val="1142295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imeline&#10;&#10;Description automatically generated">
            <a:extLst>
              <a:ext uri="{FF2B5EF4-FFF2-40B4-BE49-F238E27FC236}">
                <a16:creationId xmlns:a16="http://schemas.microsoft.com/office/drawing/2014/main" id="{B6D693F2-EC2C-4857-8ABC-79E6476651E3}"/>
              </a:ext>
            </a:extLst>
          </p:cNvPr>
          <p:cNvPicPr>
            <a:picLocks noChangeAspect="1"/>
          </p:cNvPicPr>
          <p:nvPr/>
        </p:nvPicPr>
        <p:blipFill rotWithShape="1">
          <a:blip r:embed="rId2">
            <a:extLst>
              <a:ext uri="{28A0092B-C50C-407E-A947-70E740481C1C}">
                <a14:useLocalDpi xmlns:a14="http://schemas.microsoft.com/office/drawing/2010/main" val="0"/>
              </a:ext>
            </a:extLst>
          </a:blip>
          <a:srcRect b="9248"/>
          <a:stretch/>
        </p:blipFill>
        <p:spPr>
          <a:xfrm>
            <a:off x="1014617" y="886265"/>
            <a:ext cx="9910094" cy="5113219"/>
          </a:xfrm>
          <a:prstGeom prst="rect">
            <a:avLst/>
          </a:prstGeom>
        </p:spPr>
      </p:pic>
    </p:spTree>
    <p:extLst>
      <p:ext uri="{BB962C8B-B14F-4D97-AF65-F5344CB8AC3E}">
        <p14:creationId xmlns:p14="http://schemas.microsoft.com/office/powerpoint/2010/main" val="3791706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126</Words>
  <Application>Microsoft Office PowerPoint</Application>
  <PresentationFormat>Widescreen</PresentationFormat>
  <Paragraphs>10</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Cascadia Code ExtraLight</vt:lpstr>
      <vt:lpstr>open sans</vt:lpstr>
      <vt:lpstr>Office Theme</vt:lpstr>
      <vt:lpstr>Presentation By Durga Prasad  </vt:lpstr>
      <vt:lpstr>Agenda </vt:lpstr>
      <vt:lpstr>Bubble sort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By Durga Prasad  </dc:title>
  <dc:creator>Durga Prasad Bokkisam</dc:creator>
  <cp:lastModifiedBy>Durga Prasad Bokkisam</cp:lastModifiedBy>
  <cp:revision>7</cp:revision>
  <dcterms:created xsi:type="dcterms:W3CDTF">2022-02-03T12:32:01Z</dcterms:created>
  <dcterms:modified xsi:type="dcterms:W3CDTF">2022-02-03T13:48:21Z</dcterms:modified>
</cp:coreProperties>
</file>