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78" r:id="rId5"/>
    <p:sldId id="261" r:id="rId6"/>
    <p:sldId id="262" r:id="rId7"/>
    <p:sldId id="274" r:id="rId8"/>
    <p:sldId id="275" r:id="rId9"/>
    <p:sldId id="272" r:id="rId10"/>
    <p:sldId id="279" r:id="rId11"/>
    <p:sldId id="276" r:id="rId12"/>
    <p:sldId id="277" r:id="rId13"/>
    <p:sldId id="263" r:id="rId14"/>
    <p:sldId id="265"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4"/>
    <p:restoredTop sz="78446" autoAdjust="0"/>
  </p:normalViewPr>
  <p:slideViewPr>
    <p:cSldViewPr>
      <p:cViewPr>
        <p:scale>
          <a:sx n="90" d="100"/>
          <a:sy n="90" d="100"/>
        </p:scale>
        <p:origin x="256" y="-176"/>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44.emf"/><Relationship Id="rId5" Type="http://schemas.openxmlformats.org/officeDocument/2006/relationships/image" Target="../media/image26.emf"/><Relationship Id="rId6" Type="http://schemas.openxmlformats.org/officeDocument/2006/relationships/image" Target="../media/image27.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5.emf"/><Relationship Id="rId2"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2017/3/19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2017/3/19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2017/3/19</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2017/3/19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2017/3/19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2017/3/19</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2017/3/19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2017/3/19</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2017/3/19</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2017/3/19</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2017/3/19</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2017/3/19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2017/3/19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2017/3/19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image" Target="../media/image41.emf"/><Relationship Id="rId20" Type="http://schemas.openxmlformats.org/officeDocument/2006/relationships/oleObject" Target="../embeddings/oleObject45.bin"/><Relationship Id="rId21" Type="http://schemas.openxmlformats.org/officeDocument/2006/relationships/image" Target="../media/image37.emf"/><Relationship Id="rId22" Type="http://schemas.openxmlformats.org/officeDocument/2006/relationships/oleObject" Target="../embeddings/oleObject46.bin"/><Relationship Id="rId23" Type="http://schemas.openxmlformats.org/officeDocument/2006/relationships/image" Target="../media/image38.emf"/><Relationship Id="rId10" Type="http://schemas.openxmlformats.org/officeDocument/2006/relationships/oleObject" Target="../embeddings/oleObject40.bin"/><Relationship Id="rId11" Type="http://schemas.openxmlformats.org/officeDocument/2006/relationships/image" Target="../media/image42.emf"/><Relationship Id="rId12" Type="http://schemas.openxmlformats.org/officeDocument/2006/relationships/oleObject" Target="../embeddings/oleObject41.bin"/><Relationship Id="rId13" Type="http://schemas.openxmlformats.org/officeDocument/2006/relationships/image" Target="../media/image33.emf"/><Relationship Id="rId14" Type="http://schemas.openxmlformats.org/officeDocument/2006/relationships/oleObject" Target="../embeddings/oleObject42.bin"/><Relationship Id="rId15" Type="http://schemas.openxmlformats.org/officeDocument/2006/relationships/image" Target="../media/image34.emf"/><Relationship Id="rId16" Type="http://schemas.openxmlformats.org/officeDocument/2006/relationships/oleObject" Target="../embeddings/oleObject43.bin"/><Relationship Id="rId17" Type="http://schemas.openxmlformats.org/officeDocument/2006/relationships/image" Target="../media/image35.emf"/><Relationship Id="rId18" Type="http://schemas.openxmlformats.org/officeDocument/2006/relationships/oleObject" Target="../embeddings/oleObject44.bin"/><Relationship Id="rId19"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package" Target="../embeddings/Microsoft_Word___10.docx"/><Relationship Id="rId5" Type="http://schemas.openxmlformats.org/officeDocument/2006/relationships/image" Target="../media/image39.emf"/><Relationship Id="rId6" Type="http://schemas.openxmlformats.org/officeDocument/2006/relationships/oleObject" Target="../embeddings/oleObject38.bin"/><Relationship Id="rId7" Type="http://schemas.openxmlformats.org/officeDocument/2006/relationships/image" Target="../media/image40.emf"/><Relationship Id="rId8"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49.bin"/><Relationship Id="rId12" Type="http://schemas.openxmlformats.org/officeDocument/2006/relationships/image" Target="../media/image44.emf"/><Relationship Id="rId13" Type="http://schemas.openxmlformats.org/officeDocument/2006/relationships/oleObject" Target="../embeddings/oleObject50.bin"/><Relationship Id="rId14" Type="http://schemas.openxmlformats.org/officeDocument/2006/relationships/image" Target="../media/image26.emf"/><Relationship Id="rId15" Type="http://schemas.openxmlformats.org/officeDocument/2006/relationships/oleObject" Target="../embeddings/oleObject51.bin"/><Relationship Id="rId16" Type="http://schemas.openxmlformats.org/officeDocument/2006/relationships/image" Target="../media/image27.emf"/><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package" Target="../embeddings/Microsoft_Word___11.docx"/><Relationship Id="rId5" Type="http://schemas.openxmlformats.org/officeDocument/2006/relationships/image" Target="../media/image43.emf"/><Relationship Id="rId6" Type="http://schemas.openxmlformats.org/officeDocument/2006/relationships/image" Target="../media/image28.png"/><Relationship Id="rId7" Type="http://schemas.openxmlformats.org/officeDocument/2006/relationships/oleObject" Target="../embeddings/oleObject47.bin"/><Relationship Id="rId8" Type="http://schemas.openxmlformats.org/officeDocument/2006/relationships/image" Target="../media/image25.emf"/><Relationship Id="rId9" Type="http://schemas.openxmlformats.org/officeDocument/2006/relationships/oleObject" Target="../embeddings/oleObject48.bin"/><Relationship Id="rId10" Type="http://schemas.openxmlformats.org/officeDocument/2006/relationships/image" Target="../media/image30.emf"/></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54.bin"/><Relationship Id="rId12" Type="http://schemas.openxmlformats.org/officeDocument/2006/relationships/image" Target="../media/image26.emf"/><Relationship Id="rId13" Type="http://schemas.openxmlformats.org/officeDocument/2006/relationships/oleObject" Target="../embeddings/oleObject55.bin"/><Relationship Id="rId14"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package" Target="../embeddings/Microsoft_Word___12.docx"/><Relationship Id="rId5" Type="http://schemas.openxmlformats.org/officeDocument/2006/relationships/image" Target="../media/image45.emf"/><Relationship Id="rId6" Type="http://schemas.openxmlformats.org/officeDocument/2006/relationships/image" Target="../media/image31.png"/><Relationship Id="rId7" Type="http://schemas.openxmlformats.org/officeDocument/2006/relationships/oleObject" Target="../embeddings/oleObject52.bin"/><Relationship Id="rId8" Type="http://schemas.openxmlformats.org/officeDocument/2006/relationships/image" Target="../media/image25.emf"/><Relationship Id="rId9" Type="http://schemas.openxmlformats.org/officeDocument/2006/relationships/oleObject" Target="../embeddings/oleObject53.bin"/><Relationship Id="rId10" Type="http://schemas.openxmlformats.org/officeDocument/2006/relationships/image" Target="../media/image4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package" Target="../embeddings/Microsoft_Word___13.docx"/><Relationship Id="rId5" Type="http://schemas.openxmlformats.org/officeDocument/2006/relationships/image" Target="../media/image4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4.docx"/><Relationship Id="rId5" Type="http://schemas.openxmlformats.org/officeDocument/2006/relationships/image" Target="../media/image48.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4.bin"/><Relationship Id="rId13" Type="http://schemas.openxmlformats.org/officeDocument/2006/relationships/image" Target="../media/image7.emf"/><Relationship Id="rId14" Type="http://schemas.openxmlformats.org/officeDocument/2006/relationships/oleObject" Target="../embeddings/oleObject5.bin"/><Relationship Id="rId1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package" Target="../embeddings/Microsoft_Word___1.docx"/><Relationship Id="rId5" Type="http://schemas.openxmlformats.org/officeDocument/2006/relationships/image" Target="../media/image3.emf"/><Relationship Id="rId6" Type="http://schemas.openxmlformats.org/officeDocument/2006/relationships/oleObject" Target="../embeddings/oleObject1.bin"/><Relationship Id="rId7" Type="http://schemas.openxmlformats.org/officeDocument/2006/relationships/image" Target="../media/image4.emf"/><Relationship Id="rId8" Type="http://schemas.openxmlformats.org/officeDocument/2006/relationships/oleObject" Target="../embeddings/oleObject2.bin"/><Relationship Id="rId9" Type="http://schemas.openxmlformats.org/officeDocument/2006/relationships/image" Target="../media/image5.emf"/><Relationship Id="rId10"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1" Type="http://schemas.openxmlformats.org/officeDocument/2006/relationships/image" Target="../media/image7.emf"/><Relationship Id="rId12" Type="http://schemas.openxmlformats.org/officeDocument/2006/relationships/oleObject" Target="../embeddings/oleObject9.bin"/><Relationship Id="rId13" Type="http://schemas.openxmlformats.org/officeDocument/2006/relationships/image" Target="../media/image12.emf"/><Relationship Id="rId14" Type="http://schemas.openxmlformats.org/officeDocument/2006/relationships/image" Target="../media/image14.png"/><Relationship Id="rId15" Type="http://schemas.openxmlformats.org/officeDocument/2006/relationships/oleObject" Target="../embeddings/oleObject10.bin"/><Relationship Id="rId16" Type="http://schemas.openxmlformats.org/officeDocument/2006/relationships/image" Target="../media/image13.emf"/><Relationship Id="rId17" Type="http://schemas.openxmlformats.org/officeDocument/2006/relationships/oleObject" Target="../embeddings/oleObject11.bin"/><Relationship Id="rId18"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package" Target="../embeddings/Microsoft_Word___2.docx"/><Relationship Id="rId5" Type="http://schemas.openxmlformats.org/officeDocument/2006/relationships/image" Target="../media/image9.emf"/><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oleObject7.bin"/><Relationship Id="rId9" Type="http://schemas.openxmlformats.org/officeDocument/2006/relationships/image" Target="../media/image11.emf"/><Relationship Id="rId10"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9" Type="http://schemas.openxmlformats.org/officeDocument/2006/relationships/image" Target="../media/image10.emf"/><Relationship Id="rId20" Type="http://schemas.openxmlformats.org/officeDocument/2006/relationships/image" Target="../media/image5.emf"/><Relationship Id="rId10" Type="http://schemas.openxmlformats.org/officeDocument/2006/relationships/oleObject" Target="../embeddings/oleObject13.bin"/><Relationship Id="rId11" Type="http://schemas.openxmlformats.org/officeDocument/2006/relationships/image" Target="../media/image11.emf"/><Relationship Id="rId12" Type="http://schemas.openxmlformats.org/officeDocument/2006/relationships/oleObject" Target="../embeddings/oleObject14.bin"/><Relationship Id="rId13" Type="http://schemas.openxmlformats.org/officeDocument/2006/relationships/image" Target="../media/image16.emf"/><Relationship Id="rId14" Type="http://schemas.openxmlformats.org/officeDocument/2006/relationships/oleObject" Target="../embeddings/oleObject15.bin"/><Relationship Id="rId15" Type="http://schemas.openxmlformats.org/officeDocument/2006/relationships/image" Target="../media/image17.emf"/><Relationship Id="rId16" Type="http://schemas.openxmlformats.org/officeDocument/2006/relationships/image" Target="../media/image14.png"/><Relationship Id="rId17" Type="http://schemas.openxmlformats.org/officeDocument/2006/relationships/oleObject" Target="../embeddings/oleObject16.bin"/><Relationship Id="rId18" Type="http://schemas.openxmlformats.org/officeDocument/2006/relationships/image" Target="../media/image13.emf"/><Relationship Id="rId19" Type="http://schemas.openxmlformats.org/officeDocument/2006/relationships/oleObject" Target="../embeddings/oleObject17.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package" Target="../embeddings/Microsoft_Word___3.docx"/><Relationship Id="rId5" Type="http://schemas.openxmlformats.org/officeDocument/2006/relationships/image" Target="../media/image9.emf"/><Relationship Id="rId6" Type="http://schemas.openxmlformats.org/officeDocument/2006/relationships/package" Target="../embeddings/Microsoft_Word___4.docx"/><Relationship Id="rId7" Type="http://schemas.openxmlformats.org/officeDocument/2006/relationships/image" Target="../media/image15.emf"/><Relationship Id="rId8"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Word___5.docx"/><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package" Target="../embeddings/Microsoft_Word___6.docx"/><Relationship Id="rId5" Type="http://schemas.openxmlformats.org/officeDocument/2006/relationships/image" Target="../media/image19.emf"/><Relationship Id="rId6" Type="http://schemas.openxmlformats.org/officeDocument/2006/relationships/oleObject" Target="../embeddings/oleObject18.bin"/><Relationship Id="rId7" Type="http://schemas.openxmlformats.org/officeDocument/2006/relationships/image" Target="../media/image20.emf"/><Relationship Id="rId8" Type="http://schemas.openxmlformats.org/officeDocument/2006/relationships/oleObject" Target="../embeddings/oleObject19.bin"/><Relationship Id="rId9"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22.bin"/><Relationship Id="rId12" Type="http://schemas.openxmlformats.org/officeDocument/2006/relationships/image" Target="../media/image25.emf"/><Relationship Id="rId13" Type="http://schemas.openxmlformats.org/officeDocument/2006/relationships/oleObject" Target="../embeddings/oleObject23.bin"/><Relationship Id="rId14" Type="http://schemas.openxmlformats.org/officeDocument/2006/relationships/image" Target="../media/image26.emf"/><Relationship Id="rId15" Type="http://schemas.openxmlformats.org/officeDocument/2006/relationships/oleObject" Target="../embeddings/oleObject24.bin"/><Relationship Id="rId16" Type="http://schemas.openxmlformats.org/officeDocument/2006/relationships/image" Target="../media/image27.emf"/><Relationship Id="rId17" Type="http://schemas.openxmlformats.org/officeDocument/2006/relationships/oleObject" Target="../embeddings/oleObject25.bin"/><Relationship Id="rId18"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package" Target="../embeddings/Microsoft_Word___7.docx"/><Relationship Id="rId5" Type="http://schemas.openxmlformats.org/officeDocument/2006/relationships/image" Target="../media/image22.emf"/><Relationship Id="rId6" Type="http://schemas.openxmlformats.org/officeDocument/2006/relationships/oleObject" Target="../embeddings/oleObject20.bin"/><Relationship Id="rId7" Type="http://schemas.openxmlformats.org/officeDocument/2006/relationships/image" Target="../media/image23.emf"/><Relationship Id="rId8" Type="http://schemas.openxmlformats.org/officeDocument/2006/relationships/image" Target="../media/image28.png"/><Relationship Id="rId9" Type="http://schemas.openxmlformats.org/officeDocument/2006/relationships/oleObject" Target="../embeddings/oleObject21.bin"/><Relationship Id="rId10" Type="http://schemas.openxmlformats.org/officeDocument/2006/relationships/image" Target="../media/image24.emf"/></Relationships>
</file>

<file path=ppt/slides/_rels/slide8.xml.rels><?xml version="1.0" encoding="UTF-8" standalone="yes"?>
<Relationships xmlns="http://schemas.openxmlformats.org/package/2006/relationships"><Relationship Id="rId11" Type="http://schemas.openxmlformats.org/officeDocument/2006/relationships/oleObject" Target="../embeddings/oleObject28.bin"/><Relationship Id="rId12" Type="http://schemas.openxmlformats.org/officeDocument/2006/relationships/image" Target="../media/image25.emf"/><Relationship Id="rId13" Type="http://schemas.openxmlformats.org/officeDocument/2006/relationships/oleObject" Target="../embeddings/oleObject29.bin"/><Relationship Id="rId14" Type="http://schemas.openxmlformats.org/officeDocument/2006/relationships/image" Target="../media/image26.emf"/><Relationship Id="rId15" Type="http://schemas.openxmlformats.org/officeDocument/2006/relationships/oleObject" Target="../embeddings/oleObject30.bin"/><Relationship Id="rId16" Type="http://schemas.openxmlformats.org/officeDocument/2006/relationships/image" Target="../media/image27.emf"/><Relationship Id="rId17" Type="http://schemas.openxmlformats.org/officeDocument/2006/relationships/oleObject" Target="../embeddings/oleObject31.bin"/><Relationship Id="rId18"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package" Target="../embeddings/Microsoft_Word___8.docx"/><Relationship Id="rId5" Type="http://schemas.openxmlformats.org/officeDocument/2006/relationships/image" Target="../media/image29.emf"/><Relationship Id="rId6" Type="http://schemas.openxmlformats.org/officeDocument/2006/relationships/image" Target="../media/image31.png"/><Relationship Id="rId7" Type="http://schemas.openxmlformats.org/officeDocument/2006/relationships/oleObject" Target="../embeddings/oleObject26.bin"/><Relationship Id="rId8" Type="http://schemas.openxmlformats.org/officeDocument/2006/relationships/image" Target="../media/image30.emf"/><Relationship Id="rId9" Type="http://schemas.openxmlformats.org/officeDocument/2006/relationships/oleObject" Target="../embeddings/oleObject27.bin"/><Relationship Id="rId10" Type="http://schemas.openxmlformats.org/officeDocument/2006/relationships/image" Target="../media/image24.emf"/></Relationships>
</file>

<file path=ppt/slides/_rels/slide9.xml.rels><?xml version="1.0" encoding="UTF-8" standalone="yes"?>
<Relationships xmlns="http://schemas.openxmlformats.org/package/2006/relationships"><Relationship Id="rId11" Type="http://schemas.openxmlformats.org/officeDocument/2006/relationships/image" Target="../media/image35.emf"/><Relationship Id="rId12" Type="http://schemas.openxmlformats.org/officeDocument/2006/relationships/oleObject" Target="../embeddings/oleObject35.bin"/><Relationship Id="rId13" Type="http://schemas.openxmlformats.org/officeDocument/2006/relationships/image" Target="../media/image36.emf"/><Relationship Id="rId14" Type="http://schemas.openxmlformats.org/officeDocument/2006/relationships/oleObject" Target="../embeddings/oleObject36.bin"/><Relationship Id="rId15" Type="http://schemas.openxmlformats.org/officeDocument/2006/relationships/image" Target="../media/image37.emf"/><Relationship Id="rId16" Type="http://schemas.openxmlformats.org/officeDocument/2006/relationships/oleObject" Target="../embeddings/oleObject37.bin"/><Relationship Id="rId17"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package" Target="../embeddings/Microsoft_Word___9.docx"/><Relationship Id="rId5" Type="http://schemas.openxmlformats.org/officeDocument/2006/relationships/image" Target="../media/image32.emf"/><Relationship Id="rId6" Type="http://schemas.openxmlformats.org/officeDocument/2006/relationships/oleObject" Target="../embeddings/oleObject32.bin"/><Relationship Id="rId7" Type="http://schemas.openxmlformats.org/officeDocument/2006/relationships/image" Target="../media/image33.emf"/><Relationship Id="rId8" Type="http://schemas.openxmlformats.org/officeDocument/2006/relationships/oleObject" Target="../embeddings/oleObject33.bin"/><Relationship Id="rId9" Type="http://schemas.openxmlformats.org/officeDocument/2006/relationships/image" Target="../media/image34.emf"/><Relationship Id="rId10"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610540841"/>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228"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229"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230"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231" name="Equation" r:id="rId10" imgW="812800" imgH="292100" progId="Equation.DSMT4">
                  <p:embed/>
                </p:oleObj>
              </mc:Choice>
              <mc:Fallback>
                <p:oleObj name="Equation" r:id="rId10" imgW="812800" imgH="292100" progId="Equation.DSMT4">
                  <p:embed/>
                  <p:pic>
                    <p:nvPicPr>
                      <p:cNvPr id="0" name=""/>
                      <p:cNvPicPr/>
                      <p:nvPr/>
                    </p:nvPicPr>
                    <p:blipFill>
                      <a:blip r:embed="rId11"/>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232" name="Equation" r:id="rId12" imgW="139700" imgH="152400" progId="Equation.DSMT4">
                  <p:embed/>
                </p:oleObj>
              </mc:Choice>
              <mc:Fallback>
                <p:oleObj name="Equation" r:id="rId12" imgW="139700" imgH="152400" progId="Equation.DSMT4">
                  <p:embed/>
                  <p:pic>
                    <p:nvPicPr>
                      <p:cNvPr id="0" name=""/>
                      <p:cNvPicPr/>
                      <p:nvPr/>
                    </p:nvPicPr>
                    <p:blipFill>
                      <a:blip r:embed="rId13"/>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233" name="Equation" r:id="rId14" imgW="304800" imgH="152400" progId="Equation.DSMT4">
                  <p:embed/>
                </p:oleObj>
              </mc:Choice>
              <mc:Fallback>
                <p:oleObj name="Equation" r:id="rId14" imgW="304800" imgH="152400" progId="Equation.DSMT4">
                  <p:embed/>
                  <p:pic>
                    <p:nvPicPr>
                      <p:cNvPr id="0" name=""/>
                      <p:cNvPicPr/>
                      <p:nvPr/>
                    </p:nvPicPr>
                    <p:blipFill>
                      <a:blip r:embed="rId15"/>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234" name="Equation" r:id="rId16" imgW="368300" imgH="241300" progId="Equation.DSMT4">
                  <p:embed/>
                </p:oleObj>
              </mc:Choice>
              <mc:Fallback>
                <p:oleObj name="Equation" r:id="rId16" imgW="368300" imgH="241300" progId="Equation.DSMT4">
                  <p:embed/>
                  <p:pic>
                    <p:nvPicPr>
                      <p:cNvPr id="0" name=""/>
                      <p:cNvPicPr/>
                      <p:nvPr/>
                    </p:nvPicPr>
                    <p:blipFill>
                      <a:blip r:embed="rId17"/>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235" name="Equation" r:id="rId18" imgW="127000" imgH="139700" progId="Equation.DSMT4">
                  <p:embed/>
                </p:oleObj>
              </mc:Choice>
              <mc:Fallback>
                <p:oleObj name="Equation" r:id="rId18" imgW="127000" imgH="139700" progId="Equation.DSMT4">
                  <p:embed/>
                  <p:pic>
                    <p:nvPicPr>
                      <p:cNvPr id="0" name=""/>
                      <p:cNvPicPr/>
                      <p:nvPr/>
                    </p:nvPicPr>
                    <p:blipFill>
                      <a:blip r:embed="rId19"/>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236" name="Equation" r:id="rId20" imgW="558800" imgH="241300" progId="Equation.DSMT4">
                  <p:embed/>
                </p:oleObj>
              </mc:Choice>
              <mc:Fallback>
                <p:oleObj name="Equation" r:id="rId20" imgW="558800" imgH="241300" progId="Equation.DSMT4">
                  <p:embed/>
                  <p:pic>
                    <p:nvPicPr>
                      <p:cNvPr id="0" name=""/>
                      <p:cNvPicPr/>
                      <p:nvPr/>
                    </p:nvPicPr>
                    <p:blipFill>
                      <a:blip r:embed="rId21"/>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237" name="Equation" r:id="rId22" imgW="88900" imgH="139700" progId="Equation.DSMT4">
                  <p:embed/>
                </p:oleObj>
              </mc:Choice>
              <mc:Fallback>
                <p:oleObj name="Equation" r:id="rId22" imgW="88900" imgH="139700" progId="Equation.DSMT4">
                  <p:embed/>
                  <p:pic>
                    <p:nvPicPr>
                      <p:cNvPr id="0" name=""/>
                      <p:cNvPicPr/>
                      <p:nvPr/>
                    </p:nvPicPr>
                    <p:blipFill>
                      <a:blip r:embed="rId23"/>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472324206"/>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7071"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6"/>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072" name="Equation" r:id="rId7" imgW="88900" imgH="139700" progId="Equation.DSMT4">
                  <p:embed/>
                </p:oleObj>
              </mc:Choice>
              <mc:Fallback>
                <p:oleObj name="Equation" r:id="rId7" imgW="88900" imgH="139700" progId="Equation.DSMT4">
                  <p:embed/>
                  <p:pic>
                    <p:nvPicPr>
                      <p:cNvPr id="0" name=""/>
                      <p:cNvPicPr/>
                      <p:nvPr/>
                    </p:nvPicPr>
                    <p:blipFill>
                      <a:blip r:embed="rId8"/>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527849"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6960057"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527849"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1645437535"/>
              </p:ext>
            </p:extLst>
          </p:nvPr>
        </p:nvGraphicFramePr>
        <p:xfrm>
          <a:off x="8472065" y="2853336"/>
          <a:ext cx="461640" cy="577050"/>
        </p:xfrm>
        <a:graphic>
          <a:graphicData uri="http://schemas.openxmlformats.org/presentationml/2006/ole">
            <mc:AlternateContent xmlns:mc="http://schemas.openxmlformats.org/markup-compatibility/2006">
              <mc:Choice xmlns:v="urn:schemas-microsoft-com:vml" Requires="v">
                <p:oleObj spid="_x0000_s27073" name="Equation" r:id="rId9" imgW="203200" imgH="254000" progId="Equation.DSMT4">
                  <p:embed/>
                </p:oleObj>
              </mc:Choice>
              <mc:Fallback>
                <p:oleObj name="Equation" r:id="rId9" imgW="203200" imgH="254000" progId="Equation.DSMT4">
                  <p:embed/>
                  <p:pic>
                    <p:nvPicPr>
                      <p:cNvPr id="0" name=""/>
                      <p:cNvPicPr/>
                      <p:nvPr/>
                    </p:nvPicPr>
                    <p:blipFill>
                      <a:blip r:embed="rId10"/>
                      <a:stretch>
                        <a:fillRect/>
                      </a:stretch>
                    </p:blipFill>
                    <p:spPr>
                      <a:xfrm>
                        <a:off x="8472065" y="2853336"/>
                        <a:ext cx="461640" cy="5770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1621755574"/>
              </p:ext>
            </p:extLst>
          </p:nvPr>
        </p:nvGraphicFramePr>
        <p:xfrm>
          <a:off x="10285288" y="4509024"/>
          <a:ext cx="203200" cy="317500"/>
        </p:xfrm>
        <a:graphic>
          <a:graphicData uri="http://schemas.openxmlformats.org/presentationml/2006/ole">
            <mc:AlternateContent xmlns:mc="http://schemas.openxmlformats.org/markup-compatibility/2006">
              <mc:Choice xmlns:v="urn:schemas-microsoft-com:vml" Requires="v">
                <p:oleObj spid="_x0000_s27074"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10285288" y="4509024"/>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075"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076"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4869160"/>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23"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24" name="Equation" r:id="rId7" imgW="88900" imgH="139700" progId="Equation.DSMT4">
                  <p:embed/>
                </p:oleObj>
              </mc:Choice>
              <mc:Fallback>
                <p:oleObj name="Equation" r:id="rId7" imgW="88900" imgH="139700" progId="Equation.DSMT4">
                  <p:embed/>
                  <p:pic>
                    <p:nvPicPr>
                      <p:cNvPr id="0" name=""/>
                      <p:cNvPicPr/>
                      <p:nvPr/>
                    </p:nvPicPr>
                    <p:blipFill>
                      <a:blip r:embed="rId8"/>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25"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26" name="Equation" r:id="rId11" imgW="241300" imgH="165100" progId="Equation.DSMT4">
                  <p:embed/>
                </p:oleObj>
              </mc:Choice>
              <mc:Fallback>
                <p:oleObj name="Equation" r:id="rId11" imgW="241300" imgH="165100" progId="Equation.DSMT4">
                  <p:embed/>
                  <p:pic>
                    <p:nvPicPr>
                      <p:cNvPr id="0" name=""/>
                      <p:cNvPicPr/>
                      <p:nvPr/>
                    </p:nvPicPr>
                    <p:blipFill>
                      <a:blip r:embed="rId12"/>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27"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939861447"/>
              </p:ext>
            </p:extLst>
          </p:nvPr>
        </p:nvGraphicFramePr>
        <p:xfrm>
          <a:off x="473124" y="1100038"/>
          <a:ext cx="11239500" cy="4921250"/>
        </p:xfrm>
        <a:graphic>
          <a:graphicData uri="http://schemas.openxmlformats.org/presentationml/2006/ole">
            <mc:AlternateContent xmlns:mc="http://schemas.openxmlformats.org/markup-compatibility/2006">
              <mc:Choice xmlns:v="urn:schemas-microsoft-com:vml" Requires="v">
                <p:oleObj spid="_x0000_s5266" name="文書" r:id="rId4" imgW="4495800" imgH="1968500" progId="Word.Document.12">
                  <p:embed/>
                </p:oleObj>
              </mc:Choice>
              <mc:Fallback>
                <p:oleObj name="文書" r:id="rId4" imgW="4495800" imgH="1968500" progId="Word.Document.12">
                  <p:embed/>
                  <p:pic>
                    <p:nvPicPr>
                      <p:cNvPr id="0" name=""/>
                      <p:cNvPicPr/>
                      <p:nvPr/>
                    </p:nvPicPr>
                    <p:blipFill>
                      <a:blip r:embed="rId5"/>
                      <a:stretch>
                        <a:fillRect/>
                      </a:stretch>
                    </p:blipFill>
                    <p:spPr>
                      <a:xfrm>
                        <a:off x="473124" y="1100038"/>
                        <a:ext cx="11239500" cy="4921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361920713"/>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13" name="文書" r:id="rId4" imgW="4495800" imgH="2260600" progId="Word.Document.12">
                  <p:embed/>
                </p:oleObj>
              </mc:Choice>
              <mc:Fallback>
                <p:oleObj name="文書" r:id="rId4" imgW="4495800" imgH="2260600" progId="Word.Document.12">
                  <p:embed/>
                  <p:pic>
                    <p:nvPicPr>
                      <p:cNvPr id="0" name=""/>
                      <p:cNvPicPr/>
                      <p:nvPr/>
                    </p:nvPicPr>
                    <p:blipFill>
                      <a:blip r:embed="rId5"/>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476" name="文書" r:id="rId4" imgW="4495800" imgH="457200" progId="Word.Document.12">
                  <p:embed/>
                </p:oleObj>
              </mc:Choice>
              <mc:Fallback>
                <p:oleObj name="文書" r:id="rId4" imgW="4495800" imgH="457200" progId="Word.Document.12">
                  <p:embed/>
                  <p:pic>
                    <p:nvPicPr>
                      <p:cNvPr id="0" name=""/>
                      <p:cNvPicPr/>
                      <p:nvPr/>
                    </p:nvPicPr>
                    <p:blipFill>
                      <a:blip r:embed="rId5"/>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477" name="Equation" r:id="rId6" imgW="177800" imgH="152400" progId="Equation.DSMT4">
                  <p:embed/>
                </p:oleObj>
              </mc:Choice>
              <mc:Fallback>
                <p:oleObj name="Equation" r:id="rId6" imgW="177800" imgH="152400" progId="Equation.DSMT4">
                  <p:embed/>
                  <p:pic>
                    <p:nvPicPr>
                      <p:cNvPr id="0" name=""/>
                      <p:cNvPicPr/>
                      <p:nvPr/>
                    </p:nvPicPr>
                    <p:blipFill>
                      <a:blip r:embed="rId7"/>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478"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479" name="Equation" r:id="rId10" imgW="165100" imgH="241300" progId="Equation.DSMT4">
                  <p:embed/>
                </p:oleObj>
              </mc:Choice>
              <mc:Fallback>
                <p:oleObj name="Equation" r:id="rId10" imgW="165100" imgH="241300" progId="Equation.DSMT4">
                  <p:embed/>
                  <p:pic>
                    <p:nvPicPr>
                      <p:cNvPr id="0" name=""/>
                      <p:cNvPicPr/>
                      <p:nvPr/>
                    </p:nvPicPr>
                    <p:blipFill>
                      <a:blip r:embed="rId11"/>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480" name="Equation" r:id="rId12" imgW="127000" imgH="241300" progId="Equation.DSMT4">
                  <p:embed/>
                </p:oleObj>
              </mc:Choice>
              <mc:Fallback>
                <p:oleObj name="Equation" r:id="rId12" imgW="127000" imgH="241300" progId="Equation.DSMT4">
                  <p:embed/>
                  <p:pic>
                    <p:nvPicPr>
                      <p:cNvPr id="0" name=""/>
                      <p:cNvPicPr/>
                      <p:nvPr/>
                    </p:nvPicPr>
                    <p:blipFill>
                      <a:blip r:embed="rId13"/>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481" name="Equation" r:id="rId14" imgW="965200" imgH="203200" progId="Equation.DSMT4">
                  <p:embed/>
                </p:oleObj>
              </mc:Choice>
              <mc:Fallback>
                <p:oleObj name="Equation" r:id="rId14" imgW="965200" imgH="203200" progId="Equation.DSMT4">
                  <p:embed/>
                  <p:pic>
                    <p:nvPicPr>
                      <p:cNvPr id="0" name=""/>
                      <p:cNvPicPr/>
                      <p:nvPr/>
                    </p:nvPicPr>
                    <p:blipFill>
                      <a:blip r:embed="rId15"/>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586"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587"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588" name="Equation" r:id="rId8" imgW="177800" imgH="241300" progId="Equation.DSMT4">
                  <p:embed/>
                </p:oleObj>
              </mc:Choice>
              <mc:Fallback>
                <p:oleObj name="Equation" r:id="rId8" imgW="177800" imgH="241300" progId="Equation.DSMT4">
                  <p:embed/>
                  <p:pic>
                    <p:nvPicPr>
                      <p:cNvPr id="0" name=""/>
                      <p:cNvPicPr/>
                      <p:nvPr/>
                    </p:nvPicPr>
                    <p:blipFill>
                      <a:blip r:embed="rId9"/>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589" name="Equation" r:id="rId10" imgW="127000" imgH="241300" progId="Equation.DSMT4">
                  <p:embed/>
                </p:oleObj>
              </mc:Choice>
              <mc:Fallback>
                <p:oleObj name="Equation" r:id="rId10" imgW="127000" imgH="241300" progId="Equation.DSMT4">
                  <p:embed/>
                  <p:pic>
                    <p:nvPicPr>
                      <p:cNvPr id="0" name=""/>
                      <p:cNvPicPr/>
                      <p:nvPr/>
                    </p:nvPicPr>
                    <p:blipFill>
                      <a:blip r:embed="rId11"/>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590" name="Equation" r:id="rId12" imgW="1003300" imgH="241300" progId="Equation.DSMT4">
                  <p:embed/>
                </p:oleObj>
              </mc:Choice>
              <mc:Fallback>
                <p:oleObj name="Equation" r:id="rId12" imgW="1003300" imgH="241300" progId="Equation.DSMT4">
                  <p:embed/>
                  <p:pic>
                    <p:nvPicPr>
                      <p:cNvPr id="0" name=""/>
                      <p:cNvPicPr/>
                      <p:nvPr/>
                    </p:nvPicPr>
                    <p:blipFill>
                      <a:blip r:embed="rId13"/>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4"/>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4"/>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591" name="Equation" r:id="rId15" imgW="139700" imgH="165100" progId="Equation.DSMT4">
                  <p:embed/>
                </p:oleObj>
              </mc:Choice>
              <mc:Fallback>
                <p:oleObj name="Equation" r:id="rId15" imgW="139700" imgH="165100" progId="Equation.DSMT4">
                  <p:embed/>
                  <p:pic>
                    <p:nvPicPr>
                      <p:cNvPr id="0" name=""/>
                      <p:cNvPicPr/>
                      <p:nvPr/>
                    </p:nvPicPr>
                    <p:blipFill>
                      <a:blip r:embed="rId16"/>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592"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105" name="文書" r:id="rId4" imgW="4495800" imgH="419100" progId="Word.Document.12">
                  <p:embed/>
                </p:oleObj>
              </mc:Choice>
              <mc:Fallback>
                <p:oleObj name="文書" r:id="rId4" imgW="4495800" imgH="419100" progId="Word.Document.12">
                  <p:embed/>
                  <p:pic>
                    <p:nvPicPr>
                      <p:cNvPr id="0" name=""/>
                      <p:cNvPicPr/>
                      <p:nvPr/>
                    </p:nvPicPr>
                    <p:blipFill>
                      <a:blip r:embed="rId5"/>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106" name="文書" r:id="rId6" imgW="4495800" imgH="419100" progId="Word.Document.12">
                  <p:embed/>
                </p:oleObj>
              </mc:Choice>
              <mc:Fallback>
                <p:oleObj name="文書" r:id="rId6" imgW="4495800" imgH="419100" progId="Word.Document.12">
                  <p:embed/>
                  <p:pic>
                    <p:nvPicPr>
                      <p:cNvPr id="0" name=""/>
                      <p:cNvPicPr/>
                      <p:nvPr/>
                    </p:nvPicPr>
                    <p:blipFill>
                      <a:blip r:embed="rId7"/>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107" name="Equation" r:id="rId8" imgW="139700" imgH="152400" progId="Equation.DSMT4">
                  <p:embed/>
                </p:oleObj>
              </mc:Choice>
              <mc:Fallback>
                <p:oleObj name="Equation" r:id="rId8" imgW="139700" imgH="152400" progId="Equation.DSMT4">
                  <p:embed/>
                  <p:pic>
                    <p:nvPicPr>
                      <p:cNvPr id="0" name=""/>
                      <p:cNvPicPr/>
                      <p:nvPr/>
                    </p:nvPicPr>
                    <p:blipFill>
                      <a:blip r:embed="rId9"/>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108" name="Equation" r:id="rId10" imgW="177800" imgH="241300" progId="Equation.DSMT4">
                  <p:embed/>
                </p:oleObj>
              </mc:Choice>
              <mc:Fallback>
                <p:oleObj name="Equation" r:id="rId10" imgW="177800" imgH="241300" progId="Equation.DSMT4">
                  <p:embed/>
                  <p:pic>
                    <p:nvPicPr>
                      <p:cNvPr id="0" name=""/>
                      <p:cNvPicPr/>
                      <p:nvPr/>
                    </p:nvPicPr>
                    <p:blipFill>
                      <a:blip r:embed="rId11"/>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109" name="Equation" r:id="rId12" imgW="355600" imgH="241300" progId="Equation.DSMT4">
                  <p:embed/>
                </p:oleObj>
              </mc:Choice>
              <mc:Fallback>
                <p:oleObj name="Equation" r:id="rId12" imgW="355600" imgH="241300" progId="Equation.DSMT4">
                  <p:embed/>
                  <p:pic>
                    <p:nvPicPr>
                      <p:cNvPr id="0" name=""/>
                      <p:cNvPicPr/>
                      <p:nvPr/>
                    </p:nvPicPr>
                    <p:blipFill>
                      <a:blip r:embed="rId13"/>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110" name="Equation" r:id="rId14" imgW="1435100" imgH="241300" progId="Equation.DSMT4">
                  <p:embed/>
                </p:oleObj>
              </mc:Choice>
              <mc:Fallback>
                <p:oleObj name="Equation" r:id="rId14" imgW="1435100" imgH="241300" progId="Equation.DSMT4">
                  <p:embed/>
                  <p:pic>
                    <p:nvPicPr>
                      <p:cNvPr id="0" name=""/>
                      <p:cNvPicPr/>
                      <p:nvPr/>
                    </p:nvPicPr>
                    <p:blipFill>
                      <a:blip r:embed="rId15"/>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6"/>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6"/>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111" name="Equation" r:id="rId17" imgW="139700" imgH="165100" progId="Equation.DSMT4">
                  <p:embed/>
                </p:oleObj>
              </mc:Choice>
              <mc:Fallback>
                <p:oleObj name="Equation" r:id="rId17" imgW="139700" imgH="165100" progId="Equation.DSMT4">
                  <p:embed/>
                  <p:pic>
                    <p:nvPicPr>
                      <p:cNvPr id="0" name=""/>
                      <p:cNvPicPr/>
                      <p:nvPr/>
                    </p:nvPicPr>
                    <p:blipFill>
                      <a:blip r:embed="rId18"/>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112" name="Equation" r:id="rId19" imgW="88900" imgH="139700" progId="Equation.DSMT4">
                  <p:embed/>
                </p:oleObj>
              </mc:Choice>
              <mc:Fallback>
                <p:oleObj name="Equation" r:id="rId19" imgW="88900" imgH="139700" progId="Equation.DSMT4">
                  <p:embed/>
                  <p:pic>
                    <p:nvPicPr>
                      <p:cNvPr id="0" name=""/>
                      <p:cNvPicPr/>
                      <p:nvPr/>
                    </p:nvPicPr>
                    <p:blipFill>
                      <a:blip r:embed="rId20"/>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17" name="文書" r:id="rId4" imgW="4495800" imgH="2197100" progId="Word.Document.12">
                  <p:embed/>
                </p:oleObj>
              </mc:Choice>
              <mc:Fallback>
                <p:oleObj name="文書" r:id="rId4" imgW="4495800" imgH="2197100" progId="Word.Document.12">
                  <p:embed/>
                  <p:pic>
                    <p:nvPicPr>
                      <p:cNvPr id="0" name=""/>
                      <p:cNvPicPr/>
                      <p:nvPr/>
                    </p:nvPicPr>
                    <p:blipFill>
                      <a:blip r:embed="rId5"/>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49"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50" name="Equation" r:id="rId6" imgW="190500" imgH="241300" progId="Equation.DSMT4">
                  <p:embed/>
                </p:oleObj>
              </mc:Choice>
              <mc:Fallback>
                <p:oleObj name="Equation" r:id="rId6" imgW="190500" imgH="241300" progId="Equation.DSMT4">
                  <p:embed/>
                  <p:pic>
                    <p:nvPicPr>
                      <p:cNvPr id="0" name=""/>
                      <p:cNvPicPr/>
                      <p:nvPr/>
                    </p:nvPicPr>
                    <p:blipFill>
                      <a:blip r:embed="rId7"/>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51" name="Equation" r:id="rId8" imgW="165100" imgH="139700" progId="Equation.DSMT4">
                  <p:embed/>
                </p:oleObj>
              </mc:Choice>
              <mc:Fallback>
                <p:oleObj name="Equation" r:id="rId8" imgW="165100" imgH="139700" progId="Equation.DSMT4">
                  <p:embed/>
                  <p:pic>
                    <p:nvPicPr>
                      <p:cNvPr id="0" name=""/>
                      <p:cNvPicPr/>
                      <p:nvPr/>
                    </p:nvPicPr>
                    <p:blipFill>
                      <a:blip r:embed="rId9"/>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034"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035" name="Equation" r:id="rId6" imgW="215900" imgH="254000" progId="Equation.DSMT4">
                  <p:embed/>
                </p:oleObj>
              </mc:Choice>
              <mc:Fallback>
                <p:oleObj name="Equation" r:id="rId6" imgW="215900" imgH="254000" progId="Equation.DSMT4">
                  <p:embed/>
                  <p:pic>
                    <p:nvPicPr>
                      <p:cNvPr id="0" name=""/>
                      <p:cNvPicPr/>
                      <p:nvPr/>
                    </p:nvPicPr>
                    <p:blipFill>
                      <a:blip r:embed="rId7"/>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8"/>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036"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037"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038"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039"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040"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116" name="文書" r:id="rId4" imgW="4495800" imgH="1905000" progId="Word.Document.12">
                  <p:embed/>
                </p:oleObj>
              </mc:Choice>
              <mc:Fallback>
                <p:oleObj name="文書" r:id="rId4" imgW="4495800" imgH="1905000" progId="Word.Document.12">
                  <p:embed/>
                  <p:pic>
                    <p:nvPicPr>
                      <p:cNvPr id="0" name=""/>
                      <p:cNvPicPr/>
                      <p:nvPr/>
                    </p:nvPicPr>
                    <p:blipFill>
                      <a:blip r:embed="rId5"/>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6"/>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117" name="Equation" r:id="rId7" imgW="203200" imgH="254000" progId="Equation.DSMT4">
                  <p:embed/>
                </p:oleObj>
              </mc:Choice>
              <mc:Fallback>
                <p:oleObj name="Equation" r:id="rId7" imgW="203200" imgH="254000" progId="Equation.DSMT4">
                  <p:embed/>
                  <p:pic>
                    <p:nvPicPr>
                      <p:cNvPr id="0" name=""/>
                      <p:cNvPicPr/>
                      <p:nvPr/>
                    </p:nvPicPr>
                    <p:blipFill>
                      <a:blip r:embed="rId8"/>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118"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119" name="Equation" r:id="rId11" imgW="88900" imgH="139700" progId="Equation.DSMT4">
                  <p:embed/>
                </p:oleObj>
              </mc:Choice>
              <mc:Fallback>
                <p:oleObj name="Equation" r:id="rId11" imgW="88900" imgH="139700" progId="Equation.DSMT4">
                  <p:embed/>
                  <p:pic>
                    <p:nvPicPr>
                      <p:cNvPr id="0" name=""/>
                      <p:cNvPicPr/>
                      <p:nvPr/>
                    </p:nvPicPr>
                    <p:blipFill>
                      <a:blip r:embed="rId12"/>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120" name="Equation" r:id="rId13" imgW="241300" imgH="165100" progId="Equation.DSMT4">
                  <p:embed/>
                </p:oleObj>
              </mc:Choice>
              <mc:Fallback>
                <p:oleObj name="Equation" r:id="rId13" imgW="241300" imgH="165100" progId="Equation.DSMT4">
                  <p:embed/>
                  <p:pic>
                    <p:nvPicPr>
                      <p:cNvPr id="0" name=""/>
                      <p:cNvPicPr/>
                      <p:nvPr/>
                    </p:nvPicPr>
                    <p:blipFill>
                      <a:blip r:embed="rId14"/>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121"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122" name="Equation" r:id="rId17" imgW="190500" imgH="241300" progId="Equation.DSMT4">
                  <p:embed/>
                </p:oleObj>
              </mc:Choice>
              <mc:Fallback>
                <p:oleObj name="Equation" r:id="rId17" imgW="190500" imgH="241300" progId="Equation.DSMT4">
                  <p:embed/>
                  <p:pic>
                    <p:nvPicPr>
                      <p:cNvPr id="0" name=""/>
                      <p:cNvPicPr/>
                      <p:nvPr/>
                    </p:nvPicPr>
                    <p:blipFill>
                      <a:blip r:embed="rId18"/>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824" name="文書" r:id="rId4" imgW="4495800" imgH="596900" progId="Word.Document.12">
                  <p:embed/>
                </p:oleObj>
              </mc:Choice>
              <mc:Fallback>
                <p:oleObj name="文書" r:id="rId4" imgW="4495800" imgH="596900" progId="Word.Document.12">
                  <p:embed/>
                  <p:pic>
                    <p:nvPicPr>
                      <p:cNvPr id="0" name=""/>
                      <p:cNvPicPr/>
                      <p:nvPr/>
                    </p:nvPicPr>
                    <p:blipFill>
                      <a:blip r:embed="rId5"/>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825" name="Equation" r:id="rId6" imgW="139700" imgH="152400" progId="Equation.DSMT4">
                  <p:embed/>
                </p:oleObj>
              </mc:Choice>
              <mc:Fallback>
                <p:oleObj name="Equation" r:id="rId6" imgW="139700" imgH="152400" progId="Equation.DSMT4">
                  <p:embed/>
                  <p:pic>
                    <p:nvPicPr>
                      <p:cNvPr id="0" name=""/>
                      <p:cNvPicPr/>
                      <p:nvPr/>
                    </p:nvPicPr>
                    <p:blipFill>
                      <a:blip r:embed="rId7"/>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826" name="Equation" r:id="rId8" imgW="304800" imgH="152400" progId="Equation.DSMT4">
                  <p:embed/>
                </p:oleObj>
              </mc:Choice>
              <mc:Fallback>
                <p:oleObj name="Equation" r:id="rId8" imgW="304800" imgH="152400" progId="Equation.DSMT4">
                  <p:embed/>
                  <p:pic>
                    <p:nvPicPr>
                      <p:cNvPr id="0" name=""/>
                      <p:cNvPicPr/>
                      <p:nvPr/>
                    </p:nvPicPr>
                    <p:blipFill>
                      <a:blip r:embed="rId9"/>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827" name="Equation" r:id="rId10" imgW="368300" imgH="241300" progId="Equation.DSMT4">
                  <p:embed/>
                </p:oleObj>
              </mc:Choice>
              <mc:Fallback>
                <p:oleObj name="Equation" r:id="rId10" imgW="368300" imgH="241300" progId="Equation.DSMT4">
                  <p:embed/>
                  <p:pic>
                    <p:nvPicPr>
                      <p:cNvPr id="0" name=""/>
                      <p:cNvPicPr/>
                      <p:nvPr/>
                    </p:nvPicPr>
                    <p:blipFill>
                      <a:blip r:embed="rId11"/>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828" name="Equation" r:id="rId12" imgW="127000" imgH="139700" progId="Equation.DSMT4">
                  <p:embed/>
                </p:oleObj>
              </mc:Choice>
              <mc:Fallback>
                <p:oleObj name="Equation" r:id="rId12" imgW="127000" imgH="139700" progId="Equation.DSMT4">
                  <p:embed/>
                  <p:pic>
                    <p:nvPicPr>
                      <p:cNvPr id="0" name=""/>
                      <p:cNvPicPr/>
                      <p:nvPr/>
                    </p:nvPicPr>
                    <p:blipFill>
                      <a:blip r:embed="rId13"/>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829" name="Equation" r:id="rId14" imgW="558800" imgH="241300" progId="Equation.DSMT4">
                  <p:embed/>
                </p:oleObj>
              </mc:Choice>
              <mc:Fallback>
                <p:oleObj name="Equation" r:id="rId14" imgW="558800" imgH="241300" progId="Equation.DSMT4">
                  <p:embed/>
                  <p:pic>
                    <p:nvPicPr>
                      <p:cNvPr id="0" name=""/>
                      <p:cNvPicPr/>
                      <p:nvPr/>
                    </p:nvPicPr>
                    <p:blipFill>
                      <a:blip r:embed="rId15"/>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830" name="Equation" r:id="rId16" imgW="88900" imgH="139700" progId="Equation.DSMT4">
                  <p:embed/>
                </p:oleObj>
              </mc:Choice>
              <mc:Fallback>
                <p:oleObj name="Equation" r:id="rId16" imgW="88900" imgH="139700" progId="Equation.DSMT4">
                  <p:embed/>
                  <p:pic>
                    <p:nvPicPr>
                      <p:cNvPr id="0" name=""/>
                      <p:cNvPicPr/>
                      <p:nvPr/>
                    </p:nvPicPr>
                    <p:blipFill>
                      <a:blip r:embed="rId17"/>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710</TotalTime>
  <Words>1577</Words>
  <Application>Microsoft Macintosh PowerPoint</Application>
  <PresentationFormat>ワイド画面</PresentationFormat>
  <Paragraphs>124</Paragraphs>
  <Slides>14</Slides>
  <Notes>14</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2</vt:i4>
      </vt:variant>
      <vt:variant>
        <vt:lpstr>スライド タイトル</vt:lpstr>
      </vt:variant>
      <vt:variant>
        <vt:i4>14</vt:i4>
      </vt:variant>
    </vt:vector>
  </HeadingPairs>
  <TitlesOfParts>
    <vt:vector size="21" baseType="lpstr">
      <vt:lpstr>Arial</vt:lpstr>
      <vt:lpstr>Calibri</vt:lpstr>
      <vt:lpstr>Mangal</vt:lpstr>
      <vt:lpstr>ＭＳ Ｐゴシック</vt:lpstr>
      <vt:lpstr>Beamer</vt:lpstr>
      <vt:lpstr>文書</vt:lpstr>
      <vt:lpstr>Equation</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Ryoichi Yamamoto</cp:lastModifiedBy>
  <cp:revision>116</cp:revision>
  <dcterms:created xsi:type="dcterms:W3CDTF">2017-01-13T09:37:35Z</dcterms:created>
  <dcterms:modified xsi:type="dcterms:W3CDTF">2017-03-18T16:38:24Z</dcterms:modified>
</cp:coreProperties>
</file>