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URGA%20SRI%20A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[DURGA SRI A PROJECT.xlsx]Sheet4!PivotTable1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472144"/>
        <c:axId val="316476848"/>
      </c:barChart>
      <c:catAx>
        <c:axId val="31647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76848"/>
        <c:crosses val="autoZero"/>
        <c:auto val="1"/>
        <c:lblAlgn val="ctr"/>
        <c:lblOffset val="100"/>
        <c:noMultiLvlLbl val="0"/>
      </c:catAx>
      <c:valAx>
        <c:axId val="31647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7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60303907070831"/>
          <c:y val="0.3216768737241178"/>
          <c:w val="0.15100673405060216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</a:t>
            </a:r>
            <a:r>
              <a:rPr lang="en-US" sz="2400" dirty="0" smtClean="0"/>
              <a:t>:DURGA SRI 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	:</a:t>
            </a:r>
            <a:r>
              <a:rPr lang="en-US" sz="2400" dirty="0" smtClean="0"/>
              <a:t>312220747 , </a:t>
            </a:r>
            <a:r>
              <a:rPr lang="en-US" sz="2400" dirty="0" smtClean="0"/>
              <a:t>									 </a:t>
            </a:r>
            <a:r>
              <a:rPr lang="en-US" sz="2400" dirty="0" smtClean="0"/>
              <a:t>05A77E3A4725614AF2148A322DC1EEED</a:t>
            </a:r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: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					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733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</a:p>
          <a:p>
            <a:pPr marL="400050" lvl="1" indent="0">
              <a:buNone/>
            </a:pPr>
            <a:r>
              <a:rPr lang="en-US" sz="1800" dirty="0" smtClean="0"/>
              <a:t>*</a:t>
            </a:r>
            <a:r>
              <a:rPr lang="en-US" sz="1800" dirty="0" smtClean="0"/>
              <a:t>Results</a:t>
            </a:r>
          </a:p>
          <a:p>
            <a:pPr marL="400050" lvl="1" indent="0">
              <a:buNone/>
            </a:pPr>
            <a:r>
              <a:rPr lang="en-US" sz="1800" dirty="0" smtClean="0"/>
              <a:t>*Pivot </a:t>
            </a:r>
            <a:r>
              <a:rPr lang="en-US" sz="1800" dirty="0" smtClean="0"/>
              <a:t>table</a:t>
            </a:r>
          </a:p>
          <a:p>
            <a:pPr marL="400050" lvl="1" indent="0"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2261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conclusion is</a:t>
            </a:r>
            <a:r>
              <a:rPr lang="en-US" sz="2000" dirty="0" smtClean="0"/>
              <a:t> </a:t>
            </a:r>
            <a:r>
              <a:rPr lang="en-US" sz="2000" dirty="0" smtClean="0"/>
              <a:t>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</a:t>
            </a:r>
            <a:r>
              <a:rPr lang="en-US" sz="2000" dirty="0" smtClean="0"/>
              <a:t>By analyzing the data such as productivity, turnover rates and engagement levels, the organizations can identify the strengths and weakness in their work environment. The </a:t>
            </a:r>
            <a:r>
              <a:rPr lang="en-US" sz="2000" dirty="0"/>
              <a:t>effective data analysis provides a foundation for </a:t>
            </a:r>
            <a:r>
              <a:rPr lang="en-US" sz="2000" dirty="0" smtClean="0"/>
              <a:t>the improvised planning </a:t>
            </a:r>
            <a:r>
              <a:rPr lang="en-US" sz="2000" dirty="0"/>
              <a:t>and operational </a:t>
            </a:r>
            <a:r>
              <a:rPr lang="en-US" sz="2000" dirty="0" smtClean="0"/>
              <a:t>developments</a:t>
            </a:r>
            <a:r>
              <a:rPr lang="en-US" sz="2000" dirty="0"/>
              <a:t>, </a:t>
            </a:r>
            <a:r>
              <a:rPr lang="en-US" sz="2000" dirty="0" smtClean="0"/>
              <a:t>which leads to a </a:t>
            </a:r>
            <a:r>
              <a:rPr lang="en-US" sz="2000" dirty="0"/>
              <a:t>motivated and productive </a:t>
            </a:r>
            <a:r>
              <a:rPr lang="en-US" sz="2000" dirty="0" smtClean="0"/>
              <a:t>workforce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</a:t>
            </a:r>
            <a:r>
              <a:rPr lang="en-US" dirty="0" smtClean="0"/>
              <a:t>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</a:t>
            </a:r>
            <a:r>
              <a:rPr lang="en-US" dirty="0" smtClean="0"/>
              <a:t>company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</a:p>
          <a:p>
            <a:r>
              <a:rPr lang="en-US" sz="2400" dirty="0" smtClean="0"/>
              <a:t>*Conditional formatting- blank values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*Using- Pivot table and chart.</a:t>
            </a:r>
            <a:endParaRPr lang="en-US" sz="2400" dirty="0" smtClean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</a:p>
          <a:p>
            <a:pPr lvl="1"/>
            <a:r>
              <a:rPr lang="en-IN" sz="1900" dirty="0" smtClean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Levels in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high, medium, low, etc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336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46</cp:revision>
  <dcterms:created xsi:type="dcterms:W3CDTF">2024-03-29T15:07:22Z</dcterms:created>
  <dcterms:modified xsi:type="dcterms:W3CDTF">2024-08-28T12:26:26Z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